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media/image72.svg" ContentType="image/svg+xml"/>
  <Override PartName="/ppt/media/image7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87" r:id="rId3"/>
    <p:sldMasterId id="2147483709" r:id="rId4"/>
    <p:sldMasterId id="2147483716" r:id="rId5"/>
    <p:sldMasterId id="2147483721" r:id="rId6"/>
  </p:sldMasterIdLst>
  <p:notesMasterIdLst>
    <p:notesMasterId r:id="rId9"/>
  </p:notesMasterIdLst>
  <p:handoutMasterIdLst>
    <p:handoutMasterId r:id="rId24"/>
  </p:handoutMasterIdLst>
  <p:sldIdLst>
    <p:sldId id="624" r:id="rId7"/>
    <p:sldId id="1218" r:id="rId8"/>
    <p:sldId id="1219" r:id="rId10"/>
    <p:sldId id="1245" r:id="rId11"/>
    <p:sldId id="1220" r:id="rId12"/>
    <p:sldId id="1083" r:id="rId13"/>
    <p:sldId id="1176" r:id="rId14"/>
    <p:sldId id="1088" r:id="rId15"/>
    <p:sldId id="902" r:id="rId16"/>
    <p:sldId id="779" r:id="rId17"/>
    <p:sldId id="1177" r:id="rId18"/>
    <p:sldId id="1198" r:id="rId19"/>
    <p:sldId id="1094" r:id="rId20"/>
    <p:sldId id="1237" r:id="rId21"/>
    <p:sldId id="603" r:id="rId22"/>
    <p:sldId id="625" r:id="rId23"/>
  </p:sldIdLst>
  <p:sldSz cx="12192000" cy="6858000"/>
  <p:notesSz cx="6858000" cy="9144000"/>
  <p:embeddedFontLst>
    <p:embeddedFont>
      <p:font typeface="微软雅黑" panose="020B0503020204020204" charset="-122"/>
      <p:regular r:id="rId29"/>
    </p:embeddedFont>
    <p:embeddedFont>
      <p:font typeface="HarmonyOS Sans SC" panose="00000800000000000000" pitchFamily="2" charset="-122"/>
      <p:bold r:id="rId30"/>
    </p:embeddedFont>
  </p:embeddedFontLst>
  <p:custDataLst>
    <p:tags r:id="rId31"/>
  </p:custDataLst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uangangong" initials="y" lastIdx="10" clrIdx="0"/>
  <p:cmAuthor id="1" name="Aji Ms Faruq" initials="A" lastIdx="1" clrIdx="0"/>
  <p:cmAuthor id="2" name="le" initials="l" lastIdx="1" clrIdx="1"/>
  <p:cmAuthor id="3" name="胡 之其" initials="胡" lastIdx="1" clrIdx="2"/>
  <p:cmAuthor id="4" name="joech" initials="j" lastIdx="1" clrIdx="3"/>
  <p:cmAuthor id="5" name="Administrator" initials="A" lastIdx="1" clrIdx="4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FF"/>
    <a:srgbClr val="007E7E"/>
    <a:srgbClr val="0D7F45"/>
    <a:srgbClr val="F2F2F2"/>
    <a:srgbClr val="097171"/>
    <a:srgbClr val="003F97"/>
    <a:srgbClr val="A7D877"/>
    <a:srgbClr val="E80909"/>
    <a:srgbClr val="DE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886" autoAdjust="0"/>
  </p:normalViewPr>
  <p:slideViewPr>
    <p:cSldViewPr snapToGrid="0">
      <p:cViewPr varScale="1">
        <p:scale>
          <a:sx n="67" d="100"/>
          <a:sy n="67" d="100"/>
        </p:scale>
        <p:origin x="4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72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gs" Target="tags/tag282.xml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#1">
  <dgm:title val=""/>
  <dgm:desc val=""/>
  <dgm:catLst>
    <dgm:cat type="accent4" pri="11100"/>
  </dgm:catLst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2CD098-1185-4FB5-86F4-4F4431509754}" type="doc">
      <dgm:prSet loTypeId="urn:microsoft.com/office/officeart/2005/8/layout/pList2" loCatId="list" qsTypeId="urn:microsoft.com/office/officeart/2005/8/quickstyle/simple2#1" qsCatId="simple" csTypeId="urn:microsoft.com/office/officeart/2005/8/colors/accent4_1#1" csCatId="accent4" phldr="1"/>
      <dgm:spPr/>
    </dgm:pt>
    <dgm:pt modelId="{B709D617-0673-4E39-8B96-F8FF740C1C39}">
      <dgm:prSet phldrT="[文本]" phldr="0" custT="1"/>
      <dgm:spPr/>
      <dgm:t>
        <a:bodyPr vert="horz" wrap="square"/>
        <a:lstStyle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i="0" dirty="0"/>
            <a:t>随着新质生产力的提出，制造业需要进行智能化升级。</a:t>
          </a:r>
          <a:endParaRPr lang="zh-CN" altLang="en-US" sz="1600" dirty="0"/>
        </a:p>
      </dgm:t>
    </dgm:pt>
    <dgm:pt modelId="{21A23B8B-E4CC-4512-AA67-7E6702C9E835}" cxnId="{96D0B2D7-E7D2-424B-9308-4CE7C923E9AB}" type="parTrans">
      <dgm:prSet/>
      <dgm:spPr/>
      <dgm:t>
        <a:bodyPr/>
        <a:lstStyle/>
        <a:p>
          <a:endParaRPr lang="zh-CN" altLang="en-US"/>
        </a:p>
      </dgm:t>
    </dgm:pt>
    <dgm:pt modelId="{B92B6083-79B9-4C9D-850E-068A735323E1}" cxnId="{96D0B2D7-E7D2-424B-9308-4CE7C923E9AB}" type="sibTrans">
      <dgm:prSet/>
      <dgm:spPr/>
      <dgm:t>
        <a:bodyPr/>
        <a:lstStyle/>
        <a:p>
          <a:endParaRPr lang="zh-CN" altLang="en-US"/>
        </a:p>
      </dgm:t>
    </dgm:pt>
    <dgm:pt modelId="{0874C34F-2358-4C39-9EB0-26A0318F1320}">
      <dgm:prSet phldrT="[文本]" phldr="0" custT="1"/>
      <dgm:spPr/>
      <dgm:t>
        <a:bodyPr vert="horz" wrap="square"/>
        <a:lstStyle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i="0" dirty="0"/>
            <a:t>在竞争激烈的市场中，技术创新和产品差异化是企业脱颖而出的关键。</a:t>
          </a:r>
          <a:endParaRPr lang="zh-CN" altLang="en-US" sz="1600" dirty="0"/>
        </a:p>
      </dgm:t>
    </dgm:pt>
    <dgm:pt modelId="{3024FAAB-8175-4E6F-AA71-7644ABD53387}" cxnId="{169D267A-2555-43AA-AB0F-5164B18DA78B}" type="parTrans">
      <dgm:prSet/>
      <dgm:spPr/>
      <dgm:t>
        <a:bodyPr/>
        <a:lstStyle/>
        <a:p>
          <a:endParaRPr lang="zh-CN" altLang="en-US"/>
        </a:p>
      </dgm:t>
    </dgm:pt>
    <dgm:pt modelId="{5344ADBD-D5C4-48BB-8FBF-52C095BCFED5}" cxnId="{169D267A-2555-43AA-AB0F-5164B18DA78B}" type="sibTrans">
      <dgm:prSet/>
      <dgm:spPr/>
      <dgm:t>
        <a:bodyPr/>
        <a:lstStyle/>
        <a:p>
          <a:endParaRPr lang="zh-CN" altLang="en-US"/>
        </a:p>
      </dgm:t>
    </dgm:pt>
    <dgm:pt modelId="{1D028DE4-080D-4677-BFB0-8F06C59FD6EE}">
      <dgm:prSet phldr="0" custT="1"/>
      <dgm:spPr/>
      <dgm:t>
        <a:bodyPr vert="horz" wrap="square" lIns="0" tIns="36000" rIns="36000" bIns="36000"/>
        <a:lstStyle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i="0" dirty="0">
              <a:latin typeface="+mn-ea"/>
              <a:ea typeface="+mn-ea"/>
            </a:rPr>
            <a:t>《</a:t>
          </a:r>
          <a:r>
            <a:rPr lang="zh-CN" altLang="en-US" sz="1600" b="0" i="0" dirty="0">
              <a:latin typeface="+mn-ea"/>
              <a:ea typeface="+mn-ea"/>
            </a:rPr>
            <a:t>中国消费市场绿色低碳可持续趋势调查报告（</a:t>
          </a:r>
          <a:r>
            <a:rPr lang="en-US" altLang="en-US" sz="1600" b="0" i="0" dirty="0">
              <a:latin typeface="+mn-ea"/>
              <a:ea typeface="+mn-ea"/>
            </a:rPr>
            <a:t>2023</a:t>
          </a:r>
          <a:r>
            <a:rPr lang="zh-CN" altLang="en-US" sz="1600" b="0" i="0" dirty="0">
              <a:latin typeface="+mn-ea"/>
              <a:ea typeface="+mn-ea"/>
            </a:rPr>
            <a:t>）</a:t>
          </a:r>
          <a:r>
            <a:rPr lang="en-US" altLang="en-US" sz="1600" b="0" i="0" dirty="0">
              <a:latin typeface="+mn-ea"/>
              <a:ea typeface="+mn-ea"/>
            </a:rPr>
            <a:t>》</a:t>
          </a:r>
          <a:r>
            <a:rPr lang="zh-CN" altLang="en-US" sz="1600" b="0" i="0" dirty="0">
              <a:latin typeface="+mn-ea"/>
              <a:ea typeface="+mn-ea"/>
            </a:rPr>
            <a:t>指出</a:t>
          </a:r>
          <a:r>
            <a:rPr lang="zh-CN" altLang="en-US" sz="1600" b="0" i="0" dirty="0">
              <a:effectLst/>
              <a:latin typeface="+mn-ea"/>
              <a:ea typeface="+mn-ea"/>
              <a:cs typeface="Times New Roman" panose="02020603050405020304" pitchFamily="18" charset="0"/>
            </a:rPr>
            <a:t>消费者和品牌端都开始重视绿色低碳理念</a:t>
          </a:r>
          <a:r>
            <a:rPr lang="zh-CN" altLang="en-US" sz="1600" b="0" i="0" dirty="0">
              <a:latin typeface="+mn-ea"/>
              <a:ea typeface="+mn-ea"/>
            </a:rPr>
            <a:t>。但</a:t>
          </a:r>
          <a:r>
            <a:rPr lang="zh-CN" altLang="en-US" sz="1600" b="0" i="0" dirty="0">
              <a:effectLst/>
              <a:latin typeface="+mn-ea"/>
              <a:ea typeface="+mn-ea"/>
              <a:cs typeface="Times New Roman" panose="02020603050405020304" pitchFamily="18" charset="0"/>
            </a:rPr>
            <a:t>绿色低碳消费市场面临供给者动力和能力不足问题。</a:t>
          </a:r>
          <a:endParaRPr lang="zh-CN" altLang="en-US" sz="1600" dirty="0"/>
        </a:p>
      </dgm:t>
    </dgm:pt>
    <dgm:pt modelId="{78242581-D056-4FBE-95FB-18329FACF4C9}" cxnId="{DC60ADBA-3FBE-4F8C-AD7D-285B5689882F}" type="parTrans">
      <dgm:prSet/>
      <dgm:spPr/>
      <dgm:t>
        <a:bodyPr/>
        <a:lstStyle/>
        <a:p>
          <a:endParaRPr lang="zh-CN" altLang="en-US"/>
        </a:p>
      </dgm:t>
    </dgm:pt>
    <dgm:pt modelId="{94F48D4A-78D6-41F8-95B4-24A7A5543965}" cxnId="{DC60ADBA-3FBE-4F8C-AD7D-285B5689882F}" type="sibTrans">
      <dgm:prSet/>
      <dgm:spPr/>
      <dgm:t>
        <a:bodyPr/>
        <a:lstStyle/>
        <a:p>
          <a:endParaRPr lang="zh-CN" altLang="en-US"/>
        </a:p>
      </dgm:t>
    </dgm:pt>
    <dgm:pt modelId="{4195FCEC-C0B2-47AC-8948-006E3E961B74}">
      <dgm:prSet phldr="0" custT="1"/>
      <dgm:spPr/>
      <dgm:t>
        <a:bodyPr vert="horz" wrap="square" lIns="36000" tIns="36000" rIns="36000" bIns="36000"/>
        <a:lstStyle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全球对环保法规的要求越来越严格，如欧盟</a:t>
          </a:r>
          <a:r>
            <a:rPr lang="en-US" altLang="zh-CN" sz="16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《</a:t>
          </a:r>
          <a:r>
            <a:rPr lang="zh-CN" altLang="en-US" sz="16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废弃物框架指令</a:t>
          </a:r>
          <a:r>
            <a:rPr lang="en-US" altLang="zh-CN" sz="16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》(</a:t>
          </a:r>
          <a:r>
            <a:rPr lang="en-US" sz="16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EU)2018/851</a:t>
          </a:r>
          <a:r>
            <a:rPr lang="zh-CN" altLang="en-US" sz="16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，传统化纤行业面临着减少污染排放、提高资源利用效率的压力。</a:t>
          </a:r>
          <a:endParaRPr lang="zh-CN" altLang="en-US" sz="1600" dirty="0"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</a:endParaRPr>
        </a:p>
      </dgm:t>
    </dgm:pt>
    <dgm:pt modelId="{7AEF394B-164E-4884-822F-971ADFCFBD1C}" cxnId="{3EEB09EC-7DD6-4ADD-9C97-487134EACADD}" type="parTrans">
      <dgm:prSet/>
      <dgm:spPr/>
      <dgm:t>
        <a:bodyPr/>
        <a:lstStyle/>
        <a:p>
          <a:endParaRPr lang="zh-CN" altLang="en-US"/>
        </a:p>
      </dgm:t>
    </dgm:pt>
    <dgm:pt modelId="{108A81C4-7297-4936-893C-47491A4FEFA5}" cxnId="{3EEB09EC-7DD6-4ADD-9C97-487134EACADD}" type="sibTrans">
      <dgm:prSet/>
      <dgm:spPr/>
      <dgm:t>
        <a:bodyPr/>
        <a:lstStyle/>
        <a:p>
          <a:endParaRPr lang="zh-CN" altLang="en-US"/>
        </a:p>
      </dgm:t>
    </dgm:pt>
    <dgm:pt modelId="{63FC3B78-B744-49DE-8E8C-A66114CF26F0}">
      <dgm:prSet phldrT="[文本]" phldr="0" custT="1"/>
      <dgm:spPr/>
      <dgm:t>
        <a:bodyPr vert="horz" wrap="square"/>
        <a:lstStyle/>
        <a:p>
          <a:pPr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国家发改委</a:t>
          </a:r>
          <a:r>
            <a:rPr lang="en-US" altLang="zh-CN" sz="14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《“</a:t>
          </a:r>
          <a:r>
            <a:rPr lang="zh-CN" altLang="en-US" sz="14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十四五”循环经济发展规划</a:t>
          </a:r>
          <a:r>
            <a:rPr lang="en-US" altLang="zh-CN" sz="14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》</a:t>
          </a:r>
          <a:r>
            <a:rPr lang="zh-CN" altLang="en-US" sz="14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提出到</a:t>
          </a:r>
          <a:r>
            <a:rPr lang="en-US" altLang="zh-CN" sz="14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2025</a:t>
          </a:r>
          <a:r>
            <a:rPr lang="zh-CN" altLang="en-US" sz="14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年要基本建立资源循环型产业体系。以克服</a:t>
          </a:r>
          <a:r>
            <a:rPr lang="zh-CN" altLang="en-US" sz="1400" spc="16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rPr>
            <a:t>我国再生行业管理不规范、</a:t>
          </a:r>
          <a:r>
            <a:rPr lang="zh-CN" altLang="en-US" sz="1400" b="0" i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技术和模式创新不强等问题。</a:t>
          </a:r>
          <a:endParaRPr lang="zh-CN" altLang="en-US" sz="1400" dirty="0"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</a:endParaRPr>
        </a:p>
      </dgm:t>
    </dgm:pt>
    <dgm:pt modelId="{6F9B8C56-4EBF-4F9D-9B3F-70DFB82A1165}" cxnId="{EBF56664-9306-475B-A4B6-7756FBCC3E29}" type="parTrans">
      <dgm:prSet/>
      <dgm:spPr/>
      <dgm:t>
        <a:bodyPr/>
        <a:lstStyle/>
        <a:p>
          <a:endParaRPr lang="zh-CN" altLang="en-US"/>
        </a:p>
      </dgm:t>
    </dgm:pt>
    <dgm:pt modelId="{1828D52B-23A1-4F18-90B6-3B5FCDCF314F}" cxnId="{EBF56664-9306-475B-A4B6-7756FBCC3E29}" type="sibTrans">
      <dgm:prSet/>
      <dgm:spPr/>
      <dgm:t>
        <a:bodyPr/>
        <a:lstStyle/>
        <a:p>
          <a:endParaRPr lang="zh-CN" altLang="en-US"/>
        </a:p>
      </dgm:t>
    </dgm:pt>
    <dgm:pt modelId="{F7D92C74-5B84-466A-AA0E-EEA19062B0BE}" type="pres">
      <dgm:prSet presAssocID="{C72CD098-1185-4FB5-86F4-4F4431509754}" presName="Name0" presStyleCnt="0">
        <dgm:presLayoutVars>
          <dgm:dir/>
          <dgm:resizeHandles val="exact"/>
        </dgm:presLayoutVars>
      </dgm:prSet>
      <dgm:spPr/>
    </dgm:pt>
    <dgm:pt modelId="{2EA4E189-BBD4-40BC-8607-CB8726C7D9FF}" type="pres">
      <dgm:prSet presAssocID="{C72CD098-1185-4FB5-86F4-4F4431509754}" presName="bkgdShp" presStyleLbl="alignAccFollowNode1" presStyleIdx="0" presStyleCnt="1"/>
      <dgm:spPr/>
    </dgm:pt>
    <dgm:pt modelId="{F31678DD-4F53-421C-9EAA-586E0DE052F4}" type="pres">
      <dgm:prSet presAssocID="{C72CD098-1185-4FB5-86F4-4F4431509754}" presName="linComp" presStyleCnt="0"/>
      <dgm:spPr/>
    </dgm:pt>
    <dgm:pt modelId="{6B2DAFA3-97D0-4B4B-9256-7952D30ABD38}" type="pres">
      <dgm:prSet presAssocID="{B709D617-0673-4E39-8B96-F8FF740C1C39}" presName="compNode" presStyleCnt="0"/>
      <dgm:spPr/>
    </dgm:pt>
    <dgm:pt modelId="{F9DED2FE-7803-43C4-875A-9851ADACDA62}" type="pres">
      <dgm:prSet presAssocID="{B709D617-0673-4E39-8B96-F8FF740C1C39}" presName="node" presStyleLbl="node1" presStyleIdx="0" presStyleCnt="5">
        <dgm:presLayoutVars>
          <dgm:bulletEnabled val="1"/>
        </dgm:presLayoutVars>
      </dgm:prSet>
      <dgm:spPr/>
    </dgm:pt>
    <dgm:pt modelId="{C2130622-EF5C-4BE7-9977-998DF5467D4A}" type="pres">
      <dgm:prSet presAssocID="{B709D617-0673-4E39-8B96-F8FF740C1C39}" presName="invisiNode" presStyleLbl="node1" presStyleIdx="0" presStyleCnt="5"/>
      <dgm:spPr/>
    </dgm:pt>
    <dgm:pt modelId="{9A3C3128-9BF7-4636-BF30-843E56EDF325}" type="pres">
      <dgm:prSet presAssocID="{B709D617-0673-4E39-8B96-F8FF740C1C39}" presName="imagNode" presStyleLbl="fgImgPlace1" presStyleIdx="0" presStyleCnt="5"/>
      <dgm:spPr/>
    </dgm:pt>
    <dgm:pt modelId="{3FB10036-4CDF-44F0-A889-785A3D452A7C}" type="pres">
      <dgm:prSet presAssocID="{B92B6083-79B9-4C9D-850E-068A735323E1}" presName="sibTrans" presStyleLbl="sibTrans2D1" presStyleIdx="0" presStyleCnt="0"/>
      <dgm:spPr/>
    </dgm:pt>
    <dgm:pt modelId="{9B63F85E-1300-4107-AE1B-36337B066ED5}" type="pres">
      <dgm:prSet presAssocID="{0874C34F-2358-4C39-9EB0-26A0318F1320}" presName="compNode" presStyleCnt="0"/>
      <dgm:spPr/>
    </dgm:pt>
    <dgm:pt modelId="{F49094E9-B870-476E-8BBD-C5BFC6174B5B}" type="pres">
      <dgm:prSet presAssocID="{0874C34F-2358-4C39-9EB0-26A0318F1320}" presName="node" presStyleLbl="node1" presStyleIdx="1" presStyleCnt="5">
        <dgm:presLayoutVars>
          <dgm:bulletEnabled val="1"/>
        </dgm:presLayoutVars>
      </dgm:prSet>
      <dgm:spPr/>
    </dgm:pt>
    <dgm:pt modelId="{4F0D1ACC-8A4E-4DF0-B4C6-F1B62136B35D}" type="pres">
      <dgm:prSet presAssocID="{0874C34F-2358-4C39-9EB0-26A0318F1320}" presName="invisiNode" presStyleLbl="node1" presStyleIdx="1" presStyleCnt="5"/>
      <dgm:spPr/>
    </dgm:pt>
    <dgm:pt modelId="{AC238A0E-52D6-4BA1-847E-65E716AAF319}" type="pres">
      <dgm:prSet presAssocID="{0874C34F-2358-4C39-9EB0-26A0318F1320}" presName="imagNode" presStyleLbl="fgImgPlace1" presStyleIdx="1" presStyleCnt="5"/>
      <dgm:spPr/>
    </dgm:pt>
    <dgm:pt modelId="{B8613840-76E3-4C5C-8618-96967C85A553}" type="pres">
      <dgm:prSet presAssocID="{5344ADBD-D5C4-48BB-8FBF-52C095BCFED5}" presName="sibTrans" presStyleLbl="sibTrans2D1" presStyleIdx="0" presStyleCnt="0"/>
      <dgm:spPr/>
    </dgm:pt>
    <dgm:pt modelId="{090E2DDF-8B39-4DB0-91E5-52A1404718F0}" type="pres">
      <dgm:prSet presAssocID="{1D028DE4-080D-4677-BFB0-8F06C59FD6EE}" presName="compNode" presStyleCnt="0"/>
      <dgm:spPr/>
    </dgm:pt>
    <dgm:pt modelId="{AD9E90C3-B5BC-4CE7-BEA8-C9F94F9685A3}" type="pres">
      <dgm:prSet presAssocID="{1D028DE4-080D-4677-BFB0-8F06C59FD6EE}" presName="node" presStyleLbl="node1" presStyleIdx="2" presStyleCnt="5" custScaleX="113657">
        <dgm:presLayoutVars>
          <dgm:bulletEnabled val="1"/>
        </dgm:presLayoutVars>
      </dgm:prSet>
      <dgm:spPr/>
    </dgm:pt>
    <dgm:pt modelId="{9448CC4C-CC9A-4362-8985-0A427CFA3AA8}" type="pres">
      <dgm:prSet presAssocID="{1D028DE4-080D-4677-BFB0-8F06C59FD6EE}" presName="invisiNode" presStyleLbl="node1" presStyleIdx="2" presStyleCnt="5"/>
      <dgm:spPr/>
    </dgm:pt>
    <dgm:pt modelId="{3D388228-B014-461C-AFD2-27AD6017A7DA}" type="pres">
      <dgm:prSet presAssocID="{1D028DE4-080D-4677-BFB0-8F06C59FD6EE}" presName="imagNode" presStyleLbl="fgImgPlace1" presStyleIdx="2" presStyleCnt="5"/>
      <dgm:spPr/>
    </dgm:pt>
    <dgm:pt modelId="{A5DA5F22-3D0E-4D6C-988F-872E1F40A043}" type="pres">
      <dgm:prSet presAssocID="{94F48D4A-78D6-41F8-95B4-24A7A5543965}" presName="sibTrans" presStyleLbl="sibTrans2D1" presStyleIdx="0" presStyleCnt="0"/>
      <dgm:spPr/>
    </dgm:pt>
    <dgm:pt modelId="{FD2EEF73-0E74-4448-AE34-F35A8328620D}" type="pres">
      <dgm:prSet presAssocID="{4195FCEC-C0B2-47AC-8948-006E3E961B74}" presName="compNode" presStyleCnt="0"/>
      <dgm:spPr/>
    </dgm:pt>
    <dgm:pt modelId="{2E6955F5-F88F-4455-AA12-84A21DD9C294}" type="pres">
      <dgm:prSet presAssocID="{4195FCEC-C0B2-47AC-8948-006E3E961B74}" presName="node" presStyleLbl="node1" presStyleIdx="3" presStyleCnt="5" custScaleX="106912">
        <dgm:presLayoutVars>
          <dgm:bulletEnabled val="1"/>
        </dgm:presLayoutVars>
      </dgm:prSet>
      <dgm:spPr/>
    </dgm:pt>
    <dgm:pt modelId="{A6E13975-184F-4243-A0BF-914E382801DB}" type="pres">
      <dgm:prSet presAssocID="{4195FCEC-C0B2-47AC-8948-006E3E961B74}" presName="invisiNode" presStyleLbl="node1" presStyleIdx="3" presStyleCnt="5"/>
      <dgm:spPr/>
    </dgm:pt>
    <dgm:pt modelId="{CCD2771F-AF00-4AC6-B9CE-BB4EFFB04F7E}" type="pres">
      <dgm:prSet presAssocID="{4195FCEC-C0B2-47AC-8948-006E3E961B74}" presName="imagNode" presStyleLbl="fgImgPlace1" presStyleIdx="3" presStyleCnt="5"/>
      <dgm:spPr/>
    </dgm:pt>
    <dgm:pt modelId="{D49DCCFC-7A11-4A7E-93CE-BE9B343FDB70}" type="pres">
      <dgm:prSet presAssocID="{108A81C4-7297-4936-893C-47491A4FEFA5}" presName="sibTrans" presStyleLbl="sibTrans2D1" presStyleIdx="0" presStyleCnt="0"/>
      <dgm:spPr/>
    </dgm:pt>
    <dgm:pt modelId="{ECAE8B8E-8604-4945-A50D-4ABB6564B6AC}" type="pres">
      <dgm:prSet presAssocID="{63FC3B78-B744-49DE-8E8C-A66114CF26F0}" presName="compNode" presStyleCnt="0"/>
      <dgm:spPr/>
    </dgm:pt>
    <dgm:pt modelId="{786B87AE-F9FB-499E-B064-33D1E9C6D35D}" type="pres">
      <dgm:prSet presAssocID="{63FC3B78-B744-49DE-8E8C-A66114CF26F0}" presName="node" presStyleLbl="node1" presStyleIdx="4" presStyleCnt="5">
        <dgm:presLayoutVars>
          <dgm:bulletEnabled val="1"/>
        </dgm:presLayoutVars>
      </dgm:prSet>
      <dgm:spPr/>
    </dgm:pt>
    <dgm:pt modelId="{0128481F-C903-4F7C-97E1-9966EE66E9CA}" type="pres">
      <dgm:prSet presAssocID="{63FC3B78-B744-49DE-8E8C-A66114CF26F0}" presName="invisiNode" presStyleLbl="node1" presStyleIdx="4" presStyleCnt="5"/>
      <dgm:spPr/>
    </dgm:pt>
    <dgm:pt modelId="{7E0BB4A8-5EBD-4307-8938-C3D368E7E0C0}" type="pres">
      <dgm:prSet presAssocID="{63FC3B78-B744-49DE-8E8C-A66114CF26F0}" presName="imagNode" presStyleLbl="fgImgPlace1" presStyleIdx="4" presStyleCnt="5"/>
      <dgm:spPr/>
    </dgm:pt>
  </dgm:ptLst>
  <dgm:cxnLst>
    <dgm:cxn modelId="{E6068B23-B1AC-4FF8-803A-C5EB49E8DE40}" type="presOf" srcId="{B709D617-0673-4E39-8B96-F8FF740C1C39}" destId="{F9DED2FE-7803-43C4-875A-9851ADACDA62}" srcOrd="0" destOrd="0" presId="urn:microsoft.com/office/officeart/2005/8/layout/pList2"/>
    <dgm:cxn modelId="{A79F2628-2BF2-41E3-9A97-A79FD91C2879}" type="presOf" srcId="{108A81C4-7297-4936-893C-47491A4FEFA5}" destId="{D49DCCFC-7A11-4A7E-93CE-BE9B343FDB70}" srcOrd="0" destOrd="0" presId="urn:microsoft.com/office/officeart/2005/8/layout/pList2"/>
    <dgm:cxn modelId="{D3AE452B-D384-4893-887E-D2620DE3AFA0}" type="presOf" srcId="{5344ADBD-D5C4-48BB-8FBF-52C095BCFED5}" destId="{B8613840-76E3-4C5C-8618-96967C85A553}" srcOrd="0" destOrd="0" presId="urn:microsoft.com/office/officeart/2005/8/layout/pList2"/>
    <dgm:cxn modelId="{EBF56664-9306-475B-A4B6-7756FBCC3E29}" srcId="{C72CD098-1185-4FB5-86F4-4F4431509754}" destId="{63FC3B78-B744-49DE-8E8C-A66114CF26F0}" srcOrd="4" destOrd="0" parTransId="{6F9B8C56-4EBF-4F9D-9B3F-70DFB82A1165}" sibTransId="{1828D52B-23A1-4F18-90B6-3B5FCDCF314F}"/>
    <dgm:cxn modelId="{DD4AC675-932D-434C-B7BF-06737FF56861}" type="presOf" srcId="{63FC3B78-B744-49DE-8E8C-A66114CF26F0}" destId="{786B87AE-F9FB-499E-B064-33D1E9C6D35D}" srcOrd="0" destOrd="0" presId="urn:microsoft.com/office/officeart/2005/8/layout/pList2"/>
    <dgm:cxn modelId="{9F1AAF76-95CB-4685-AAEE-CAC5C9AA0F5E}" type="presOf" srcId="{B92B6083-79B9-4C9D-850E-068A735323E1}" destId="{3FB10036-4CDF-44F0-A889-785A3D452A7C}" srcOrd="0" destOrd="0" presId="urn:microsoft.com/office/officeart/2005/8/layout/pList2"/>
    <dgm:cxn modelId="{0A16EC78-7D98-4782-A44F-072555965343}" type="presOf" srcId="{0874C34F-2358-4C39-9EB0-26A0318F1320}" destId="{F49094E9-B870-476E-8BBD-C5BFC6174B5B}" srcOrd="0" destOrd="0" presId="urn:microsoft.com/office/officeart/2005/8/layout/pList2"/>
    <dgm:cxn modelId="{169D267A-2555-43AA-AB0F-5164B18DA78B}" srcId="{C72CD098-1185-4FB5-86F4-4F4431509754}" destId="{0874C34F-2358-4C39-9EB0-26A0318F1320}" srcOrd="1" destOrd="0" parTransId="{3024FAAB-8175-4E6F-AA71-7644ABD53387}" sibTransId="{5344ADBD-D5C4-48BB-8FBF-52C095BCFED5}"/>
    <dgm:cxn modelId="{36D6FB9A-2AF1-4BE5-B184-3ACF5B06DB22}" type="presOf" srcId="{1D028DE4-080D-4677-BFB0-8F06C59FD6EE}" destId="{AD9E90C3-B5BC-4CE7-BEA8-C9F94F9685A3}" srcOrd="0" destOrd="0" presId="urn:microsoft.com/office/officeart/2005/8/layout/pList2"/>
    <dgm:cxn modelId="{DC60ADBA-3FBE-4F8C-AD7D-285B5689882F}" srcId="{C72CD098-1185-4FB5-86F4-4F4431509754}" destId="{1D028DE4-080D-4677-BFB0-8F06C59FD6EE}" srcOrd="2" destOrd="0" parTransId="{78242581-D056-4FBE-95FB-18329FACF4C9}" sibTransId="{94F48D4A-78D6-41F8-95B4-24A7A5543965}"/>
    <dgm:cxn modelId="{58804CC4-28CB-40DD-A320-A4D4E2AE1463}" type="presOf" srcId="{4195FCEC-C0B2-47AC-8948-006E3E961B74}" destId="{2E6955F5-F88F-4455-AA12-84A21DD9C294}" srcOrd="0" destOrd="0" presId="urn:microsoft.com/office/officeart/2005/8/layout/pList2"/>
    <dgm:cxn modelId="{F5D29BCC-CCCD-49F6-B1E5-39DE0F43651F}" type="presOf" srcId="{94F48D4A-78D6-41F8-95B4-24A7A5543965}" destId="{A5DA5F22-3D0E-4D6C-988F-872E1F40A043}" srcOrd="0" destOrd="0" presId="urn:microsoft.com/office/officeart/2005/8/layout/pList2"/>
    <dgm:cxn modelId="{96D0B2D7-E7D2-424B-9308-4CE7C923E9AB}" srcId="{C72CD098-1185-4FB5-86F4-4F4431509754}" destId="{B709D617-0673-4E39-8B96-F8FF740C1C39}" srcOrd="0" destOrd="0" parTransId="{21A23B8B-E4CC-4512-AA67-7E6702C9E835}" sibTransId="{B92B6083-79B9-4C9D-850E-068A735323E1}"/>
    <dgm:cxn modelId="{AE5730E6-013D-42E5-B9C4-ECC11FCF095C}" type="presOf" srcId="{C72CD098-1185-4FB5-86F4-4F4431509754}" destId="{F7D92C74-5B84-466A-AA0E-EEA19062B0BE}" srcOrd="0" destOrd="0" presId="urn:microsoft.com/office/officeart/2005/8/layout/pList2"/>
    <dgm:cxn modelId="{3EEB09EC-7DD6-4ADD-9C97-487134EACADD}" srcId="{C72CD098-1185-4FB5-86F4-4F4431509754}" destId="{4195FCEC-C0B2-47AC-8948-006E3E961B74}" srcOrd="3" destOrd="0" parTransId="{7AEF394B-164E-4884-822F-971ADFCFBD1C}" sibTransId="{108A81C4-7297-4936-893C-47491A4FEFA5}"/>
    <dgm:cxn modelId="{2A54556F-1A25-4887-947F-287549A9F016}" type="presParOf" srcId="{F7D92C74-5B84-466A-AA0E-EEA19062B0BE}" destId="{2EA4E189-BBD4-40BC-8607-CB8726C7D9FF}" srcOrd="0" destOrd="0" presId="urn:microsoft.com/office/officeart/2005/8/layout/pList2"/>
    <dgm:cxn modelId="{CFA1133D-3AF5-4DDD-95B9-C8D076F6CA50}" type="presParOf" srcId="{F7D92C74-5B84-466A-AA0E-EEA19062B0BE}" destId="{F31678DD-4F53-421C-9EAA-586E0DE052F4}" srcOrd="1" destOrd="0" presId="urn:microsoft.com/office/officeart/2005/8/layout/pList2"/>
    <dgm:cxn modelId="{3A4E1987-EAAD-40C9-95B7-E529B25CDB46}" type="presParOf" srcId="{F31678DD-4F53-421C-9EAA-586E0DE052F4}" destId="{6B2DAFA3-97D0-4B4B-9256-7952D30ABD38}" srcOrd="0" destOrd="0" presId="urn:microsoft.com/office/officeart/2005/8/layout/pList2"/>
    <dgm:cxn modelId="{4B46A3C5-2E00-4676-B76E-EBF4DF477806}" type="presParOf" srcId="{6B2DAFA3-97D0-4B4B-9256-7952D30ABD38}" destId="{F9DED2FE-7803-43C4-875A-9851ADACDA62}" srcOrd="0" destOrd="0" presId="urn:microsoft.com/office/officeart/2005/8/layout/pList2"/>
    <dgm:cxn modelId="{445BE47A-2817-4664-B432-C027BE459AD2}" type="presParOf" srcId="{6B2DAFA3-97D0-4B4B-9256-7952D30ABD38}" destId="{C2130622-EF5C-4BE7-9977-998DF5467D4A}" srcOrd="1" destOrd="0" presId="urn:microsoft.com/office/officeart/2005/8/layout/pList2"/>
    <dgm:cxn modelId="{13074AA8-784E-4B4C-B9D1-0F79AA3179B9}" type="presParOf" srcId="{6B2DAFA3-97D0-4B4B-9256-7952D30ABD38}" destId="{9A3C3128-9BF7-4636-BF30-843E56EDF325}" srcOrd="2" destOrd="0" presId="urn:microsoft.com/office/officeart/2005/8/layout/pList2"/>
    <dgm:cxn modelId="{A3DAFB33-0A64-4790-9F34-48215071BE39}" type="presParOf" srcId="{F31678DD-4F53-421C-9EAA-586E0DE052F4}" destId="{3FB10036-4CDF-44F0-A889-785A3D452A7C}" srcOrd="1" destOrd="0" presId="urn:microsoft.com/office/officeart/2005/8/layout/pList2"/>
    <dgm:cxn modelId="{565FAC8A-12B3-4FE6-86E9-E9CA5693C113}" type="presParOf" srcId="{F31678DD-4F53-421C-9EAA-586E0DE052F4}" destId="{9B63F85E-1300-4107-AE1B-36337B066ED5}" srcOrd="2" destOrd="0" presId="urn:microsoft.com/office/officeart/2005/8/layout/pList2"/>
    <dgm:cxn modelId="{49C7787E-43AF-4841-934D-5BFC6ADEDA1D}" type="presParOf" srcId="{9B63F85E-1300-4107-AE1B-36337B066ED5}" destId="{F49094E9-B870-476E-8BBD-C5BFC6174B5B}" srcOrd="0" destOrd="0" presId="urn:microsoft.com/office/officeart/2005/8/layout/pList2"/>
    <dgm:cxn modelId="{85D2E7AD-994E-4988-BA97-B1423AA7CB81}" type="presParOf" srcId="{9B63F85E-1300-4107-AE1B-36337B066ED5}" destId="{4F0D1ACC-8A4E-4DF0-B4C6-F1B62136B35D}" srcOrd="1" destOrd="0" presId="urn:microsoft.com/office/officeart/2005/8/layout/pList2"/>
    <dgm:cxn modelId="{D47B33F3-EFE5-4581-BDC8-EAA775A83457}" type="presParOf" srcId="{9B63F85E-1300-4107-AE1B-36337B066ED5}" destId="{AC238A0E-52D6-4BA1-847E-65E716AAF319}" srcOrd="2" destOrd="0" presId="urn:microsoft.com/office/officeart/2005/8/layout/pList2"/>
    <dgm:cxn modelId="{A360334E-DDB9-4CFF-A66B-F7A151098C7C}" type="presParOf" srcId="{F31678DD-4F53-421C-9EAA-586E0DE052F4}" destId="{B8613840-76E3-4C5C-8618-96967C85A553}" srcOrd="3" destOrd="0" presId="urn:microsoft.com/office/officeart/2005/8/layout/pList2"/>
    <dgm:cxn modelId="{380F2708-CCC5-470B-9609-374384BC8DC4}" type="presParOf" srcId="{F31678DD-4F53-421C-9EAA-586E0DE052F4}" destId="{090E2DDF-8B39-4DB0-91E5-52A1404718F0}" srcOrd="4" destOrd="0" presId="urn:microsoft.com/office/officeart/2005/8/layout/pList2"/>
    <dgm:cxn modelId="{F6EE2D52-3A8F-442B-9F5C-0B4E2D4FB75D}" type="presParOf" srcId="{090E2DDF-8B39-4DB0-91E5-52A1404718F0}" destId="{AD9E90C3-B5BC-4CE7-BEA8-C9F94F9685A3}" srcOrd="0" destOrd="0" presId="urn:microsoft.com/office/officeart/2005/8/layout/pList2"/>
    <dgm:cxn modelId="{9DC868A6-E3CB-48A1-96D1-116DD17D5BDB}" type="presParOf" srcId="{090E2DDF-8B39-4DB0-91E5-52A1404718F0}" destId="{9448CC4C-CC9A-4362-8985-0A427CFA3AA8}" srcOrd="1" destOrd="0" presId="urn:microsoft.com/office/officeart/2005/8/layout/pList2"/>
    <dgm:cxn modelId="{3E46ABE8-F572-4BB4-BCB9-4E7F8618A2DF}" type="presParOf" srcId="{090E2DDF-8B39-4DB0-91E5-52A1404718F0}" destId="{3D388228-B014-461C-AFD2-27AD6017A7DA}" srcOrd="2" destOrd="0" presId="urn:microsoft.com/office/officeart/2005/8/layout/pList2"/>
    <dgm:cxn modelId="{61A9B404-F3D1-4FD6-B205-381F866661BF}" type="presParOf" srcId="{F31678DD-4F53-421C-9EAA-586E0DE052F4}" destId="{A5DA5F22-3D0E-4D6C-988F-872E1F40A043}" srcOrd="5" destOrd="0" presId="urn:microsoft.com/office/officeart/2005/8/layout/pList2"/>
    <dgm:cxn modelId="{E667E1E7-5AB5-49DB-813B-BE927B6BF13C}" type="presParOf" srcId="{F31678DD-4F53-421C-9EAA-586E0DE052F4}" destId="{FD2EEF73-0E74-4448-AE34-F35A8328620D}" srcOrd="6" destOrd="0" presId="urn:microsoft.com/office/officeart/2005/8/layout/pList2"/>
    <dgm:cxn modelId="{9B725D78-1081-4B87-BFB3-57A12CB6D2E5}" type="presParOf" srcId="{FD2EEF73-0E74-4448-AE34-F35A8328620D}" destId="{2E6955F5-F88F-4455-AA12-84A21DD9C294}" srcOrd="0" destOrd="0" presId="urn:microsoft.com/office/officeart/2005/8/layout/pList2"/>
    <dgm:cxn modelId="{F423F93B-13FB-4128-B959-8C18D72ECBE2}" type="presParOf" srcId="{FD2EEF73-0E74-4448-AE34-F35A8328620D}" destId="{A6E13975-184F-4243-A0BF-914E382801DB}" srcOrd="1" destOrd="0" presId="urn:microsoft.com/office/officeart/2005/8/layout/pList2"/>
    <dgm:cxn modelId="{B4043157-D553-4320-82B1-0E06FBF96576}" type="presParOf" srcId="{FD2EEF73-0E74-4448-AE34-F35A8328620D}" destId="{CCD2771F-AF00-4AC6-B9CE-BB4EFFB04F7E}" srcOrd="2" destOrd="0" presId="urn:microsoft.com/office/officeart/2005/8/layout/pList2"/>
    <dgm:cxn modelId="{0050DF65-0D11-45F8-8C63-00E677B2BFD0}" type="presParOf" srcId="{F31678DD-4F53-421C-9EAA-586E0DE052F4}" destId="{D49DCCFC-7A11-4A7E-93CE-BE9B343FDB70}" srcOrd="7" destOrd="0" presId="urn:microsoft.com/office/officeart/2005/8/layout/pList2"/>
    <dgm:cxn modelId="{87BBECC5-C1B3-4C2A-AAE3-0E1BC0475F40}" type="presParOf" srcId="{F31678DD-4F53-421C-9EAA-586E0DE052F4}" destId="{ECAE8B8E-8604-4945-A50D-4ABB6564B6AC}" srcOrd="8" destOrd="0" presId="urn:microsoft.com/office/officeart/2005/8/layout/pList2"/>
    <dgm:cxn modelId="{91A965EE-07DA-4825-9939-EFFDFFF7046B}" type="presParOf" srcId="{ECAE8B8E-8604-4945-A50D-4ABB6564B6AC}" destId="{786B87AE-F9FB-499E-B064-33D1E9C6D35D}" srcOrd="0" destOrd="0" presId="urn:microsoft.com/office/officeart/2005/8/layout/pList2"/>
    <dgm:cxn modelId="{3288B9C0-6BD9-44D4-AD1D-A7E997FD91FD}" type="presParOf" srcId="{ECAE8B8E-8604-4945-A50D-4ABB6564B6AC}" destId="{0128481F-C903-4F7C-97E1-9966EE66E9CA}" srcOrd="1" destOrd="0" presId="urn:microsoft.com/office/officeart/2005/8/layout/pList2"/>
    <dgm:cxn modelId="{A08B14E9-31AF-4CEF-9B1A-D4D384F1A0EF}" type="presParOf" srcId="{ECAE8B8E-8604-4945-A50D-4ABB6564B6AC}" destId="{7E0BB4A8-5EBD-4307-8938-C3D368E7E0C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D01807-A7AC-4432-8F9D-845D8D1E2989}" type="doc">
      <dgm:prSet loTypeId="urn:microsoft.com/office/officeart/2005/8/layout/hChevron3" loCatId="process" qsTypeId="urn:microsoft.com/office/officeart/2005/8/quickstyle/simple1#3" qsCatId="simple" csTypeId="urn:microsoft.com/office/officeart/2005/8/colors/accent2_2#1" csCatId="accent2" phldr="1"/>
      <dgm:spPr/>
      <dgm:t>
        <a:bodyPr/>
        <a:lstStyle/>
        <a:p>
          <a:endParaRPr lang="zh-CN" altLang="en-US"/>
        </a:p>
      </dgm:t>
    </dgm:pt>
    <dgm:pt modelId="{29051E0C-3BF4-4BBF-A506-8BE85FA63B4A}">
      <dgm:prSet phldrT="[文本]" custT="1"/>
      <dgm:spPr/>
      <dgm:t>
        <a:bodyPr/>
        <a:lstStyle/>
        <a:p>
          <a:r>
            <a:rPr lang="zh-CN" altLang="en-US" sz="2400" dirty="0"/>
            <a:t>原料</a:t>
          </a:r>
        </a:p>
      </dgm:t>
    </dgm:pt>
    <dgm:pt modelId="{345BFD12-908A-4982-A364-9457FF1F6B4F}" cxnId="{34349EE0-988A-4EB7-A96A-C092D35262FC}" type="parTrans">
      <dgm:prSet/>
      <dgm:spPr/>
      <dgm:t>
        <a:bodyPr/>
        <a:lstStyle/>
        <a:p>
          <a:endParaRPr lang="zh-CN" altLang="en-US" sz="2400"/>
        </a:p>
      </dgm:t>
    </dgm:pt>
    <dgm:pt modelId="{7771AB23-3C32-4BFE-A70B-29875D04A639}" cxnId="{34349EE0-988A-4EB7-A96A-C092D35262FC}" type="sibTrans">
      <dgm:prSet/>
      <dgm:spPr/>
      <dgm:t>
        <a:bodyPr/>
        <a:lstStyle/>
        <a:p>
          <a:endParaRPr lang="zh-CN" altLang="en-US" sz="2400"/>
        </a:p>
      </dgm:t>
    </dgm:pt>
    <dgm:pt modelId="{AFDBC505-BD85-4D7E-814C-F92A71E26385}">
      <dgm:prSet phldrT="[文本]" custT="1"/>
      <dgm:spPr/>
      <dgm:t>
        <a:bodyPr/>
        <a:lstStyle/>
        <a:p>
          <a:r>
            <a:rPr lang="zh-CN" altLang="en-US" sz="2400" dirty="0"/>
            <a:t>制造</a:t>
          </a:r>
        </a:p>
      </dgm:t>
    </dgm:pt>
    <dgm:pt modelId="{BFAC7998-1578-45D1-8F15-D747D13BF215}" cxnId="{AD0AFD4C-4C31-4DE7-901B-12AF4C9694B0}" type="parTrans">
      <dgm:prSet/>
      <dgm:spPr/>
      <dgm:t>
        <a:bodyPr/>
        <a:lstStyle/>
        <a:p>
          <a:endParaRPr lang="zh-CN" altLang="en-US" sz="2400"/>
        </a:p>
      </dgm:t>
    </dgm:pt>
    <dgm:pt modelId="{4B69F823-C2EA-4DB4-A56B-D6984927FD43}" cxnId="{AD0AFD4C-4C31-4DE7-901B-12AF4C9694B0}" type="sibTrans">
      <dgm:prSet/>
      <dgm:spPr/>
      <dgm:t>
        <a:bodyPr/>
        <a:lstStyle/>
        <a:p>
          <a:endParaRPr lang="zh-CN" altLang="en-US" sz="2400"/>
        </a:p>
      </dgm:t>
    </dgm:pt>
    <dgm:pt modelId="{F4B2BBE8-9AA0-4FA0-8CAA-E75166ED6DA9}">
      <dgm:prSet phldrT="[文本]" custT="1"/>
      <dgm:spPr/>
      <dgm:t>
        <a:bodyPr/>
        <a:lstStyle/>
        <a:p>
          <a:r>
            <a:rPr lang="zh-CN" altLang="en-US" sz="2400" dirty="0"/>
            <a:t>销售</a:t>
          </a:r>
        </a:p>
      </dgm:t>
    </dgm:pt>
    <dgm:pt modelId="{CAA21369-EAE4-4EB5-8E36-FB560B9E91AF}" cxnId="{9F6DEB30-C942-4FD8-9B16-9397091474F3}" type="parTrans">
      <dgm:prSet/>
      <dgm:spPr/>
      <dgm:t>
        <a:bodyPr/>
        <a:lstStyle/>
        <a:p>
          <a:endParaRPr lang="zh-CN" altLang="en-US" sz="2400"/>
        </a:p>
      </dgm:t>
    </dgm:pt>
    <dgm:pt modelId="{742A27E6-6EC3-4FE3-9C36-0654C8AD95BF}" cxnId="{9F6DEB30-C942-4FD8-9B16-9397091474F3}" type="sibTrans">
      <dgm:prSet/>
      <dgm:spPr/>
      <dgm:t>
        <a:bodyPr/>
        <a:lstStyle/>
        <a:p>
          <a:endParaRPr lang="zh-CN" altLang="en-US" sz="2400"/>
        </a:p>
      </dgm:t>
    </dgm:pt>
    <dgm:pt modelId="{79BA6692-02B8-4B4E-9EE9-A6377A056304}" type="pres">
      <dgm:prSet presAssocID="{06D01807-A7AC-4432-8F9D-845D8D1E2989}" presName="Name0" presStyleCnt="0">
        <dgm:presLayoutVars>
          <dgm:dir/>
          <dgm:resizeHandles val="exact"/>
        </dgm:presLayoutVars>
      </dgm:prSet>
      <dgm:spPr/>
    </dgm:pt>
    <dgm:pt modelId="{14A5C8BA-A234-4D1B-BEC6-8B522A51A13C}" type="pres">
      <dgm:prSet presAssocID="{29051E0C-3BF4-4BBF-A506-8BE85FA63B4A}" presName="parTxOnly" presStyleLbl="node1" presStyleIdx="0" presStyleCnt="3">
        <dgm:presLayoutVars>
          <dgm:bulletEnabled val="1"/>
        </dgm:presLayoutVars>
      </dgm:prSet>
      <dgm:spPr/>
    </dgm:pt>
    <dgm:pt modelId="{A471956E-6750-426E-886D-6A8FBDB417ED}" type="pres">
      <dgm:prSet presAssocID="{7771AB23-3C32-4BFE-A70B-29875D04A639}" presName="parSpace" presStyleCnt="0"/>
      <dgm:spPr/>
    </dgm:pt>
    <dgm:pt modelId="{F44F6B4E-32F3-45FD-A423-5ED43D798398}" type="pres">
      <dgm:prSet presAssocID="{AFDBC505-BD85-4D7E-814C-F92A71E26385}" presName="parTxOnly" presStyleLbl="node1" presStyleIdx="1" presStyleCnt="3">
        <dgm:presLayoutVars>
          <dgm:bulletEnabled val="1"/>
        </dgm:presLayoutVars>
      </dgm:prSet>
      <dgm:spPr/>
    </dgm:pt>
    <dgm:pt modelId="{319A42D2-2603-45FF-AFFE-F85B80A8090D}" type="pres">
      <dgm:prSet presAssocID="{4B69F823-C2EA-4DB4-A56B-D6984927FD43}" presName="parSpace" presStyleCnt="0"/>
      <dgm:spPr/>
    </dgm:pt>
    <dgm:pt modelId="{2ABD46EE-8B57-4B04-91F1-16AB35633056}" type="pres">
      <dgm:prSet presAssocID="{F4B2BBE8-9AA0-4FA0-8CAA-E75166ED6DA9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6461B27-E1F9-4D52-9BAA-72DBB20BF004}" type="presOf" srcId="{AFDBC505-BD85-4D7E-814C-F92A71E26385}" destId="{F44F6B4E-32F3-45FD-A423-5ED43D798398}" srcOrd="0" destOrd="0" presId="urn:microsoft.com/office/officeart/2005/8/layout/hChevron3"/>
    <dgm:cxn modelId="{9F6DEB30-C942-4FD8-9B16-9397091474F3}" srcId="{06D01807-A7AC-4432-8F9D-845D8D1E2989}" destId="{F4B2BBE8-9AA0-4FA0-8CAA-E75166ED6DA9}" srcOrd="2" destOrd="0" parTransId="{CAA21369-EAE4-4EB5-8E36-FB560B9E91AF}" sibTransId="{742A27E6-6EC3-4FE3-9C36-0654C8AD95BF}"/>
    <dgm:cxn modelId="{BC960831-010D-4A71-9567-C56328E13198}" type="presOf" srcId="{F4B2BBE8-9AA0-4FA0-8CAA-E75166ED6DA9}" destId="{2ABD46EE-8B57-4B04-91F1-16AB35633056}" srcOrd="0" destOrd="0" presId="urn:microsoft.com/office/officeart/2005/8/layout/hChevron3"/>
    <dgm:cxn modelId="{AD0AFD4C-4C31-4DE7-901B-12AF4C9694B0}" srcId="{06D01807-A7AC-4432-8F9D-845D8D1E2989}" destId="{AFDBC505-BD85-4D7E-814C-F92A71E26385}" srcOrd="1" destOrd="0" parTransId="{BFAC7998-1578-45D1-8F15-D747D13BF215}" sibTransId="{4B69F823-C2EA-4DB4-A56B-D6984927FD43}"/>
    <dgm:cxn modelId="{B6136DC8-5857-4659-B182-E9C39C08D99C}" type="presOf" srcId="{06D01807-A7AC-4432-8F9D-845D8D1E2989}" destId="{79BA6692-02B8-4B4E-9EE9-A6377A056304}" srcOrd="0" destOrd="0" presId="urn:microsoft.com/office/officeart/2005/8/layout/hChevron3"/>
    <dgm:cxn modelId="{34349EE0-988A-4EB7-A96A-C092D35262FC}" srcId="{06D01807-A7AC-4432-8F9D-845D8D1E2989}" destId="{29051E0C-3BF4-4BBF-A506-8BE85FA63B4A}" srcOrd="0" destOrd="0" parTransId="{345BFD12-908A-4982-A364-9457FF1F6B4F}" sibTransId="{7771AB23-3C32-4BFE-A70B-29875D04A639}"/>
    <dgm:cxn modelId="{05FFCCFC-40A1-4C11-838B-F9C8FB0E1671}" type="presOf" srcId="{29051E0C-3BF4-4BBF-A506-8BE85FA63B4A}" destId="{14A5C8BA-A234-4D1B-BEC6-8B522A51A13C}" srcOrd="0" destOrd="0" presId="urn:microsoft.com/office/officeart/2005/8/layout/hChevron3"/>
    <dgm:cxn modelId="{3FB15C81-59AB-4833-BD39-13362A48E3E3}" type="presParOf" srcId="{79BA6692-02B8-4B4E-9EE9-A6377A056304}" destId="{14A5C8BA-A234-4D1B-BEC6-8B522A51A13C}" srcOrd="0" destOrd="0" presId="urn:microsoft.com/office/officeart/2005/8/layout/hChevron3"/>
    <dgm:cxn modelId="{67D6845B-A3D9-4C44-A8AC-C66BA893D4EA}" type="presParOf" srcId="{79BA6692-02B8-4B4E-9EE9-A6377A056304}" destId="{A471956E-6750-426E-886D-6A8FBDB417ED}" srcOrd="1" destOrd="0" presId="urn:microsoft.com/office/officeart/2005/8/layout/hChevron3"/>
    <dgm:cxn modelId="{5FB80EE8-F891-4BC8-B8C1-BFAA3382BF12}" type="presParOf" srcId="{79BA6692-02B8-4B4E-9EE9-A6377A056304}" destId="{F44F6B4E-32F3-45FD-A423-5ED43D798398}" srcOrd="2" destOrd="0" presId="urn:microsoft.com/office/officeart/2005/8/layout/hChevron3"/>
    <dgm:cxn modelId="{309147A1-2BDC-43C9-958B-F0018F44D953}" type="presParOf" srcId="{79BA6692-02B8-4B4E-9EE9-A6377A056304}" destId="{319A42D2-2603-45FF-AFFE-F85B80A8090D}" srcOrd="3" destOrd="0" presId="urn:microsoft.com/office/officeart/2005/8/layout/hChevron3"/>
    <dgm:cxn modelId="{7DE8DF6A-E3F2-43BD-8490-B2C70E2DC9D2}" type="presParOf" srcId="{79BA6692-02B8-4B4E-9EE9-A6377A056304}" destId="{2ABD46EE-8B57-4B04-91F1-16AB3563305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D01807-A7AC-4432-8F9D-845D8D1E2989}" type="doc">
      <dgm:prSet loTypeId="urn:microsoft.com/office/officeart/2005/8/layout/hChevron3" loCatId="process" qsTypeId="urn:microsoft.com/office/officeart/2005/8/quickstyle/simple1#3" qsCatId="simple" csTypeId="urn:microsoft.com/office/officeart/2005/8/colors/accent2_2#1" csCatId="accent2" phldr="1"/>
      <dgm:spPr/>
      <dgm:t>
        <a:bodyPr/>
        <a:lstStyle/>
        <a:p>
          <a:endParaRPr lang="zh-CN" altLang="en-US"/>
        </a:p>
      </dgm:t>
    </dgm:pt>
    <dgm:pt modelId="{29051E0C-3BF4-4BBF-A506-8BE85FA63B4A}">
      <dgm:prSet phldrT="[文本]" custT="1"/>
      <dgm:spPr/>
      <dgm:t>
        <a:bodyPr/>
        <a:lstStyle/>
        <a:p>
          <a:r>
            <a:rPr lang="zh-CN" altLang="en-US" sz="2400" dirty="0"/>
            <a:t>原料</a:t>
          </a:r>
        </a:p>
      </dgm:t>
    </dgm:pt>
    <dgm:pt modelId="{345BFD12-908A-4982-A364-9457FF1F6B4F}" cxnId="{34349EE0-988A-4EB7-A96A-C092D35262FC}" type="parTrans">
      <dgm:prSet/>
      <dgm:spPr/>
      <dgm:t>
        <a:bodyPr/>
        <a:lstStyle/>
        <a:p>
          <a:endParaRPr lang="zh-CN" altLang="en-US" sz="2400"/>
        </a:p>
      </dgm:t>
    </dgm:pt>
    <dgm:pt modelId="{7771AB23-3C32-4BFE-A70B-29875D04A639}" cxnId="{34349EE0-988A-4EB7-A96A-C092D35262FC}" type="sibTrans">
      <dgm:prSet/>
      <dgm:spPr/>
      <dgm:t>
        <a:bodyPr/>
        <a:lstStyle/>
        <a:p>
          <a:endParaRPr lang="zh-CN" altLang="en-US" sz="2400"/>
        </a:p>
      </dgm:t>
    </dgm:pt>
    <dgm:pt modelId="{AFDBC505-BD85-4D7E-814C-F92A71E26385}">
      <dgm:prSet phldrT="[文本]" custT="1"/>
      <dgm:spPr/>
      <dgm:t>
        <a:bodyPr/>
        <a:lstStyle/>
        <a:p>
          <a:r>
            <a:rPr lang="zh-CN" altLang="en-US" sz="2400" dirty="0"/>
            <a:t>制造</a:t>
          </a:r>
        </a:p>
      </dgm:t>
    </dgm:pt>
    <dgm:pt modelId="{BFAC7998-1578-45D1-8F15-D747D13BF215}" cxnId="{AD0AFD4C-4C31-4DE7-901B-12AF4C9694B0}" type="parTrans">
      <dgm:prSet/>
      <dgm:spPr/>
      <dgm:t>
        <a:bodyPr/>
        <a:lstStyle/>
        <a:p>
          <a:endParaRPr lang="zh-CN" altLang="en-US" sz="2400"/>
        </a:p>
      </dgm:t>
    </dgm:pt>
    <dgm:pt modelId="{4B69F823-C2EA-4DB4-A56B-D6984927FD43}" cxnId="{AD0AFD4C-4C31-4DE7-901B-12AF4C9694B0}" type="sibTrans">
      <dgm:prSet/>
      <dgm:spPr/>
      <dgm:t>
        <a:bodyPr/>
        <a:lstStyle/>
        <a:p>
          <a:endParaRPr lang="zh-CN" altLang="en-US" sz="2400"/>
        </a:p>
      </dgm:t>
    </dgm:pt>
    <dgm:pt modelId="{F4B2BBE8-9AA0-4FA0-8CAA-E75166ED6DA9}">
      <dgm:prSet phldrT="[文本]" custT="1"/>
      <dgm:spPr/>
      <dgm:t>
        <a:bodyPr/>
        <a:lstStyle/>
        <a:p>
          <a:r>
            <a:rPr lang="zh-CN" altLang="en-US" sz="2400" dirty="0"/>
            <a:t>销售</a:t>
          </a:r>
        </a:p>
      </dgm:t>
    </dgm:pt>
    <dgm:pt modelId="{CAA21369-EAE4-4EB5-8E36-FB560B9E91AF}" cxnId="{9F6DEB30-C942-4FD8-9B16-9397091474F3}" type="parTrans">
      <dgm:prSet/>
      <dgm:spPr/>
      <dgm:t>
        <a:bodyPr/>
        <a:lstStyle/>
        <a:p>
          <a:endParaRPr lang="zh-CN" altLang="en-US" sz="2400"/>
        </a:p>
      </dgm:t>
    </dgm:pt>
    <dgm:pt modelId="{742A27E6-6EC3-4FE3-9C36-0654C8AD95BF}" cxnId="{9F6DEB30-C942-4FD8-9B16-9397091474F3}" type="sibTrans">
      <dgm:prSet/>
      <dgm:spPr/>
      <dgm:t>
        <a:bodyPr/>
        <a:lstStyle/>
        <a:p>
          <a:endParaRPr lang="zh-CN" altLang="en-US" sz="2400"/>
        </a:p>
      </dgm:t>
    </dgm:pt>
    <dgm:pt modelId="{79BA6692-02B8-4B4E-9EE9-A6377A056304}" type="pres">
      <dgm:prSet presAssocID="{06D01807-A7AC-4432-8F9D-845D8D1E2989}" presName="Name0" presStyleCnt="0">
        <dgm:presLayoutVars>
          <dgm:dir/>
          <dgm:resizeHandles val="exact"/>
        </dgm:presLayoutVars>
      </dgm:prSet>
      <dgm:spPr/>
    </dgm:pt>
    <dgm:pt modelId="{14A5C8BA-A234-4D1B-BEC6-8B522A51A13C}" type="pres">
      <dgm:prSet presAssocID="{29051E0C-3BF4-4BBF-A506-8BE85FA63B4A}" presName="parTxOnly" presStyleLbl="node1" presStyleIdx="0" presStyleCnt="3">
        <dgm:presLayoutVars>
          <dgm:bulletEnabled val="1"/>
        </dgm:presLayoutVars>
      </dgm:prSet>
      <dgm:spPr/>
    </dgm:pt>
    <dgm:pt modelId="{A471956E-6750-426E-886D-6A8FBDB417ED}" type="pres">
      <dgm:prSet presAssocID="{7771AB23-3C32-4BFE-A70B-29875D04A639}" presName="parSpace" presStyleCnt="0"/>
      <dgm:spPr/>
    </dgm:pt>
    <dgm:pt modelId="{F44F6B4E-32F3-45FD-A423-5ED43D798398}" type="pres">
      <dgm:prSet presAssocID="{AFDBC505-BD85-4D7E-814C-F92A71E26385}" presName="parTxOnly" presStyleLbl="node1" presStyleIdx="1" presStyleCnt="3">
        <dgm:presLayoutVars>
          <dgm:bulletEnabled val="1"/>
        </dgm:presLayoutVars>
      </dgm:prSet>
      <dgm:spPr/>
    </dgm:pt>
    <dgm:pt modelId="{319A42D2-2603-45FF-AFFE-F85B80A8090D}" type="pres">
      <dgm:prSet presAssocID="{4B69F823-C2EA-4DB4-A56B-D6984927FD43}" presName="parSpace" presStyleCnt="0"/>
      <dgm:spPr/>
    </dgm:pt>
    <dgm:pt modelId="{2ABD46EE-8B57-4B04-91F1-16AB35633056}" type="pres">
      <dgm:prSet presAssocID="{F4B2BBE8-9AA0-4FA0-8CAA-E75166ED6DA9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26461B27-E1F9-4D52-9BAA-72DBB20BF004}" type="presOf" srcId="{AFDBC505-BD85-4D7E-814C-F92A71E26385}" destId="{F44F6B4E-32F3-45FD-A423-5ED43D798398}" srcOrd="0" destOrd="0" presId="urn:microsoft.com/office/officeart/2005/8/layout/hChevron3"/>
    <dgm:cxn modelId="{9F6DEB30-C942-4FD8-9B16-9397091474F3}" srcId="{06D01807-A7AC-4432-8F9D-845D8D1E2989}" destId="{F4B2BBE8-9AA0-4FA0-8CAA-E75166ED6DA9}" srcOrd="2" destOrd="0" parTransId="{CAA21369-EAE4-4EB5-8E36-FB560B9E91AF}" sibTransId="{742A27E6-6EC3-4FE3-9C36-0654C8AD95BF}"/>
    <dgm:cxn modelId="{BC960831-010D-4A71-9567-C56328E13198}" type="presOf" srcId="{F4B2BBE8-9AA0-4FA0-8CAA-E75166ED6DA9}" destId="{2ABD46EE-8B57-4B04-91F1-16AB35633056}" srcOrd="0" destOrd="0" presId="urn:microsoft.com/office/officeart/2005/8/layout/hChevron3"/>
    <dgm:cxn modelId="{AD0AFD4C-4C31-4DE7-901B-12AF4C9694B0}" srcId="{06D01807-A7AC-4432-8F9D-845D8D1E2989}" destId="{AFDBC505-BD85-4D7E-814C-F92A71E26385}" srcOrd="1" destOrd="0" parTransId="{BFAC7998-1578-45D1-8F15-D747D13BF215}" sibTransId="{4B69F823-C2EA-4DB4-A56B-D6984927FD43}"/>
    <dgm:cxn modelId="{B6136DC8-5857-4659-B182-E9C39C08D99C}" type="presOf" srcId="{06D01807-A7AC-4432-8F9D-845D8D1E2989}" destId="{79BA6692-02B8-4B4E-9EE9-A6377A056304}" srcOrd="0" destOrd="0" presId="urn:microsoft.com/office/officeart/2005/8/layout/hChevron3"/>
    <dgm:cxn modelId="{34349EE0-988A-4EB7-A96A-C092D35262FC}" srcId="{06D01807-A7AC-4432-8F9D-845D8D1E2989}" destId="{29051E0C-3BF4-4BBF-A506-8BE85FA63B4A}" srcOrd="0" destOrd="0" parTransId="{345BFD12-908A-4982-A364-9457FF1F6B4F}" sibTransId="{7771AB23-3C32-4BFE-A70B-29875D04A639}"/>
    <dgm:cxn modelId="{05FFCCFC-40A1-4C11-838B-F9C8FB0E1671}" type="presOf" srcId="{29051E0C-3BF4-4BBF-A506-8BE85FA63B4A}" destId="{14A5C8BA-A234-4D1B-BEC6-8B522A51A13C}" srcOrd="0" destOrd="0" presId="urn:microsoft.com/office/officeart/2005/8/layout/hChevron3"/>
    <dgm:cxn modelId="{3FB15C81-59AB-4833-BD39-13362A48E3E3}" type="presParOf" srcId="{79BA6692-02B8-4B4E-9EE9-A6377A056304}" destId="{14A5C8BA-A234-4D1B-BEC6-8B522A51A13C}" srcOrd="0" destOrd="0" presId="urn:microsoft.com/office/officeart/2005/8/layout/hChevron3"/>
    <dgm:cxn modelId="{67D6845B-A3D9-4C44-A8AC-C66BA893D4EA}" type="presParOf" srcId="{79BA6692-02B8-4B4E-9EE9-A6377A056304}" destId="{A471956E-6750-426E-886D-6A8FBDB417ED}" srcOrd="1" destOrd="0" presId="urn:microsoft.com/office/officeart/2005/8/layout/hChevron3"/>
    <dgm:cxn modelId="{5FB80EE8-F891-4BC8-B8C1-BFAA3382BF12}" type="presParOf" srcId="{79BA6692-02B8-4B4E-9EE9-A6377A056304}" destId="{F44F6B4E-32F3-45FD-A423-5ED43D798398}" srcOrd="2" destOrd="0" presId="urn:microsoft.com/office/officeart/2005/8/layout/hChevron3"/>
    <dgm:cxn modelId="{309147A1-2BDC-43C9-958B-F0018F44D953}" type="presParOf" srcId="{79BA6692-02B8-4B4E-9EE9-A6377A056304}" destId="{319A42D2-2603-45FF-AFFE-F85B80A8090D}" srcOrd="3" destOrd="0" presId="urn:microsoft.com/office/officeart/2005/8/layout/hChevron3"/>
    <dgm:cxn modelId="{7DE8DF6A-E3F2-43BD-8490-B2C70E2DC9D2}" type="presParOf" srcId="{79BA6692-02B8-4B4E-9EE9-A6377A056304}" destId="{2ABD46EE-8B57-4B04-91F1-16AB3563305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1552682" cy="5418667"/>
        <a:chOff x="0" y="0"/>
        <a:chExt cx="11552682" cy="5418667"/>
      </a:xfrm>
    </dsp:grpSpPr>
    <dsp:sp modelId="{2EA4E189-BBD4-40BC-8607-CB8726C7D9FF}">
      <dsp:nvSpPr>
        <dsp:cNvPr id="3" name="圆角矩形 2"/>
        <dsp:cNvSpPr/>
      </dsp:nvSpPr>
      <dsp:spPr bwMode="white">
        <a:xfrm>
          <a:off x="0" y="0"/>
          <a:ext cx="11552682" cy="2438400"/>
        </a:xfrm>
        <a:prstGeom prst="roundRect">
          <a:avLst>
            <a:gd name="adj" fmla="val 10000"/>
          </a:avLst>
        </a:prstGeom>
      </dsp:spPr>
      <dsp:style>
        <a:lnRef idx="2">
          <a:schemeClr val="accent4">
            <a:alpha val="90000"/>
          </a:schemeClr>
        </a:lnRef>
        <a:fillRef idx="1">
          <a:schemeClr val="l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Xfrm>
        <a:off x="0" y="0"/>
        <a:ext cx="11552682" cy="2438400"/>
      </dsp:txXfrm>
    </dsp:sp>
    <dsp:sp modelId="{9A3C3128-9BF7-4636-BF30-843E56EDF325}">
      <dsp:nvSpPr>
        <dsp:cNvPr id="6" name="圆角矩形 5"/>
        <dsp:cNvSpPr/>
      </dsp:nvSpPr>
      <dsp:spPr bwMode="white">
        <a:xfrm>
          <a:off x="346580" y="325120"/>
          <a:ext cx="2011022" cy="1788160"/>
        </a:xfrm>
        <a:prstGeom prst="roundRect">
          <a:avLst>
            <a:gd name="adj" fmla="val 10000"/>
          </a:avLst>
        </a:prstGeom>
      </dsp:spPr>
      <dsp:style>
        <a:lnRef idx="3">
          <a:schemeClr val="accent4">
            <a:shade val="80000"/>
          </a:schemeClr>
        </a:lnRef>
        <a:fillRef idx="1">
          <a:schemeClr val="accent4">
            <a:tint val="40000"/>
          </a:schemeClr>
        </a:fillRef>
        <a:effectRef idx="1">
          <a:scrgbClr r="0" g="0" b="0"/>
        </a:effectRef>
        <a:fontRef idx="minor"/>
      </dsp:style>
      <dsp:txXfrm>
        <a:off x="346580" y="325120"/>
        <a:ext cx="2011022" cy="1788160"/>
      </dsp:txXfrm>
    </dsp:sp>
    <dsp:sp modelId="{F9DED2FE-7803-43C4-875A-9851ADACDA62}">
      <dsp:nvSpPr>
        <dsp:cNvPr id="4" name="同侧圆角矩形 3"/>
        <dsp:cNvSpPr/>
      </dsp:nvSpPr>
      <dsp:spPr bwMode="white">
        <a:xfrm rot="10800000">
          <a:off x="346580" y="2438400"/>
          <a:ext cx="2011022" cy="2980267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3">
          <a:schemeClr val="accent4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rot="10800000" vert="horz" wrap="square" lIns="113792" tIns="113792" rIns="113792" bIns="113792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i="0" dirty="0">
              <a:solidFill>
                <a:schemeClr val="dk1"/>
              </a:solidFill>
            </a:rPr>
            <a:t>随着新质生产力的提出，制造业需要进行智能化升级。</a:t>
          </a:r>
          <a:endParaRPr lang="zh-CN" altLang="en-US" sz="1600" dirty="0">
            <a:solidFill>
              <a:schemeClr val="dk1"/>
            </a:solidFill>
          </a:endParaRPr>
        </a:p>
      </dsp:txBody>
      <dsp:txXfrm rot="10800000">
        <a:off x="346580" y="2438400"/>
        <a:ext cx="2011022" cy="2980267"/>
      </dsp:txXfrm>
    </dsp:sp>
    <dsp:sp modelId="{AC238A0E-52D6-4BA1-847E-65E716AAF319}">
      <dsp:nvSpPr>
        <dsp:cNvPr id="10" name="圆角矩形 9"/>
        <dsp:cNvSpPr/>
      </dsp:nvSpPr>
      <dsp:spPr bwMode="white">
        <a:xfrm>
          <a:off x="2558705" y="325120"/>
          <a:ext cx="2011022" cy="1788160"/>
        </a:xfrm>
        <a:prstGeom prst="roundRect">
          <a:avLst>
            <a:gd name="adj" fmla="val 10000"/>
          </a:avLst>
        </a:prstGeom>
      </dsp:spPr>
      <dsp:style>
        <a:lnRef idx="3">
          <a:schemeClr val="accent4">
            <a:shade val="80000"/>
          </a:schemeClr>
        </a:lnRef>
        <a:fillRef idx="1">
          <a:schemeClr val="accent4">
            <a:tint val="40000"/>
          </a:schemeClr>
        </a:fillRef>
        <a:effectRef idx="1">
          <a:scrgbClr r="0" g="0" b="0"/>
        </a:effectRef>
        <a:fontRef idx="minor"/>
      </dsp:style>
      <dsp:txXfrm>
        <a:off x="2558705" y="325120"/>
        <a:ext cx="2011022" cy="1788160"/>
      </dsp:txXfrm>
    </dsp:sp>
    <dsp:sp modelId="{F49094E9-B870-476E-8BBD-C5BFC6174B5B}">
      <dsp:nvSpPr>
        <dsp:cNvPr id="8" name="同侧圆角矩形 7"/>
        <dsp:cNvSpPr/>
      </dsp:nvSpPr>
      <dsp:spPr bwMode="white">
        <a:xfrm rot="10800000">
          <a:off x="2558705" y="2438400"/>
          <a:ext cx="2011022" cy="2980267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3">
          <a:schemeClr val="accent4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rot="10800000" vert="horz" wrap="square" lIns="113792" tIns="113792" rIns="113792" bIns="113792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i="0" dirty="0">
              <a:solidFill>
                <a:schemeClr val="dk1"/>
              </a:solidFill>
            </a:rPr>
            <a:t>在竞争激烈的市场中，技术创新和产品差异化是企业脱颖而出的关键。</a:t>
          </a:r>
          <a:endParaRPr lang="zh-CN" altLang="en-US" sz="1600" dirty="0">
            <a:solidFill>
              <a:schemeClr val="dk1"/>
            </a:solidFill>
          </a:endParaRPr>
        </a:p>
      </dsp:txBody>
      <dsp:txXfrm rot="10800000">
        <a:off x="2558705" y="2438400"/>
        <a:ext cx="2011022" cy="2980267"/>
      </dsp:txXfrm>
    </dsp:sp>
    <dsp:sp modelId="{3D388228-B014-461C-AFD2-27AD6017A7DA}">
      <dsp:nvSpPr>
        <dsp:cNvPr id="14" name="圆角矩形 13"/>
        <dsp:cNvSpPr/>
      </dsp:nvSpPr>
      <dsp:spPr bwMode="white">
        <a:xfrm>
          <a:off x="4770830" y="325120"/>
          <a:ext cx="2011022" cy="1788160"/>
        </a:xfrm>
        <a:prstGeom prst="roundRect">
          <a:avLst>
            <a:gd name="adj" fmla="val 10000"/>
          </a:avLst>
        </a:prstGeom>
      </dsp:spPr>
      <dsp:style>
        <a:lnRef idx="3">
          <a:schemeClr val="accent4">
            <a:shade val="80000"/>
          </a:schemeClr>
        </a:lnRef>
        <a:fillRef idx="1">
          <a:schemeClr val="accent4">
            <a:tint val="40000"/>
          </a:schemeClr>
        </a:fillRef>
        <a:effectRef idx="1">
          <a:scrgbClr r="0" g="0" b="0"/>
        </a:effectRef>
        <a:fontRef idx="minor"/>
      </dsp:style>
      <dsp:txXfrm>
        <a:off x="4770830" y="325120"/>
        <a:ext cx="2011022" cy="1788160"/>
      </dsp:txXfrm>
    </dsp:sp>
    <dsp:sp modelId="{AD9E90C3-B5BC-4CE7-BEA8-C9F94F9685A3}">
      <dsp:nvSpPr>
        <dsp:cNvPr id="12" name="同侧圆角矩形 11"/>
        <dsp:cNvSpPr/>
      </dsp:nvSpPr>
      <dsp:spPr bwMode="white">
        <a:xfrm rot="10800000">
          <a:off x="4770830" y="2438400"/>
          <a:ext cx="2011022" cy="2980267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3">
          <a:schemeClr val="accent4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rot="10800000" vert="horz" wrap="square" lIns="0" tIns="36000" rIns="36000" bIns="3600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b="0" i="0" dirty="0">
              <a:solidFill>
                <a:schemeClr val="dk1"/>
              </a:solidFill>
              <a:latin typeface="+mn-ea"/>
              <a:ea typeface="+mn-ea"/>
            </a:rPr>
            <a:t>《</a:t>
          </a:r>
          <a:r>
            <a:rPr lang="zh-CN" altLang="en-US" sz="1600" b="0" i="0" dirty="0">
              <a:solidFill>
                <a:schemeClr val="dk1"/>
              </a:solidFill>
              <a:latin typeface="+mn-ea"/>
              <a:ea typeface="+mn-ea"/>
            </a:rPr>
            <a:t>中国消费市场绿色低碳可持续趋势调查报告（</a:t>
          </a:r>
          <a:r>
            <a:rPr lang="en-US" altLang="en-US" sz="1600" b="0" i="0" dirty="0">
              <a:solidFill>
                <a:schemeClr val="dk1"/>
              </a:solidFill>
              <a:latin typeface="+mn-ea"/>
              <a:ea typeface="+mn-ea"/>
            </a:rPr>
            <a:t>2023</a:t>
          </a:r>
          <a:r>
            <a:rPr lang="zh-CN" altLang="en-US" sz="1600" b="0" i="0" dirty="0">
              <a:solidFill>
                <a:schemeClr val="dk1"/>
              </a:solidFill>
              <a:latin typeface="+mn-ea"/>
              <a:ea typeface="+mn-ea"/>
            </a:rPr>
            <a:t>）</a:t>
          </a:r>
          <a:r>
            <a:rPr lang="en-US" altLang="en-US" sz="1600" b="0" i="0" dirty="0">
              <a:solidFill>
                <a:schemeClr val="dk1"/>
              </a:solidFill>
              <a:latin typeface="+mn-ea"/>
              <a:ea typeface="+mn-ea"/>
            </a:rPr>
            <a:t>》</a:t>
          </a:r>
          <a:r>
            <a:rPr lang="zh-CN" altLang="en-US" sz="1600" b="0" i="0" dirty="0">
              <a:solidFill>
                <a:schemeClr val="dk1"/>
              </a:solidFill>
              <a:latin typeface="+mn-ea"/>
              <a:ea typeface="+mn-ea"/>
            </a:rPr>
            <a:t>指出</a:t>
          </a:r>
          <a:r>
            <a:rPr lang="zh-CN" altLang="en-US" sz="1600" b="0" i="0" dirty="0">
              <a:solidFill>
                <a:schemeClr val="dk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消费者和品牌端都开始重视绿色低碳理念</a:t>
          </a:r>
          <a:r>
            <a:rPr lang="zh-CN" altLang="en-US" sz="1600" b="0" i="0" dirty="0">
              <a:solidFill>
                <a:schemeClr val="dk1"/>
              </a:solidFill>
              <a:latin typeface="+mn-ea"/>
              <a:ea typeface="+mn-ea"/>
            </a:rPr>
            <a:t>。但</a:t>
          </a:r>
          <a:r>
            <a:rPr lang="zh-CN" altLang="en-US" sz="1600" b="0" i="0" dirty="0">
              <a:solidFill>
                <a:schemeClr val="dk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绿色低碳消费市场面临供给者动力和能力不足问题。</a:t>
          </a:r>
          <a:endParaRPr lang="zh-CN" altLang="en-US" sz="1600" dirty="0">
            <a:solidFill>
              <a:schemeClr val="dk1"/>
            </a:solidFill>
          </a:endParaRPr>
        </a:p>
      </dsp:txBody>
      <dsp:txXfrm rot="10800000">
        <a:off x="4770830" y="2438400"/>
        <a:ext cx="2011022" cy="2980267"/>
      </dsp:txXfrm>
    </dsp:sp>
    <dsp:sp modelId="{CCD2771F-AF00-4AC6-B9CE-BB4EFFB04F7E}">
      <dsp:nvSpPr>
        <dsp:cNvPr id="18" name="圆角矩形 17"/>
        <dsp:cNvSpPr/>
      </dsp:nvSpPr>
      <dsp:spPr bwMode="white">
        <a:xfrm>
          <a:off x="6982954" y="325120"/>
          <a:ext cx="2011022" cy="1788160"/>
        </a:xfrm>
        <a:prstGeom prst="roundRect">
          <a:avLst>
            <a:gd name="adj" fmla="val 10000"/>
          </a:avLst>
        </a:prstGeom>
      </dsp:spPr>
      <dsp:style>
        <a:lnRef idx="3">
          <a:schemeClr val="accent4">
            <a:shade val="80000"/>
          </a:schemeClr>
        </a:lnRef>
        <a:fillRef idx="1">
          <a:schemeClr val="accent4">
            <a:tint val="40000"/>
          </a:schemeClr>
        </a:fillRef>
        <a:effectRef idx="1">
          <a:scrgbClr r="0" g="0" b="0"/>
        </a:effectRef>
        <a:fontRef idx="minor"/>
      </dsp:style>
      <dsp:txXfrm>
        <a:off x="6982954" y="325120"/>
        <a:ext cx="2011022" cy="1788160"/>
      </dsp:txXfrm>
    </dsp:sp>
    <dsp:sp modelId="{2E6955F5-F88F-4455-AA12-84A21DD9C294}">
      <dsp:nvSpPr>
        <dsp:cNvPr id="16" name="同侧圆角矩形 15"/>
        <dsp:cNvSpPr/>
      </dsp:nvSpPr>
      <dsp:spPr bwMode="white">
        <a:xfrm rot="10800000">
          <a:off x="6982954" y="2438400"/>
          <a:ext cx="2011022" cy="2980267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3">
          <a:schemeClr val="accent4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rot="10800000" vert="horz" wrap="square" lIns="36000" tIns="36000" rIns="36000" bIns="3600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全球对环保法规的要求越来越严格，如欧盟</a:t>
          </a:r>
          <a:r>
            <a:rPr lang="en-US" altLang="zh-CN" sz="16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《</a:t>
          </a:r>
          <a:r>
            <a:rPr lang="zh-CN" altLang="en-US" sz="16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废弃物框架指令</a:t>
          </a:r>
          <a:r>
            <a:rPr lang="en-US" altLang="zh-CN" sz="16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》(</a:t>
          </a:r>
          <a:r>
            <a:rPr lang="en-US" sz="16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EU)2018/851</a:t>
          </a:r>
          <a:r>
            <a:rPr lang="zh-CN" altLang="en-US" sz="16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，传统化纤行业面临着减少污染排放、提高资源利用效率的压力。</a:t>
          </a:r>
          <a:endParaRPr lang="zh-CN" altLang="en-US" sz="1600" dirty="0">
            <a:solidFill>
              <a:schemeClr val="dk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</a:endParaRPr>
        </a:p>
      </dsp:txBody>
      <dsp:txXfrm rot="10800000">
        <a:off x="6982954" y="2438400"/>
        <a:ext cx="2011022" cy="2980267"/>
      </dsp:txXfrm>
    </dsp:sp>
    <dsp:sp modelId="{7E0BB4A8-5EBD-4307-8938-C3D368E7E0C0}">
      <dsp:nvSpPr>
        <dsp:cNvPr id="22" name="圆角矩形 21"/>
        <dsp:cNvSpPr/>
      </dsp:nvSpPr>
      <dsp:spPr bwMode="white">
        <a:xfrm>
          <a:off x="9195079" y="325120"/>
          <a:ext cx="2011022" cy="1788160"/>
        </a:xfrm>
        <a:prstGeom prst="roundRect">
          <a:avLst>
            <a:gd name="adj" fmla="val 10000"/>
          </a:avLst>
        </a:prstGeom>
      </dsp:spPr>
      <dsp:style>
        <a:lnRef idx="3">
          <a:schemeClr val="accent4">
            <a:shade val="80000"/>
          </a:schemeClr>
        </a:lnRef>
        <a:fillRef idx="1">
          <a:schemeClr val="accent4">
            <a:tint val="40000"/>
          </a:schemeClr>
        </a:fillRef>
        <a:effectRef idx="1">
          <a:scrgbClr r="0" g="0" b="0"/>
        </a:effectRef>
        <a:fontRef idx="minor"/>
      </dsp:style>
      <dsp:txXfrm>
        <a:off x="9195079" y="325120"/>
        <a:ext cx="2011022" cy="1788160"/>
      </dsp:txXfrm>
    </dsp:sp>
    <dsp:sp modelId="{786B87AE-F9FB-499E-B064-33D1E9C6D35D}">
      <dsp:nvSpPr>
        <dsp:cNvPr id="20" name="同侧圆角矩形 19"/>
        <dsp:cNvSpPr/>
      </dsp:nvSpPr>
      <dsp:spPr bwMode="white">
        <a:xfrm rot="10800000">
          <a:off x="9195079" y="2438400"/>
          <a:ext cx="2011022" cy="2980267"/>
        </a:xfrm>
        <a:prstGeom prst="round2SameRect">
          <a:avLst>
            <a:gd name="adj1" fmla="val 10500"/>
            <a:gd name="adj2" fmla="val 0"/>
          </a:avLst>
        </a:prstGeom>
      </dsp:spPr>
      <dsp:style>
        <a:lnRef idx="3">
          <a:schemeClr val="accent4">
            <a:shade val="80000"/>
          </a:schemeClr>
        </a:lnRef>
        <a:fillRef idx="1">
          <a:schemeClr val="lt1"/>
        </a:fillRef>
        <a:effectRef idx="1">
          <a:scrgbClr r="0" g="0" b="0"/>
        </a:effectRef>
        <a:fontRef idx="minor">
          <a:schemeClr val="lt1"/>
        </a:fontRef>
      </dsp:style>
      <dsp:txBody>
        <a:bodyPr rot="10800000" vert="horz" wrap="square" lIns="99568" tIns="99568" rIns="99568" bIns="99568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just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国家发改委</a:t>
          </a:r>
          <a:r>
            <a:rPr lang="en-US" altLang="zh-CN" sz="14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《“</a:t>
          </a:r>
          <a:r>
            <a:rPr lang="zh-CN" altLang="en-US" sz="14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十四五”循环经济发展规划</a:t>
          </a:r>
          <a:r>
            <a:rPr lang="en-US" altLang="zh-CN" sz="14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》</a:t>
          </a:r>
          <a:r>
            <a:rPr lang="zh-CN" altLang="en-US" sz="14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提出到</a:t>
          </a:r>
          <a:r>
            <a:rPr lang="en-US" altLang="zh-CN" sz="14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2025</a:t>
          </a:r>
          <a:r>
            <a:rPr lang="zh-CN" altLang="en-US" sz="14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年要基本建立资源循环型产业体系。以克服</a:t>
          </a:r>
          <a:r>
            <a:rPr lang="zh-CN" altLang="en-US" sz="1400" spc="16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rPr>
            <a:t>我国再生行业管理不规范、</a:t>
          </a:r>
          <a:r>
            <a:rPr lang="zh-CN" altLang="en-US" sz="1400" b="0" i="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rPr>
            <a:t>技术和模式创新不强等问题。</a:t>
          </a:r>
          <a:endParaRPr lang="zh-CN" altLang="en-US" sz="1400" dirty="0">
            <a:solidFill>
              <a:schemeClr val="dk1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</a:endParaRPr>
        </a:p>
      </dsp:txBody>
      <dsp:txXfrm rot="10800000">
        <a:off x="9195079" y="2438400"/>
        <a:ext cx="2011022" cy="2980267"/>
      </dsp:txXfrm>
    </dsp:sp>
    <dsp:sp modelId="{C2130622-EF5C-4BE7-9977-998DF5467D4A}">
      <dsp:nvSpPr>
        <dsp:cNvPr id="5" name="圆角矩形 4" hidden="1"/>
        <dsp:cNvSpPr/>
      </dsp:nvSpPr>
      <dsp:spPr>
        <a:xfrm>
          <a:off x="346580" y="0"/>
          <a:ext cx="1508267" cy="325120"/>
        </a:xfrm>
        <a:prstGeom prst="roundRect">
          <a:avLst>
            <a:gd name="adj" fmla="val 10000"/>
          </a:avLst>
        </a:prstGeom>
      </dsp:spPr>
      <dsp:txXfrm>
        <a:off x="346580" y="0"/>
        <a:ext cx="1508267" cy="325120"/>
      </dsp:txXfrm>
    </dsp:sp>
    <dsp:sp modelId="{3FB10036-4CDF-44F0-A889-785A3D452A7C}">
      <dsp:nvSpPr>
        <dsp:cNvPr id="7" name="矩形 6" hidden="1"/>
        <dsp:cNvSpPr/>
      </dsp:nvSpPr>
      <dsp:spPr>
        <a:xfrm>
          <a:off x="2357603" y="2709334"/>
          <a:ext cx="201102" cy="0"/>
        </a:xfrm>
        <a:prstGeom prst="rect">
          <a:avLst/>
        </a:prstGeom>
      </dsp:spPr>
      <dsp:txXfrm>
        <a:off x="2357603" y="2709334"/>
        <a:ext cx="201102" cy="0"/>
      </dsp:txXfrm>
    </dsp:sp>
    <dsp:sp modelId="{4F0D1ACC-8A4E-4DF0-B4C6-F1B62136B35D}">
      <dsp:nvSpPr>
        <dsp:cNvPr id="9" name="圆角矩形 8" hidden="1"/>
        <dsp:cNvSpPr/>
      </dsp:nvSpPr>
      <dsp:spPr>
        <a:xfrm>
          <a:off x="2558705" y="0"/>
          <a:ext cx="1508267" cy="325120"/>
        </a:xfrm>
        <a:prstGeom prst="roundRect">
          <a:avLst>
            <a:gd name="adj" fmla="val 10000"/>
          </a:avLst>
        </a:prstGeom>
      </dsp:spPr>
      <dsp:txXfrm>
        <a:off x="2558705" y="0"/>
        <a:ext cx="1508267" cy="325120"/>
      </dsp:txXfrm>
    </dsp:sp>
    <dsp:sp modelId="{B8613840-76E3-4C5C-8618-96967C85A553}">
      <dsp:nvSpPr>
        <dsp:cNvPr id="11" name="矩形 10" hidden="1"/>
        <dsp:cNvSpPr/>
      </dsp:nvSpPr>
      <dsp:spPr>
        <a:xfrm>
          <a:off x="4569728" y="2709334"/>
          <a:ext cx="201102" cy="0"/>
        </a:xfrm>
        <a:prstGeom prst="rect">
          <a:avLst/>
        </a:prstGeom>
      </dsp:spPr>
      <dsp:txXfrm>
        <a:off x="4569728" y="2709334"/>
        <a:ext cx="201102" cy="0"/>
      </dsp:txXfrm>
    </dsp:sp>
    <dsp:sp modelId="{9448CC4C-CC9A-4362-8985-0A427CFA3AA8}">
      <dsp:nvSpPr>
        <dsp:cNvPr id="13" name="圆角矩形 12" hidden="1"/>
        <dsp:cNvSpPr/>
      </dsp:nvSpPr>
      <dsp:spPr>
        <a:xfrm>
          <a:off x="4770830" y="0"/>
          <a:ext cx="1508267" cy="325120"/>
        </a:xfrm>
        <a:prstGeom prst="roundRect">
          <a:avLst>
            <a:gd name="adj" fmla="val 10000"/>
          </a:avLst>
        </a:prstGeom>
      </dsp:spPr>
      <dsp:txXfrm>
        <a:off x="4770830" y="0"/>
        <a:ext cx="1508267" cy="325120"/>
      </dsp:txXfrm>
    </dsp:sp>
    <dsp:sp modelId="{A5DA5F22-3D0E-4D6C-988F-872E1F40A043}">
      <dsp:nvSpPr>
        <dsp:cNvPr id="15" name="矩形 14" hidden="1"/>
        <dsp:cNvSpPr/>
      </dsp:nvSpPr>
      <dsp:spPr>
        <a:xfrm>
          <a:off x="6781852" y="2709334"/>
          <a:ext cx="201102" cy="0"/>
        </a:xfrm>
        <a:prstGeom prst="rect">
          <a:avLst/>
        </a:prstGeom>
      </dsp:spPr>
      <dsp:txXfrm>
        <a:off x="6781852" y="2709334"/>
        <a:ext cx="201102" cy="0"/>
      </dsp:txXfrm>
    </dsp:sp>
    <dsp:sp modelId="{A6E13975-184F-4243-A0BF-914E382801DB}">
      <dsp:nvSpPr>
        <dsp:cNvPr id="17" name="圆角矩形 16" hidden="1"/>
        <dsp:cNvSpPr/>
      </dsp:nvSpPr>
      <dsp:spPr>
        <a:xfrm>
          <a:off x="6982954" y="0"/>
          <a:ext cx="1508267" cy="325120"/>
        </a:xfrm>
        <a:prstGeom prst="roundRect">
          <a:avLst>
            <a:gd name="adj" fmla="val 10000"/>
          </a:avLst>
        </a:prstGeom>
      </dsp:spPr>
      <dsp:txXfrm>
        <a:off x="6982954" y="0"/>
        <a:ext cx="1508267" cy="325120"/>
      </dsp:txXfrm>
    </dsp:sp>
    <dsp:sp modelId="{D49DCCFC-7A11-4A7E-93CE-BE9B343FDB70}">
      <dsp:nvSpPr>
        <dsp:cNvPr id="19" name="矩形 18" hidden="1"/>
        <dsp:cNvSpPr/>
      </dsp:nvSpPr>
      <dsp:spPr>
        <a:xfrm>
          <a:off x="8993977" y="2709334"/>
          <a:ext cx="201102" cy="0"/>
        </a:xfrm>
        <a:prstGeom prst="rect">
          <a:avLst/>
        </a:prstGeom>
      </dsp:spPr>
      <dsp:txXfrm>
        <a:off x="8993977" y="2709334"/>
        <a:ext cx="201102" cy="0"/>
      </dsp:txXfrm>
    </dsp:sp>
    <dsp:sp modelId="{0128481F-C903-4F7C-97E1-9966EE66E9CA}">
      <dsp:nvSpPr>
        <dsp:cNvPr id="21" name="圆角矩形 20" hidden="1"/>
        <dsp:cNvSpPr/>
      </dsp:nvSpPr>
      <dsp:spPr>
        <a:xfrm>
          <a:off x="9195079" y="0"/>
          <a:ext cx="1508267" cy="325120"/>
        </a:xfrm>
        <a:prstGeom prst="roundRect">
          <a:avLst>
            <a:gd name="adj" fmla="val 10000"/>
          </a:avLst>
        </a:prstGeom>
      </dsp:spPr>
      <dsp:txXfrm>
        <a:off x="9195079" y="0"/>
        <a:ext cx="1508267" cy="325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627151" cy="814070"/>
        <a:chOff x="0" y="0"/>
        <a:chExt cx="10627151" cy="814070"/>
      </a:xfrm>
    </dsp:grpSpPr>
    <dsp:sp modelId="{14A5C8BA-A234-4D1B-BEC6-8B522A51A13C}">
      <dsp:nvSpPr>
        <dsp:cNvPr id="3" name="五边形 2"/>
        <dsp:cNvSpPr/>
      </dsp:nvSpPr>
      <dsp:spPr bwMode="white">
        <a:xfrm>
          <a:off x="0" y="0"/>
          <a:ext cx="4087366" cy="814070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28016" tIns="64008" rIns="32004" bIns="64008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/>
            <a:t>原料</a:t>
          </a:r>
        </a:p>
      </dsp:txBody>
      <dsp:txXfrm>
        <a:off x="0" y="0"/>
        <a:ext cx="4087366" cy="814070"/>
      </dsp:txXfrm>
    </dsp:sp>
    <dsp:sp modelId="{F44F6B4E-32F3-45FD-A423-5ED43D798398}">
      <dsp:nvSpPr>
        <dsp:cNvPr id="4" name="燕尾形 3"/>
        <dsp:cNvSpPr/>
      </dsp:nvSpPr>
      <dsp:spPr bwMode="white">
        <a:xfrm>
          <a:off x="3269893" y="0"/>
          <a:ext cx="4087366" cy="81407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96012" tIns="64008" rIns="32004" bIns="64008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/>
            <a:t>制造</a:t>
          </a:r>
        </a:p>
      </dsp:txBody>
      <dsp:txXfrm>
        <a:off x="3269893" y="0"/>
        <a:ext cx="4087366" cy="814070"/>
      </dsp:txXfrm>
    </dsp:sp>
    <dsp:sp modelId="{2ABD46EE-8B57-4B04-91F1-16AB35633056}">
      <dsp:nvSpPr>
        <dsp:cNvPr id="5" name="燕尾形 4"/>
        <dsp:cNvSpPr/>
      </dsp:nvSpPr>
      <dsp:spPr bwMode="white">
        <a:xfrm>
          <a:off x="6539785" y="0"/>
          <a:ext cx="4087366" cy="814070"/>
        </a:xfrm>
        <a:prstGeom prst="chevron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96012" tIns="64008" rIns="32004" bIns="64008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/>
            <a:t>销售</a:t>
          </a:r>
        </a:p>
      </dsp:txBody>
      <dsp:txXfrm>
        <a:off x="6539785" y="0"/>
        <a:ext cx="4087366" cy="8140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4789699" cy="814070"/>
        <a:chOff x="0" y="0"/>
        <a:chExt cx="4789699" cy="814070"/>
      </a:xfrm>
    </dsp:grpSpPr>
    <dsp:sp modelId="{14A5C8BA-A234-4D1B-BEC6-8B522A51A13C}">
      <dsp:nvSpPr>
        <dsp:cNvPr id="3" name="五边形 2"/>
        <dsp:cNvSpPr/>
      </dsp:nvSpPr>
      <dsp:spPr bwMode="white">
        <a:xfrm>
          <a:off x="0" y="38597"/>
          <a:ext cx="1842192" cy="736877"/>
        </a:xfrm>
        <a:prstGeom prst="homePlat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28016" tIns="64008" rIns="32004" bIns="64008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/>
            <a:t>原料</a:t>
          </a:r>
        </a:p>
      </dsp:txBody>
      <dsp:txXfrm>
        <a:off x="0" y="38597"/>
        <a:ext cx="1842192" cy="736877"/>
      </dsp:txXfrm>
    </dsp:sp>
    <dsp:sp modelId="{F44F6B4E-32F3-45FD-A423-5ED43D798398}">
      <dsp:nvSpPr>
        <dsp:cNvPr id="4" name="燕尾形 3"/>
        <dsp:cNvSpPr/>
      </dsp:nvSpPr>
      <dsp:spPr bwMode="white">
        <a:xfrm>
          <a:off x="1473754" y="38597"/>
          <a:ext cx="1842192" cy="736877"/>
        </a:xfrm>
        <a:prstGeom prst="chevron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96012" tIns="64008" rIns="32004" bIns="64008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/>
            <a:t>制造</a:t>
          </a:r>
        </a:p>
      </dsp:txBody>
      <dsp:txXfrm>
        <a:off x="1473754" y="38597"/>
        <a:ext cx="1842192" cy="736877"/>
      </dsp:txXfrm>
    </dsp:sp>
    <dsp:sp modelId="{2ABD46EE-8B57-4B04-91F1-16AB35633056}">
      <dsp:nvSpPr>
        <dsp:cNvPr id="5" name="燕尾形 4"/>
        <dsp:cNvSpPr/>
      </dsp:nvSpPr>
      <dsp:spPr bwMode="white">
        <a:xfrm>
          <a:off x="2947507" y="38597"/>
          <a:ext cx="1842192" cy="736877"/>
        </a:xfrm>
        <a:prstGeom prst="chevron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96012" tIns="64008" rIns="32004" bIns="64008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/>
            <a:t>销售</a:t>
          </a:r>
        </a:p>
      </dsp:txBody>
      <dsp:txXfrm>
        <a:off x="2947507" y="38597"/>
        <a:ext cx="1842192" cy="736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type="round2SameRect" r:blip="" rot="180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DDC36-3833-47AE-B45E-DF802AA53C28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4F874-CDF2-4083-B82A-E2A56D39A8CB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0" Type="http://schemas.openxmlformats.org/officeDocument/2006/relationships/tags" Target="../tags/tag21.xml"/><Relationship Id="rId2" Type="http://schemas.openxmlformats.org/officeDocument/2006/relationships/tags" Target="../tags/tag4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2.png"/><Relationship Id="rId2" Type="http://schemas.openxmlformats.org/officeDocument/2006/relationships/tags" Target="../tags/tag27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image" Target="../media/image2.png"/><Relationship Id="rId2" Type="http://schemas.openxmlformats.org/officeDocument/2006/relationships/tags" Target="../tags/tag79.xml"/><Relationship Id="rId16" Type="http://schemas.openxmlformats.org/officeDocument/2006/relationships/tags" Target="../tags/tag92.xml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0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48376" y="964968"/>
            <a:ext cx="4048124" cy="4547065"/>
          </a:xfrm>
          <a:custGeom>
            <a:avLst/>
            <a:gdLst>
              <a:gd name="connsiteX0" fmla="*/ 2024062 w 4048124"/>
              <a:gd name="connsiteY0" fmla="*/ 0 h 4547065"/>
              <a:gd name="connsiteX1" fmla="*/ 2237751 w 4048124"/>
              <a:gd name="connsiteY1" fmla="*/ 49990 h 4547065"/>
              <a:gd name="connsiteX2" fmla="*/ 3783149 w 4048124"/>
              <a:gd name="connsiteY2" fmla="*/ 822505 h 4547065"/>
              <a:gd name="connsiteX3" fmla="*/ 4048124 w 4048124"/>
              <a:gd name="connsiteY3" fmla="*/ 1251489 h 4547065"/>
              <a:gd name="connsiteX4" fmla="*/ 4048124 w 4048124"/>
              <a:gd name="connsiteY4" fmla="*/ 3295575 h 4547065"/>
              <a:gd name="connsiteX5" fmla="*/ 3783149 w 4048124"/>
              <a:gd name="connsiteY5" fmla="*/ 3724559 h 4547065"/>
              <a:gd name="connsiteX6" fmla="*/ 2237751 w 4048124"/>
              <a:gd name="connsiteY6" fmla="*/ 4497074 h 4547065"/>
              <a:gd name="connsiteX7" fmla="*/ 1810373 w 4048124"/>
              <a:gd name="connsiteY7" fmla="*/ 4497074 h 4547065"/>
              <a:gd name="connsiteX8" fmla="*/ 264974 w 4048124"/>
              <a:gd name="connsiteY8" fmla="*/ 3724559 h 4547065"/>
              <a:gd name="connsiteX9" fmla="*/ 0 w 4048124"/>
              <a:gd name="connsiteY9" fmla="*/ 3295575 h 4547065"/>
              <a:gd name="connsiteX10" fmla="*/ 0 w 4048124"/>
              <a:gd name="connsiteY10" fmla="*/ 1251489 h 4547065"/>
              <a:gd name="connsiteX11" fmla="*/ 264974 w 4048124"/>
              <a:gd name="connsiteY11" fmla="*/ 822505 h 4547065"/>
              <a:gd name="connsiteX12" fmla="*/ 1810373 w 4048124"/>
              <a:gd name="connsiteY12" fmla="*/ 49990 h 4547065"/>
              <a:gd name="connsiteX13" fmla="*/ 2024062 w 4048124"/>
              <a:gd name="connsiteY13" fmla="*/ 0 h 454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48124" h="4547065">
                <a:moveTo>
                  <a:pt x="2024062" y="0"/>
                </a:moveTo>
                <a:cubicBezTo>
                  <a:pt x="2097143" y="0"/>
                  <a:pt x="2170225" y="16663"/>
                  <a:pt x="2237751" y="49990"/>
                </a:cubicBezTo>
                <a:cubicBezTo>
                  <a:pt x="3783149" y="822505"/>
                  <a:pt x="3783149" y="822505"/>
                  <a:pt x="3783149" y="822505"/>
                </a:cubicBezTo>
                <a:cubicBezTo>
                  <a:pt x="3945553" y="904542"/>
                  <a:pt x="4048124" y="1070325"/>
                  <a:pt x="4048124" y="1251489"/>
                </a:cubicBezTo>
                <a:cubicBezTo>
                  <a:pt x="4048124" y="3295575"/>
                  <a:pt x="4048124" y="3295575"/>
                  <a:pt x="4048124" y="3295575"/>
                </a:cubicBezTo>
                <a:cubicBezTo>
                  <a:pt x="4048124" y="3476739"/>
                  <a:pt x="3945553" y="3642523"/>
                  <a:pt x="3783149" y="3724559"/>
                </a:cubicBezTo>
                <a:cubicBezTo>
                  <a:pt x="2237751" y="4497074"/>
                  <a:pt x="2237751" y="4497074"/>
                  <a:pt x="2237751" y="4497074"/>
                </a:cubicBezTo>
                <a:cubicBezTo>
                  <a:pt x="2102700" y="4563729"/>
                  <a:pt x="1945424" y="4563729"/>
                  <a:pt x="1810373" y="4497074"/>
                </a:cubicBezTo>
                <a:cubicBezTo>
                  <a:pt x="264974" y="3724559"/>
                  <a:pt x="264974" y="3724559"/>
                  <a:pt x="264974" y="3724559"/>
                </a:cubicBezTo>
                <a:cubicBezTo>
                  <a:pt x="102571" y="3642523"/>
                  <a:pt x="0" y="3476739"/>
                  <a:pt x="0" y="3295575"/>
                </a:cubicBezTo>
                <a:cubicBezTo>
                  <a:pt x="0" y="1251489"/>
                  <a:pt x="0" y="1251489"/>
                  <a:pt x="0" y="1251489"/>
                </a:cubicBezTo>
                <a:cubicBezTo>
                  <a:pt x="0" y="1070325"/>
                  <a:pt x="102571" y="904542"/>
                  <a:pt x="264974" y="822505"/>
                </a:cubicBezTo>
                <a:cubicBezTo>
                  <a:pt x="1810373" y="49990"/>
                  <a:pt x="1810373" y="49990"/>
                  <a:pt x="1810373" y="49990"/>
                </a:cubicBezTo>
                <a:cubicBezTo>
                  <a:pt x="1877898" y="16663"/>
                  <a:pt x="1950980" y="0"/>
                  <a:pt x="2024062" y="0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8914872" y="3238500"/>
            <a:ext cx="2363256" cy="2654532"/>
          </a:xfrm>
          <a:custGeom>
            <a:avLst/>
            <a:gdLst>
              <a:gd name="connsiteX0" fmla="*/ 1181628 w 2363256"/>
              <a:gd name="connsiteY0" fmla="*/ 0 h 2654532"/>
              <a:gd name="connsiteX1" fmla="*/ 1306378 w 2363256"/>
              <a:gd name="connsiteY1" fmla="*/ 29184 h 2654532"/>
              <a:gd name="connsiteX2" fmla="*/ 2208566 w 2363256"/>
              <a:gd name="connsiteY2" fmla="*/ 480171 h 2654532"/>
              <a:gd name="connsiteX3" fmla="*/ 2363256 w 2363256"/>
              <a:gd name="connsiteY3" fmla="*/ 730607 h 2654532"/>
              <a:gd name="connsiteX4" fmla="*/ 2363256 w 2363256"/>
              <a:gd name="connsiteY4" fmla="*/ 1923925 h 2654532"/>
              <a:gd name="connsiteX5" fmla="*/ 2208566 w 2363256"/>
              <a:gd name="connsiteY5" fmla="*/ 2174362 h 2654532"/>
              <a:gd name="connsiteX6" fmla="*/ 1306378 w 2363256"/>
              <a:gd name="connsiteY6" fmla="*/ 2625348 h 2654532"/>
              <a:gd name="connsiteX7" fmla="*/ 1056878 w 2363256"/>
              <a:gd name="connsiteY7" fmla="*/ 2625348 h 2654532"/>
              <a:gd name="connsiteX8" fmla="*/ 154689 w 2363256"/>
              <a:gd name="connsiteY8" fmla="*/ 2174362 h 2654532"/>
              <a:gd name="connsiteX9" fmla="*/ 0 w 2363256"/>
              <a:gd name="connsiteY9" fmla="*/ 1923925 h 2654532"/>
              <a:gd name="connsiteX10" fmla="*/ 0 w 2363256"/>
              <a:gd name="connsiteY10" fmla="*/ 730607 h 2654532"/>
              <a:gd name="connsiteX11" fmla="*/ 154689 w 2363256"/>
              <a:gd name="connsiteY11" fmla="*/ 480171 h 2654532"/>
              <a:gd name="connsiteX12" fmla="*/ 1056878 w 2363256"/>
              <a:gd name="connsiteY12" fmla="*/ 29184 h 2654532"/>
              <a:gd name="connsiteX13" fmla="*/ 1181628 w 2363256"/>
              <a:gd name="connsiteY13" fmla="*/ 0 h 265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3256" h="2654532">
                <a:moveTo>
                  <a:pt x="1181628" y="0"/>
                </a:moveTo>
                <a:cubicBezTo>
                  <a:pt x="1224292" y="0"/>
                  <a:pt x="1266956" y="9728"/>
                  <a:pt x="1306378" y="29184"/>
                </a:cubicBezTo>
                <a:cubicBezTo>
                  <a:pt x="2208566" y="480171"/>
                  <a:pt x="2208566" y="480171"/>
                  <a:pt x="2208566" y="480171"/>
                </a:cubicBezTo>
                <a:cubicBezTo>
                  <a:pt x="2303376" y="528063"/>
                  <a:pt x="2363256" y="624845"/>
                  <a:pt x="2363256" y="730607"/>
                </a:cubicBezTo>
                <a:cubicBezTo>
                  <a:pt x="2363256" y="1923925"/>
                  <a:pt x="2363256" y="1923925"/>
                  <a:pt x="2363256" y="1923925"/>
                </a:cubicBezTo>
                <a:cubicBezTo>
                  <a:pt x="2363256" y="2029687"/>
                  <a:pt x="2303376" y="2126470"/>
                  <a:pt x="2208566" y="2174362"/>
                </a:cubicBezTo>
                <a:cubicBezTo>
                  <a:pt x="1306378" y="2625348"/>
                  <a:pt x="1306378" y="2625348"/>
                  <a:pt x="1306378" y="2625348"/>
                </a:cubicBezTo>
                <a:cubicBezTo>
                  <a:pt x="1227536" y="2664261"/>
                  <a:pt x="1135720" y="2664261"/>
                  <a:pt x="1056878" y="2625348"/>
                </a:cubicBezTo>
                <a:cubicBezTo>
                  <a:pt x="154689" y="2174362"/>
                  <a:pt x="154689" y="2174362"/>
                  <a:pt x="154689" y="2174362"/>
                </a:cubicBezTo>
                <a:cubicBezTo>
                  <a:pt x="59880" y="2126470"/>
                  <a:pt x="0" y="2029687"/>
                  <a:pt x="0" y="1923925"/>
                </a:cubicBezTo>
                <a:cubicBezTo>
                  <a:pt x="0" y="730607"/>
                  <a:pt x="0" y="730607"/>
                  <a:pt x="0" y="730607"/>
                </a:cubicBezTo>
                <a:cubicBezTo>
                  <a:pt x="0" y="624845"/>
                  <a:pt x="59880" y="528063"/>
                  <a:pt x="154689" y="480171"/>
                </a:cubicBezTo>
                <a:cubicBezTo>
                  <a:pt x="1056878" y="29184"/>
                  <a:pt x="1056878" y="29184"/>
                  <a:pt x="1056878" y="29184"/>
                </a:cubicBezTo>
                <a:cubicBezTo>
                  <a:pt x="1096299" y="9728"/>
                  <a:pt x="1138963" y="0"/>
                  <a:pt x="1181628" y="0"/>
                </a:cubicBezTo>
                <a:close/>
              </a:path>
            </a:pathLst>
          </a:custGeom>
          <a:noFill/>
          <a:ln w="1746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id-ID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8" hasCustomPrompt="1"/>
          </p:nvPr>
        </p:nvSpPr>
        <p:spPr>
          <a:xfrm>
            <a:off x="6757988" y="1147513"/>
            <a:ext cx="632148" cy="632148"/>
          </a:xfrm>
          <a:custGeom>
            <a:avLst/>
            <a:gdLst>
              <a:gd name="connsiteX0" fmla="*/ 316074 w 632148"/>
              <a:gd name="connsiteY0" fmla="*/ 0 h 632148"/>
              <a:gd name="connsiteX1" fmla="*/ 632148 w 632148"/>
              <a:gd name="connsiteY1" fmla="*/ 316074 h 632148"/>
              <a:gd name="connsiteX2" fmla="*/ 316074 w 632148"/>
              <a:gd name="connsiteY2" fmla="*/ 632148 h 632148"/>
              <a:gd name="connsiteX3" fmla="*/ 0 w 632148"/>
              <a:gd name="connsiteY3" fmla="*/ 316074 h 632148"/>
              <a:gd name="connsiteX4" fmla="*/ 316074 w 632148"/>
              <a:gd name="connsiteY4" fmla="*/ 0 h 63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148" h="632148">
                <a:moveTo>
                  <a:pt x="316074" y="0"/>
                </a:moveTo>
                <a:cubicBezTo>
                  <a:pt x="490637" y="0"/>
                  <a:pt x="632148" y="141511"/>
                  <a:pt x="632148" y="316074"/>
                </a:cubicBezTo>
                <a:cubicBezTo>
                  <a:pt x="632148" y="490637"/>
                  <a:pt x="490637" y="632148"/>
                  <a:pt x="316074" y="632148"/>
                </a:cubicBezTo>
                <a:cubicBezTo>
                  <a:pt x="141511" y="632148"/>
                  <a:pt x="0" y="490637"/>
                  <a:pt x="0" y="316074"/>
                </a:cubicBezTo>
                <a:cubicBezTo>
                  <a:pt x="0" y="141511"/>
                  <a:pt x="141511" y="0"/>
                  <a:pt x="3160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8000"/>
              </a:prstClr>
            </a:outerShdw>
          </a:effectLst>
        </p:spPr>
        <p:txBody>
          <a:bodyPr wrap="none" anchor="ctr">
            <a:noAutofit/>
          </a:bodyPr>
          <a:lstStyle>
            <a:lvl1pPr>
              <a:defRPr lang="id-ID" sz="7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 hasCustomPrompt="1"/>
          </p:nvPr>
        </p:nvSpPr>
        <p:spPr>
          <a:xfrm>
            <a:off x="7351390" y="2183966"/>
            <a:ext cx="581348" cy="581348"/>
          </a:xfrm>
          <a:custGeom>
            <a:avLst/>
            <a:gdLst>
              <a:gd name="connsiteX0" fmla="*/ 290674 w 581348"/>
              <a:gd name="connsiteY0" fmla="*/ 0 h 581348"/>
              <a:gd name="connsiteX1" fmla="*/ 581348 w 581348"/>
              <a:gd name="connsiteY1" fmla="*/ 290674 h 581348"/>
              <a:gd name="connsiteX2" fmla="*/ 290674 w 581348"/>
              <a:gd name="connsiteY2" fmla="*/ 581348 h 581348"/>
              <a:gd name="connsiteX3" fmla="*/ 0 w 581348"/>
              <a:gd name="connsiteY3" fmla="*/ 290674 h 581348"/>
              <a:gd name="connsiteX4" fmla="*/ 290674 w 581348"/>
              <a:gd name="connsiteY4" fmla="*/ 0 h 58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348" h="581348">
                <a:moveTo>
                  <a:pt x="290674" y="0"/>
                </a:moveTo>
                <a:cubicBezTo>
                  <a:pt x="451209" y="0"/>
                  <a:pt x="581348" y="130139"/>
                  <a:pt x="581348" y="290674"/>
                </a:cubicBezTo>
                <a:cubicBezTo>
                  <a:pt x="581348" y="451209"/>
                  <a:pt x="451209" y="581348"/>
                  <a:pt x="290674" y="581348"/>
                </a:cubicBezTo>
                <a:cubicBezTo>
                  <a:pt x="130139" y="581348"/>
                  <a:pt x="0" y="451209"/>
                  <a:pt x="0" y="290674"/>
                </a:cubicBezTo>
                <a:cubicBezTo>
                  <a:pt x="0" y="130139"/>
                  <a:pt x="130139" y="0"/>
                  <a:pt x="2906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8000"/>
              </a:prstClr>
            </a:outerShdw>
          </a:effectLst>
        </p:spPr>
        <p:txBody>
          <a:bodyPr wrap="none" anchor="ctr">
            <a:noAutofit/>
          </a:bodyPr>
          <a:lstStyle>
            <a:lvl1pPr>
              <a:defRPr lang="id-ID"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6" hasCustomPrompt="1"/>
          </p:nvPr>
        </p:nvSpPr>
        <p:spPr>
          <a:xfrm>
            <a:off x="6884790" y="3019314"/>
            <a:ext cx="358974" cy="358974"/>
          </a:xfrm>
          <a:custGeom>
            <a:avLst/>
            <a:gdLst>
              <a:gd name="connsiteX0" fmla="*/ 179487 w 358974"/>
              <a:gd name="connsiteY0" fmla="*/ 0 h 358974"/>
              <a:gd name="connsiteX1" fmla="*/ 358974 w 358974"/>
              <a:gd name="connsiteY1" fmla="*/ 179487 h 358974"/>
              <a:gd name="connsiteX2" fmla="*/ 179487 w 358974"/>
              <a:gd name="connsiteY2" fmla="*/ 358974 h 358974"/>
              <a:gd name="connsiteX3" fmla="*/ 0 w 358974"/>
              <a:gd name="connsiteY3" fmla="*/ 179487 h 358974"/>
              <a:gd name="connsiteX4" fmla="*/ 179487 w 358974"/>
              <a:gd name="connsiteY4" fmla="*/ 0 h 35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74" h="358974">
                <a:moveTo>
                  <a:pt x="179487" y="0"/>
                </a:moveTo>
                <a:cubicBezTo>
                  <a:pt x="278615" y="0"/>
                  <a:pt x="358974" y="80359"/>
                  <a:pt x="358974" y="179487"/>
                </a:cubicBezTo>
                <a:cubicBezTo>
                  <a:pt x="358974" y="278615"/>
                  <a:pt x="278615" y="358974"/>
                  <a:pt x="179487" y="358974"/>
                </a:cubicBezTo>
                <a:cubicBezTo>
                  <a:pt x="80359" y="358974"/>
                  <a:pt x="0" y="278615"/>
                  <a:pt x="0" y="179487"/>
                </a:cubicBezTo>
                <a:cubicBezTo>
                  <a:pt x="0" y="80359"/>
                  <a:pt x="80359" y="0"/>
                  <a:pt x="1794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8000"/>
              </a:prstClr>
            </a:outerShdw>
          </a:effectLst>
        </p:spPr>
        <p:txBody>
          <a:bodyPr wrap="none" anchor="ctr">
            <a:noAutofit/>
          </a:bodyPr>
          <a:lstStyle>
            <a:lvl1pPr>
              <a:defRPr lang="id-ID"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5556847" y="3255254"/>
            <a:ext cx="575954" cy="575954"/>
          </a:xfrm>
          <a:custGeom>
            <a:avLst/>
            <a:gdLst>
              <a:gd name="connsiteX0" fmla="*/ 287977 w 575954"/>
              <a:gd name="connsiteY0" fmla="*/ 0 h 575954"/>
              <a:gd name="connsiteX1" fmla="*/ 575954 w 575954"/>
              <a:gd name="connsiteY1" fmla="*/ 287977 h 575954"/>
              <a:gd name="connsiteX2" fmla="*/ 287977 w 575954"/>
              <a:gd name="connsiteY2" fmla="*/ 575954 h 575954"/>
              <a:gd name="connsiteX3" fmla="*/ 0 w 575954"/>
              <a:gd name="connsiteY3" fmla="*/ 287977 h 575954"/>
              <a:gd name="connsiteX4" fmla="*/ 287977 w 575954"/>
              <a:gd name="connsiteY4" fmla="*/ 0 h 57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954" h="575954">
                <a:moveTo>
                  <a:pt x="287977" y="0"/>
                </a:moveTo>
                <a:cubicBezTo>
                  <a:pt x="447022" y="0"/>
                  <a:pt x="575954" y="128932"/>
                  <a:pt x="575954" y="287977"/>
                </a:cubicBezTo>
                <a:cubicBezTo>
                  <a:pt x="575954" y="447022"/>
                  <a:pt x="447022" y="575954"/>
                  <a:pt x="287977" y="575954"/>
                </a:cubicBezTo>
                <a:cubicBezTo>
                  <a:pt x="128932" y="575954"/>
                  <a:pt x="0" y="447022"/>
                  <a:pt x="0" y="287977"/>
                </a:cubicBezTo>
                <a:cubicBezTo>
                  <a:pt x="0" y="128932"/>
                  <a:pt x="128932" y="0"/>
                  <a:pt x="287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8000"/>
              </a:prstClr>
            </a:outerShdw>
          </a:effectLst>
        </p:spPr>
        <p:txBody>
          <a:bodyPr wrap="none" anchor="ctr">
            <a:noAutofit/>
          </a:bodyPr>
          <a:lstStyle>
            <a:lvl1pPr>
              <a:defRPr lang="id-ID"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id-ID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5468037" y="1827895"/>
            <a:ext cx="1049338" cy="1049338"/>
          </a:xfrm>
          <a:custGeom>
            <a:avLst/>
            <a:gdLst>
              <a:gd name="connsiteX0" fmla="*/ 524669 w 1049338"/>
              <a:gd name="connsiteY0" fmla="*/ 0 h 1049338"/>
              <a:gd name="connsiteX1" fmla="*/ 1049338 w 1049338"/>
              <a:gd name="connsiteY1" fmla="*/ 524669 h 1049338"/>
              <a:gd name="connsiteX2" fmla="*/ 524669 w 1049338"/>
              <a:gd name="connsiteY2" fmla="*/ 1049338 h 1049338"/>
              <a:gd name="connsiteX3" fmla="*/ 0 w 1049338"/>
              <a:gd name="connsiteY3" fmla="*/ 524669 h 1049338"/>
              <a:gd name="connsiteX4" fmla="*/ 524669 w 1049338"/>
              <a:gd name="connsiteY4" fmla="*/ 0 h 104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338" h="1049338">
                <a:moveTo>
                  <a:pt x="524669" y="0"/>
                </a:moveTo>
                <a:cubicBezTo>
                  <a:pt x="814436" y="0"/>
                  <a:pt x="1049338" y="234902"/>
                  <a:pt x="1049338" y="524669"/>
                </a:cubicBezTo>
                <a:cubicBezTo>
                  <a:pt x="1049338" y="814436"/>
                  <a:pt x="814436" y="1049338"/>
                  <a:pt x="524669" y="1049338"/>
                </a:cubicBezTo>
                <a:cubicBezTo>
                  <a:pt x="234902" y="1049338"/>
                  <a:pt x="0" y="814436"/>
                  <a:pt x="0" y="524669"/>
                </a:cubicBezTo>
                <a:cubicBezTo>
                  <a:pt x="0" y="234902"/>
                  <a:pt x="234902" y="0"/>
                  <a:pt x="5246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8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lang="id-ID"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5098680" y="1092728"/>
            <a:ext cx="458168" cy="458168"/>
          </a:xfrm>
          <a:custGeom>
            <a:avLst/>
            <a:gdLst>
              <a:gd name="connsiteX0" fmla="*/ 229084 w 458168"/>
              <a:gd name="connsiteY0" fmla="*/ 0 h 458168"/>
              <a:gd name="connsiteX1" fmla="*/ 458168 w 458168"/>
              <a:gd name="connsiteY1" fmla="*/ 229084 h 458168"/>
              <a:gd name="connsiteX2" fmla="*/ 229084 w 458168"/>
              <a:gd name="connsiteY2" fmla="*/ 458168 h 458168"/>
              <a:gd name="connsiteX3" fmla="*/ 0 w 458168"/>
              <a:gd name="connsiteY3" fmla="*/ 229084 h 458168"/>
              <a:gd name="connsiteX4" fmla="*/ 229084 w 458168"/>
              <a:gd name="connsiteY4" fmla="*/ 0 h 45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168" h="458168">
                <a:moveTo>
                  <a:pt x="229084" y="0"/>
                </a:moveTo>
                <a:cubicBezTo>
                  <a:pt x="355604" y="0"/>
                  <a:pt x="458168" y="102564"/>
                  <a:pt x="458168" y="229084"/>
                </a:cubicBezTo>
                <a:cubicBezTo>
                  <a:pt x="458168" y="355604"/>
                  <a:pt x="355604" y="458168"/>
                  <a:pt x="229084" y="458168"/>
                </a:cubicBezTo>
                <a:cubicBezTo>
                  <a:pt x="102564" y="458168"/>
                  <a:pt x="0" y="355604"/>
                  <a:pt x="0" y="229084"/>
                </a:cubicBezTo>
                <a:cubicBezTo>
                  <a:pt x="0" y="102564"/>
                  <a:pt x="102564" y="0"/>
                  <a:pt x="2290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8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lang="id-ID" sz="7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3974109" y="3332247"/>
            <a:ext cx="430018" cy="430018"/>
          </a:xfrm>
          <a:custGeom>
            <a:avLst/>
            <a:gdLst>
              <a:gd name="connsiteX0" fmla="*/ 215009 w 430018"/>
              <a:gd name="connsiteY0" fmla="*/ 0 h 430018"/>
              <a:gd name="connsiteX1" fmla="*/ 430018 w 430018"/>
              <a:gd name="connsiteY1" fmla="*/ 215009 h 430018"/>
              <a:gd name="connsiteX2" fmla="*/ 215009 w 430018"/>
              <a:gd name="connsiteY2" fmla="*/ 430018 h 430018"/>
              <a:gd name="connsiteX3" fmla="*/ 0 w 430018"/>
              <a:gd name="connsiteY3" fmla="*/ 215009 h 430018"/>
              <a:gd name="connsiteX4" fmla="*/ 215009 w 430018"/>
              <a:gd name="connsiteY4" fmla="*/ 0 h 43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018" h="430018">
                <a:moveTo>
                  <a:pt x="215009" y="0"/>
                </a:moveTo>
                <a:cubicBezTo>
                  <a:pt x="333755" y="0"/>
                  <a:pt x="430018" y="96263"/>
                  <a:pt x="430018" y="215009"/>
                </a:cubicBezTo>
                <a:cubicBezTo>
                  <a:pt x="430018" y="333755"/>
                  <a:pt x="333755" y="430018"/>
                  <a:pt x="215009" y="430018"/>
                </a:cubicBezTo>
                <a:cubicBezTo>
                  <a:pt x="96263" y="430018"/>
                  <a:pt x="0" y="333755"/>
                  <a:pt x="0" y="215009"/>
                </a:cubicBezTo>
                <a:cubicBezTo>
                  <a:pt x="0" y="96263"/>
                  <a:pt x="96263" y="0"/>
                  <a:pt x="215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8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lang="id-ID"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4361922" y="2306884"/>
            <a:ext cx="617180" cy="617180"/>
          </a:xfrm>
          <a:custGeom>
            <a:avLst/>
            <a:gdLst>
              <a:gd name="connsiteX0" fmla="*/ 308590 w 617180"/>
              <a:gd name="connsiteY0" fmla="*/ 0 h 617180"/>
              <a:gd name="connsiteX1" fmla="*/ 617180 w 617180"/>
              <a:gd name="connsiteY1" fmla="*/ 308590 h 617180"/>
              <a:gd name="connsiteX2" fmla="*/ 308590 w 617180"/>
              <a:gd name="connsiteY2" fmla="*/ 617180 h 617180"/>
              <a:gd name="connsiteX3" fmla="*/ 0 w 617180"/>
              <a:gd name="connsiteY3" fmla="*/ 308590 h 617180"/>
              <a:gd name="connsiteX4" fmla="*/ 308590 w 617180"/>
              <a:gd name="connsiteY4" fmla="*/ 0 h 61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180" h="617180">
                <a:moveTo>
                  <a:pt x="308590" y="0"/>
                </a:moveTo>
                <a:cubicBezTo>
                  <a:pt x="479020" y="0"/>
                  <a:pt x="617180" y="138160"/>
                  <a:pt x="617180" y="308590"/>
                </a:cubicBezTo>
                <a:cubicBezTo>
                  <a:pt x="617180" y="479020"/>
                  <a:pt x="479020" y="617180"/>
                  <a:pt x="308590" y="617180"/>
                </a:cubicBezTo>
                <a:cubicBezTo>
                  <a:pt x="138160" y="617180"/>
                  <a:pt x="0" y="479020"/>
                  <a:pt x="0" y="308590"/>
                </a:cubicBezTo>
                <a:cubicBezTo>
                  <a:pt x="0" y="138160"/>
                  <a:pt x="138160" y="0"/>
                  <a:pt x="3085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8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lang="id-ID"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3506788" y="1373145"/>
            <a:ext cx="539750" cy="539750"/>
          </a:xfrm>
          <a:custGeom>
            <a:avLst/>
            <a:gdLst>
              <a:gd name="connsiteX0" fmla="*/ 269875 w 539750"/>
              <a:gd name="connsiteY0" fmla="*/ 0 h 539750"/>
              <a:gd name="connsiteX1" fmla="*/ 539750 w 539750"/>
              <a:gd name="connsiteY1" fmla="*/ 269875 h 539750"/>
              <a:gd name="connsiteX2" fmla="*/ 269875 w 539750"/>
              <a:gd name="connsiteY2" fmla="*/ 539750 h 539750"/>
              <a:gd name="connsiteX3" fmla="*/ 0 w 539750"/>
              <a:gd name="connsiteY3" fmla="*/ 269875 h 539750"/>
              <a:gd name="connsiteX4" fmla="*/ 269875 w 539750"/>
              <a:gd name="connsiteY4" fmla="*/ 0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539750">
                <a:moveTo>
                  <a:pt x="269875" y="0"/>
                </a:moveTo>
                <a:cubicBezTo>
                  <a:pt x="418923" y="0"/>
                  <a:pt x="539750" y="120827"/>
                  <a:pt x="539750" y="269875"/>
                </a:cubicBezTo>
                <a:cubicBezTo>
                  <a:pt x="539750" y="418923"/>
                  <a:pt x="418923" y="539750"/>
                  <a:pt x="269875" y="539750"/>
                </a:cubicBezTo>
                <a:cubicBezTo>
                  <a:pt x="120827" y="539750"/>
                  <a:pt x="0" y="418923"/>
                  <a:pt x="0" y="269875"/>
                </a:cubicBezTo>
                <a:cubicBezTo>
                  <a:pt x="0" y="120827"/>
                  <a:pt x="120827" y="0"/>
                  <a:pt x="2698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8000"/>
              </a:prstClr>
            </a:outerShdw>
          </a:effectLst>
        </p:spPr>
        <p:txBody>
          <a:bodyPr wrap="none" anchor="ctr">
            <a:noAutofit/>
          </a:bodyPr>
          <a:lstStyle>
            <a:lvl1pPr marL="0" indent="0" algn="ctr">
              <a:buNone/>
              <a:defRPr sz="7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5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 p14:presetBounceEnd="5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8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9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53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3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3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3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4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6" grpId="0" animBg="1"/>
          <p:bldP spid="33" grpId="0" animBg="1"/>
          <p:bldP spid="30" grpId="0" animBg="1"/>
          <p:bldP spid="27" grpId="0" animBg="1"/>
          <p:bldP spid="24" grpId="0" animBg="1"/>
          <p:bldP spid="21" grpId="0" animBg="1"/>
          <p:bldP spid="18" grpId="0" animBg="1"/>
          <p:bldP spid="15" grpId="0" animBg="1"/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6" grpId="0" animBg="1"/>
          <p:bldP spid="33" grpId="0" animBg="1"/>
          <p:bldP spid="30" grpId="0" animBg="1"/>
          <p:bldP spid="27" grpId="0" animBg="1"/>
          <p:bldP spid="24" grpId="0" animBg="1"/>
          <p:bldP spid="21" grpId="0" animBg="1"/>
          <p:bldP spid="18" grpId="0" animBg="1"/>
          <p:bldP spid="15" grpId="0" animBg="1"/>
          <p:bldP spid="12" grpId="0" animBg="1"/>
        </p:bldLst>
      </p:timing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ryptonary Templat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/>
          <p:cNvSpPr/>
          <p:nvPr userDrawn="1"/>
        </p:nvSpPr>
        <p:spPr>
          <a:xfrm>
            <a:off x="0" y="-1"/>
            <a:ext cx="12192000" cy="5015691"/>
          </a:xfrm>
          <a:custGeom>
            <a:avLst/>
            <a:gdLst>
              <a:gd name="connsiteX0" fmla="*/ 0 w 12192000"/>
              <a:gd name="connsiteY0" fmla="*/ 0 h 5015691"/>
              <a:gd name="connsiteX1" fmla="*/ 12192000 w 12192000"/>
              <a:gd name="connsiteY1" fmla="*/ 0 h 5015691"/>
              <a:gd name="connsiteX2" fmla="*/ 12192000 w 12192000"/>
              <a:gd name="connsiteY2" fmla="*/ 2407127 h 5015691"/>
              <a:gd name="connsiteX3" fmla="*/ 12120323 w 12192000"/>
              <a:gd name="connsiteY3" fmla="*/ 2484219 h 5015691"/>
              <a:gd name="connsiteX4" fmla="*/ 10722930 w 12192000"/>
              <a:gd name="connsiteY4" fmla="*/ 2875710 h 5015691"/>
              <a:gd name="connsiteX5" fmla="*/ 8115993 w 12192000"/>
              <a:gd name="connsiteY5" fmla="*/ 3885995 h 5015691"/>
              <a:gd name="connsiteX6" fmla="*/ 5841049 w 12192000"/>
              <a:gd name="connsiteY6" fmla="*/ 3197096 h 5015691"/>
              <a:gd name="connsiteX7" fmla="*/ 3206082 w 12192000"/>
              <a:gd name="connsiteY7" fmla="*/ 4238250 h 5015691"/>
              <a:gd name="connsiteX8" fmla="*/ 1026609 w 12192000"/>
              <a:gd name="connsiteY8" fmla="*/ 4932827 h 5015691"/>
              <a:gd name="connsiteX9" fmla="*/ 76853 w 12192000"/>
              <a:gd name="connsiteY9" fmla="*/ 4927760 h 5015691"/>
              <a:gd name="connsiteX10" fmla="*/ 0 w 12192000"/>
              <a:gd name="connsiteY10" fmla="*/ 4900980 h 501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5015691">
                <a:moveTo>
                  <a:pt x="0" y="0"/>
                </a:moveTo>
                <a:lnTo>
                  <a:pt x="12192000" y="0"/>
                </a:lnTo>
                <a:lnTo>
                  <a:pt x="12192000" y="2407127"/>
                </a:lnTo>
                <a:lnTo>
                  <a:pt x="12120323" y="2484219"/>
                </a:lnTo>
                <a:cubicBezTo>
                  <a:pt x="11866654" y="2732575"/>
                  <a:pt x="11434974" y="2959887"/>
                  <a:pt x="10722930" y="2875710"/>
                </a:cubicBezTo>
                <a:cubicBezTo>
                  <a:pt x="9298842" y="2707357"/>
                  <a:pt x="9116759" y="3838274"/>
                  <a:pt x="8115993" y="3885995"/>
                </a:cubicBezTo>
                <a:cubicBezTo>
                  <a:pt x="7115226" y="3933716"/>
                  <a:pt x="6630155" y="3041338"/>
                  <a:pt x="5841049" y="3197096"/>
                </a:cubicBezTo>
                <a:cubicBezTo>
                  <a:pt x="5051942" y="3352854"/>
                  <a:pt x="4726903" y="4579187"/>
                  <a:pt x="3206082" y="4238250"/>
                </a:cubicBezTo>
                <a:cubicBezTo>
                  <a:pt x="1685261" y="3897314"/>
                  <a:pt x="2188526" y="4552564"/>
                  <a:pt x="1026609" y="4932827"/>
                </a:cubicBezTo>
                <a:cubicBezTo>
                  <a:pt x="590890" y="5075426"/>
                  <a:pt x="311057" y="5007093"/>
                  <a:pt x="76853" y="4927760"/>
                </a:cubicBezTo>
                <a:lnTo>
                  <a:pt x="0" y="490098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601808" y="2656459"/>
            <a:ext cx="657750" cy="657750"/>
          </a:xfrm>
          <a:custGeom>
            <a:avLst/>
            <a:gdLst>
              <a:gd name="connsiteX0" fmla="*/ 328875 w 657750"/>
              <a:gd name="connsiteY0" fmla="*/ 0 h 657750"/>
              <a:gd name="connsiteX1" fmla="*/ 657750 w 657750"/>
              <a:gd name="connsiteY1" fmla="*/ 328875 h 657750"/>
              <a:gd name="connsiteX2" fmla="*/ 328875 w 657750"/>
              <a:gd name="connsiteY2" fmla="*/ 657750 h 657750"/>
              <a:gd name="connsiteX3" fmla="*/ 0 w 657750"/>
              <a:gd name="connsiteY3" fmla="*/ 328875 h 657750"/>
              <a:gd name="connsiteX4" fmla="*/ 328875 w 657750"/>
              <a:gd name="connsiteY4" fmla="*/ 0 h 6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750" h="657750">
                <a:moveTo>
                  <a:pt x="328875" y="0"/>
                </a:moveTo>
                <a:cubicBezTo>
                  <a:pt x="510508" y="0"/>
                  <a:pt x="657750" y="147242"/>
                  <a:pt x="657750" y="328875"/>
                </a:cubicBezTo>
                <a:cubicBezTo>
                  <a:pt x="657750" y="510508"/>
                  <a:pt x="510508" y="657750"/>
                  <a:pt x="328875" y="657750"/>
                </a:cubicBezTo>
                <a:cubicBezTo>
                  <a:pt x="147242" y="657750"/>
                  <a:pt x="0" y="510508"/>
                  <a:pt x="0" y="328875"/>
                </a:cubicBezTo>
                <a:cubicBezTo>
                  <a:pt x="0" y="147242"/>
                  <a:pt x="147242" y="0"/>
                  <a:pt x="328875" y="0"/>
                </a:cubicBez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2287617"/>
            <a:ext cx="2424113" cy="3483096"/>
          </a:xfrm>
          <a:custGeom>
            <a:avLst/>
            <a:gdLst>
              <a:gd name="connsiteX0" fmla="*/ 51658 w 2424113"/>
              <a:gd name="connsiteY0" fmla="*/ 0 h 3483096"/>
              <a:gd name="connsiteX1" fmla="*/ 2372455 w 2424113"/>
              <a:gd name="connsiteY1" fmla="*/ 0 h 3483096"/>
              <a:gd name="connsiteX2" fmla="*/ 2424113 w 2424113"/>
              <a:gd name="connsiteY2" fmla="*/ 51658 h 3483096"/>
              <a:gd name="connsiteX3" fmla="*/ 2424113 w 2424113"/>
              <a:gd name="connsiteY3" fmla="*/ 3431438 h 3483096"/>
              <a:gd name="connsiteX4" fmla="*/ 2372455 w 2424113"/>
              <a:gd name="connsiteY4" fmla="*/ 3483096 h 3483096"/>
              <a:gd name="connsiteX5" fmla="*/ 51658 w 2424113"/>
              <a:gd name="connsiteY5" fmla="*/ 3483096 h 3483096"/>
              <a:gd name="connsiteX6" fmla="*/ 0 w 2424113"/>
              <a:gd name="connsiteY6" fmla="*/ 3431438 h 3483096"/>
              <a:gd name="connsiteX7" fmla="*/ 0 w 2424113"/>
              <a:gd name="connsiteY7" fmla="*/ 51658 h 3483096"/>
              <a:gd name="connsiteX8" fmla="*/ 51658 w 2424113"/>
              <a:gd name="connsiteY8" fmla="*/ 0 h 34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113" h="3483096">
                <a:moveTo>
                  <a:pt x="51658" y="0"/>
                </a:moveTo>
                <a:lnTo>
                  <a:pt x="2372455" y="0"/>
                </a:lnTo>
                <a:cubicBezTo>
                  <a:pt x="2400985" y="0"/>
                  <a:pt x="2424113" y="23128"/>
                  <a:pt x="2424113" y="51658"/>
                </a:cubicBezTo>
                <a:lnTo>
                  <a:pt x="2424113" y="3431438"/>
                </a:lnTo>
                <a:cubicBezTo>
                  <a:pt x="2424113" y="3459968"/>
                  <a:pt x="2400985" y="3483096"/>
                  <a:pt x="2372455" y="3483096"/>
                </a:cubicBezTo>
                <a:lnTo>
                  <a:pt x="51658" y="3483096"/>
                </a:lnTo>
                <a:cubicBezTo>
                  <a:pt x="23128" y="3483096"/>
                  <a:pt x="0" y="3459968"/>
                  <a:pt x="0" y="3431438"/>
                </a:cubicBezTo>
                <a:lnTo>
                  <a:pt x="0" y="51658"/>
                </a:lnTo>
                <a:cubicBezTo>
                  <a:pt x="0" y="23128"/>
                  <a:pt x="23128" y="0"/>
                  <a:pt x="51658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algn="ctr"/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861865" y="2656459"/>
            <a:ext cx="657750" cy="657750"/>
          </a:xfrm>
          <a:custGeom>
            <a:avLst/>
            <a:gdLst>
              <a:gd name="connsiteX0" fmla="*/ 328875 w 657750"/>
              <a:gd name="connsiteY0" fmla="*/ 0 h 657750"/>
              <a:gd name="connsiteX1" fmla="*/ 657750 w 657750"/>
              <a:gd name="connsiteY1" fmla="*/ 328875 h 657750"/>
              <a:gd name="connsiteX2" fmla="*/ 328875 w 657750"/>
              <a:gd name="connsiteY2" fmla="*/ 657750 h 657750"/>
              <a:gd name="connsiteX3" fmla="*/ 0 w 657750"/>
              <a:gd name="connsiteY3" fmla="*/ 328875 h 657750"/>
              <a:gd name="connsiteX4" fmla="*/ 328875 w 657750"/>
              <a:gd name="connsiteY4" fmla="*/ 0 h 6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750" h="657750">
                <a:moveTo>
                  <a:pt x="328875" y="0"/>
                </a:moveTo>
                <a:cubicBezTo>
                  <a:pt x="510508" y="0"/>
                  <a:pt x="657750" y="147242"/>
                  <a:pt x="657750" y="328875"/>
                </a:cubicBezTo>
                <a:cubicBezTo>
                  <a:pt x="657750" y="510508"/>
                  <a:pt x="510508" y="657750"/>
                  <a:pt x="328875" y="657750"/>
                </a:cubicBezTo>
                <a:cubicBezTo>
                  <a:pt x="147242" y="657750"/>
                  <a:pt x="0" y="510508"/>
                  <a:pt x="0" y="328875"/>
                </a:cubicBezTo>
                <a:cubicBezTo>
                  <a:pt x="0" y="147242"/>
                  <a:pt x="147242" y="0"/>
                  <a:pt x="328875" y="0"/>
                </a:cubicBezTo>
                <a:close/>
              </a:path>
            </a:pathLst>
          </a:custGeom>
          <a:ln w="15875"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lvl1pPr>
              <a:defRPr lang="id-ID" sz="105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7" name="Freeform: Shape 6"/>
          <p:cNvSpPr/>
          <p:nvPr userDrawn="1"/>
        </p:nvSpPr>
        <p:spPr>
          <a:xfrm>
            <a:off x="6706699" y="5092701"/>
            <a:ext cx="5485302" cy="1765300"/>
          </a:xfrm>
          <a:custGeom>
            <a:avLst/>
            <a:gdLst>
              <a:gd name="connsiteX0" fmla="*/ 643413 w 4742389"/>
              <a:gd name="connsiteY0" fmla="*/ 1407943 h 1526213"/>
              <a:gd name="connsiteX1" fmla="*/ 403188 w 4742389"/>
              <a:gd name="connsiteY1" fmla="*/ 1426007 h 1526213"/>
              <a:gd name="connsiteX2" fmla="*/ 603376 w 4742389"/>
              <a:gd name="connsiteY2" fmla="*/ 1410326 h 1526213"/>
              <a:gd name="connsiteX3" fmla="*/ 2316873 w 4742389"/>
              <a:gd name="connsiteY3" fmla="*/ 1406472 h 1526213"/>
              <a:gd name="connsiteX4" fmla="*/ 2292268 w 4742389"/>
              <a:gd name="connsiteY4" fmla="*/ 1414417 h 1526213"/>
              <a:gd name="connsiteX5" fmla="*/ 2070799 w 4742389"/>
              <a:gd name="connsiteY5" fmla="*/ 1474802 h 1526213"/>
              <a:gd name="connsiteX6" fmla="*/ 2094773 w 4742389"/>
              <a:gd name="connsiteY6" fmla="*/ 1479009 h 1526213"/>
              <a:gd name="connsiteX7" fmla="*/ 2107285 w 4742389"/>
              <a:gd name="connsiteY7" fmla="*/ 1481204 h 1526213"/>
              <a:gd name="connsiteX8" fmla="*/ 2117880 w 4742389"/>
              <a:gd name="connsiteY8" fmla="*/ 1483656 h 1526213"/>
              <a:gd name="connsiteX9" fmla="*/ 2315239 w 4742389"/>
              <a:gd name="connsiteY9" fmla="*/ 1425938 h 1526213"/>
              <a:gd name="connsiteX10" fmla="*/ 2347886 w 4742389"/>
              <a:gd name="connsiteY10" fmla="*/ 1414711 h 1526213"/>
              <a:gd name="connsiteX11" fmla="*/ 2328299 w 4742389"/>
              <a:gd name="connsiteY11" fmla="*/ 1409548 h 1526213"/>
              <a:gd name="connsiteX12" fmla="*/ 2322355 w 4742389"/>
              <a:gd name="connsiteY12" fmla="*/ 1407982 h 1526213"/>
              <a:gd name="connsiteX13" fmla="*/ 2271317 w 4742389"/>
              <a:gd name="connsiteY13" fmla="*/ 1393924 h 1526213"/>
              <a:gd name="connsiteX14" fmla="*/ 2070766 w 4742389"/>
              <a:gd name="connsiteY14" fmla="*/ 1448952 h 1526213"/>
              <a:gd name="connsiteX15" fmla="*/ 2003434 w 4742389"/>
              <a:gd name="connsiteY15" fmla="*/ 1463073 h 1526213"/>
              <a:gd name="connsiteX16" fmla="*/ 2007191 w 4742389"/>
              <a:gd name="connsiteY16" fmla="*/ 1463642 h 1526213"/>
              <a:gd name="connsiteX17" fmla="*/ 2059110 w 4742389"/>
              <a:gd name="connsiteY17" fmla="*/ 1472751 h 1526213"/>
              <a:gd name="connsiteX18" fmla="*/ 2291173 w 4742389"/>
              <a:gd name="connsiteY18" fmla="*/ 1409403 h 1526213"/>
              <a:gd name="connsiteX19" fmla="*/ 2307838 w 4742389"/>
              <a:gd name="connsiteY19" fmla="*/ 1403983 h 1526213"/>
              <a:gd name="connsiteX20" fmla="*/ 2378176 w 4742389"/>
              <a:gd name="connsiteY20" fmla="*/ 1386677 h 1526213"/>
              <a:gd name="connsiteX21" fmla="*/ 2329155 w 4742389"/>
              <a:gd name="connsiteY21" fmla="*/ 1402506 h 1526213"/>
              <a:gd name="connsiteX22" fmla="*/ 2358093 w 4742389"/>
              <a:gd name="connsiteY22" fmla="*/ 1411201 h 1526213"/>
              <a:gd name="connsiteX23" fmla="*/ 2407814 w 4742389"/>
              <a:gd name="connsiteY23" fmla="*/ 1394103 h 1526213"/>
              <a:gd name="connsiteX24" fmla="*/ 2233796 w 4742389"/>
              <a:gd name="connsiteY24" fmla="*/ 1383589 h 1526213"/>
              <a:gd name="connsiteX25" fmla="*/ 2052937 w 4742389"/>
              <a:gd name="connsiteY25" fmla="*/ 1428544 h 1526213"/>
              <a:gd name="connsiteX26" fmla="*/ 1931367 w 4742389"/>
              <a:gd name="connsiteY26" fmla="*/ 1452166 h 1526213"/>
              <a:gd name="connsiteX27" fmla="*/ 1989402 w 4742389"/>
              <a:gd name="connsiteY27" fmla="*/ 1460949 h 1526213"/>
              <a:gd name="connsiteX28" fmla="*/ 2070453 w 4742389"/>
              <a:gd name="connsiteY28" fmla="*/ 1443937 h 1526213"/>
              <a:gd name="connsiteX29" fmla="*/ 2261511 w 4742389"/>
              <a:gd name="connsiteY29" fmla="*/ 1391222 h 1526213"/>
              <a:gd name="connsiteX30" fmla="*/ 2329305 w 4742389"/>
              <a:gd name="connsiteY30" fmla="*/ 1378012 h 1526213"/>
              <a:gd name="connsiteX31" fmla="*/ 2283683 w 4742389"/>
              <a:gd name="connsiteY31" fmla="*/ 1390530 h 1526213"/>
              <a:gd name="connsiteX32" fmla="*/ 2320293 w 4742389"/>
              <a:gd name="connsiteY32" fmla="*/ 1399933 h 1526213"/>
              <a:gd name="connsiteX33" fmla="*/ 2368504 w 4742389"/>
              <a:gd name="connsiteY33" fmla="*/ 1384254 h 1526213"/>
              <a:gd name="connsiteX34" fmla="*/ 2365026 w 4742389"/>
              <a:gd name="connsiteY34" fmla="*/ 1383382 h 1526213"/>
              <a:gd name="connsiteX35" fmla="*/ 2195642 w 4742389"/>
              <a:gd name="connsiteY35" fmla="*/ 1373395 h 1526213"/>
              <a:gd name="connsiteX36" fmla="*/ 2036309 w 4742389"/>
              <a:gd name="connsiteY36" fmla="*/ 1407409 h 1526213"/>
              <a:gd name="connsiteX37" fmla="*/ 1849685 w 4742389"/>
              <a:gd name="connsiteY37" fmla="*/ 1439804 h 1526213"/>
              <a:gd name="connsiteX38" fmla="*/ 1914009 w 4742389"/>
              <a:gd name="connsiteY38" fmla="*/ 1449539 h 1526213"/>
              <a:gd name="connsiteX39" fmla="*/ 2051373 w 4742389"/>
              <a:gd name="connsiteY39" fmla="*/ 1422588 h 1526213"/>
              <a:gd name="connsiteX40" fmla="*/ 2222273 w 4742389"/>
              <a:gd name="connsiteY40" fmla="*/ 1380415 h 1526213"/>
              <a:gd name="connsiteX41" fmla="*/ 2222253 w 4742389"/>
              <a:gd name="connsiteY41" fmla="*/ 1380409 h 1526213"/>
              <a:gd name="connsiteX42" fmla="*/ 2287251 w 4742389"/>
              <a:gd name="connsiteY42" fmla="*/ 1370301 h 1526213"/>
              <a:gd name="connsiteX43" fmla="*/ 2245412 w 4742389"/>
              <a:gd name="connsiteY43" fmla="*/ 1380701 h 1526213"/>
              <a:gd name="connsiteX44" fmla="*/ 2273499 w 4742389"/>
              <a:gd name="connsiteY44" fmla="*/ 1387915 h 1526213"/>
              <a:gd name="connsiteX45" fmla="*/ 2316413 w 4742389"/>
              <a:gd name="connsiteY45" fmla="*/ 1376074 h 1526213"/>
              <a:gd name="connsiteX46" fmla="*/ 2314979 w 4742389"/>
              <a:gd name="connsiteY46" fmla="*/ 1375859 h 1526213"/>
              <a:gd name="connsiteX47" fmla="*/ 2436053 w 4742389"/>
              <a:gd name="connsiteY47" fmla="*/ 1367988 h 1526213"/>
              <a:gd name="connsiteX48" fmla="*/ 2389019 w 4742389"/>
              <a:gd name="connsiteY48" fmla="*/ 1383175 h 1526213"/>
              <a:gd name="connsiteX49" fmla="*/ 2408817 w 4742389"/>
              <a:gd name="connsiteY49" fmla="*/ 1387144 h 1526213"/>
              <a:gd name="connsiteX50" fmla="*/ 2415073 w 4742389"/>
              <a:gd name="connsiteY50" fmla="*/ 1388398 h 1526213"/>
              <a:gd name="connsiteX51" fmla="*/ 2420586 w 4742389"/>
              <a:gd name="connsiteY51" fmla="*/ 1389710 h 1526213"/>
              <a:gd name="connsiteX52" fmla="*/ 2468716 w 4742389"/>
              <a:gd name="connsiteY52" fmla="*/ 1373159 h 1526213"/>
              <a:gd name="connsiteX53" fmla="*/ 2154700 w 4742389"/>
              <a:gd name="connsiteY53" fmla="*/ 1363869 h 1526213"/>
              <a:gd name="connsiteX54" fmla="*/ 2023175 w 4742389"/>
              <a:gd name="connsiteY54" fmla="*/ 1388201 h 1526213"/>
              <a:gd name="connsiteX55" fmla="*/ 1759491 w 4742389"/>
              <a:gd name="connsiteY55" fmla="*/ 1427999 h 1526213"/>
              <a:gd name="connsiteX56" fmla="*/ 1808255 w 4742389"/>
              <a:gd name="connsiteY56" fmla="*/ 1433534 h 1526213"/>
              <a:gd name="connsiteX57" fmla="*/ 1834004 w 4742389"/>
              <a:gd name="connsiteY57" fmla="*/ 1437431 h 1526213"/>
              <a:gd name="connsiteX58" fmla="*/ 2035370 w 4742389"/>
              <a:gd name="connsiteY58" fmla="*/ 1402394 h 1526213"/>
              <a:gd name="connsiteX59" fmla="*/ 2184870 w 4742389"/>
              <a:gd name="connsiteY59" fmla="*/ 1370556 h 1526213"/>
              <a:gd name="connsiteX60" fmla="*/ 2180649 w 4742389"/>
              <a:gd name="connsiteY60" fmla="*/ 1369443 h 1526213"/>
              <a:gd name="connsiteX61" fmla="*/ 2174705 w 4742389"/>
              <a:gd name="connsiteY61" fmla="*/ 1367877 h 1526213"/>
              <a:gd name="connsiteX62" fmla="*/ 2247479 w 4742389"/>
              <a:gd name="connsiteY62" fmla="*/ 1362329 h 1526213"/>
              <a:gd name="connsiteX63" fmla="*/ 2207044 w 4742389"/>
              <a:gd name="connsiteY63" fmla="*/ 1370961 h 1526213"/>
              <a:gd name="connsiteX64" fmla="*/ 2218500 w 4742389"/>
              <a:gd name="connsiteY64" fmla="*/ 1373830 h 1526213"/>
              <a:gd name="connsiteX65" fmla="*/ 2224756 w 4742389"/>
              <a:gd name="connsiteY65" fmla="*/ 1375396 h 1526213"/>
              <a:gd name="connsiteX66" fmla="*/ 2233504 w 4742389"/>
              <a:gd name="connsiteY66" fmla="*/ 1377643 h 1526213"/>
              <a:gd name="connsiteX67" fmla="*/ 2274010 w 4742389"/>
              <a:gd name="connsiteY67" fmla="*/ 1367647 h 1526213"/>
              <a:gd name="connsiteX68" fmla="*/ 2257112 w 4742389"/>
              <a:gd name="connsiteY68" fmla="*/ 1364260 h 1526213"/>
              <a:gd name="connsiteX69" fmla="*/ 2389230 w 4742389"/>
              <a:gd name="connsiteY69" fmla="*/ 1361570 h 1526213"/>
              <a:gd name="connsiteX70" fmla="*/ 2344103 w 4742389"/>
              <a:gd name="connsiteY70" fmla="*/ 1373952 h 1526213"/>
              <a:gd name="connsiteX71" fmla="*/ 2359083 w 4742389"/>
              <a:gd name="connsiteY71" fmla="*/ 1377112 h 1526213"/>
              <a:gd name="connsiteX72" fmla="*/ 2365026 w 4742389"/>
              <a:gd name="connsiteY72" fmla="*/ 1378366 h 1526213"/>
              <a:gd name="connsiteX73" fmla="*/ 2378378 w 4742389"/>
              <a:gd name="connsiteY73" fmla="*/ 1381042 h 1526213"/>
              <a:gd name="connsiteX74" fmla="*/ 2424260 w 4742389"/>
              <a:gd name="connsiteY74" fmla="*/ 1366121 h 1526213"/>
              <a:gd name="connsiteX75" fmla="*/ 2407185 w 4742389"/>
              <a:gd name="connsiteY75" fmla="*/ 1363417 h 1526213"/>
              <a:gd name="connsiteX76" fmla="*/ 2341950 w 4742389"/>
              <a:gd name="connsiteY76" fmla="*/ 1356705 h 1526213"/>
              <a:gd name="connsiteX77" fmla="*/ 2304394 w 4742389"/>
              <a:gd name="connsiteY77" fmla="*/ 1366040 h 1526213"/>
              <a:gd name="connsiteX78" fmla="*/ 2304969 w 4742389"/>
              <a:gd name="connsiteY78" fmla="*/ 1366141 h 1526213"/>
              <a:gd name="connsiteX79" fmla="*/ 2317481 w 4742389"/>
              <a:gd name="connsiteY79" fmla="*/ 1368335 h 1526213"/>
              <a:gd name="connsiteX80" fmla="*/ 2332771 w 4742389"/>
              <a:gd name="connsiteY80" fmla="*/ 1371561 h 1526213"/>
              <a:gd name="connsiteX81" fmla="*/ 2374483 w 4742389"/>
              <a:gd name="connsiteY81" fmla="*/ 1360052 h 1526213"/>
              <a:gd name="connsiteX82" fmla="*/ 2114465 w 4742389"/>
              <a:gd name="connsiteY82" fmla="*/ 1355554 h 1526213"/>
              <a:gd name="connsiteX83" fmla="*/ 2012958 w 4742389"/>
              <a:gd name="connsiteY83" fmla="*/ 1370382 h 1526213"/>
              <a:gd name="connsiteX84" fmla="*/ 1652914 w 4742389"/>
              <a:gd name="connsiteY84" fmla="*/ 1415902 h 1526213"/>
              <a:gd name="connsiteX85" fmla="*/ 1740389 w 4742389"/>
              <a:gd name="connsiteY85" fmla="*/ 1425831 h 1526213"/>
              <a:gd name="connsiteX86" fmla="*/ 2022237 w 4742389"/>
              <a:gd name="connsiteY86" fmla="*/ 1383190 h 1526213"/>
              <a:gd name="connsiteX87" fmla="*/ 2141381 w 4742389"/>
              <a:gd name="connsiteY87" fmla="*/ 1361201 h 1526213"/>
              <a:gd name="connsiteX88" fmla="*/ 2124654 w 4742389"/>
              <a:gd name="connsiteY88" fmla="*/ 1357850 h 1526213"/>
              <a:gd name="connsiteX89" fmla="*/ 2205859 w 4742389"/>
              <a:gd name="connsiteY89" fmla="*/ 1354405 h 1526213"/>
              <a:gd name="connsiteX90" fmla="*/ 2167711 w 4742389"/>
              <a:gd name="connsiteY90" fmla="*/ 1361462 h 1526213"/>
              <a:gd name="connsiteX91" fmla="*/ 2174705 w 4742389"/>
              <a:gd name="connsiteY91" fmla="*/ 1362863 h 1526213"/>
              <a:gd name="connsiteX92" fmla="*/ 2195978 w 4742389"/>
              <a:gd name="connsiteY92" fmla="*/ 1368190 h 1526213"/>
              <a:gd name="connsiteX93" fmla="*/ 2235125 w 4742389"/>
              <a:gd name="connsiteY93" fmla="*/ 1359853 h 1526213"/>
              <a:gd name="connsiteX94" fmla="*/ 2227397 w 4742389"/>
              <a:gd name="connsiteY94" fmla="*/ 1358304 h 1526213"/>
              <a:gd name="connsiteX95" fmla="*/ 2214885 w 4742389"/>
              <a:gd name="connsiteY95" fmla="*/ 1355796 h 1526213"/>
              <a:gd name="connsiteX96" fmla="*/ 2295983 w 4742389"/>
              <a:gd name="connsiteY96" fmla="*/ 1351975 h 1526213"/>
              <a:gd name="connsiteX97" fmla="*/ 2263606 w 4742389"/>
              <a:gd name="connsiteY97" fmla="*/ 1358887 h 1526213"/>
              <a:gd name="connsiteX98" fmla="*/ 2290440 w 4742389"/>
              <a:gd name="connsiteY98" fmla="*/ 1363593 h 1526213"/>
              <a:gd name="connsiteX99" fmla="*/ 2325296 w 4742389"/>
              <a:gd name="connsiteY99" fmla="*/ 1354991 h 1526213"/>
              <a:gd name="connsiteX100" fmla="*/ 2495411 w 4742389"/>
              <a:gd name="connsiteY100" fmla="*/ 1348764 h 1526213"/>
              <a:gd name="connsiteX101" fmla="*/ 2495384 w 4742389"/>
              <a:gd name="connsiteY101" fmla="*/ 1348773 h 1526213"/>
              <a:gd name="connsiteX102" fmla="*/ 2490237 w 4742389"/>
              <a:gd name="connsiteY102" fmla="*/ 1350491 h 1526213"/>
              <a:gd name="connsiteX103" fmla="*/ 2447859 w 4742389"/>
              <a:gd name="connsiteY103" fmla="*/ 1364175 h 1526213"/>
              <a:gd name="connsiteX104" fmla="*/ 2480486 w 4742389"/>
              <a:gd name="connsiteY104" fmla="*/ 1369112 h 1526213"/>
              <a:gd name="connsiteX105" fmla="*/ 2512196 w 4742389"/>
              <a:gd name="connsiteY105" fmla="*/ 1358207 h 1526213"/>
              <a:gd name="connsiteX106" fmla="*/ 2528899 w 4742389"/>
              <a:gd name="connsiteY106" fmla="*/ 1351771 h 1526213"/>
              <a:gd name="connsiteX107" fmla="*/ 2165222 w 4742389"/>
              <a:gd name="connsiteY107" fmla="*/ 1348139 h 1526213"/>
              <a:gd name="connsiteX108" fmla="*/ 2128200 w 4742389"/>
              <a:gd name="connsiteY108" fmla="*/ 1353548 h 1526213"/>
              <a:gd name="connsiteX109" fmla="*/ 2154407 w 4742389"/>
              <a:gd name="connsiteY109" fmla="*/ 1358797 h 1526213"/>
              <a:gd name="connsiteX110" fmla="*/ 2190793 w 4742389"/>
              <a:gd name="connsiteY110" fmla="*/ 1352082 h 1526213"/>
              <a:gd name="connsiteX111" fmla="*/ 2076862 w 4742389"/>
              <a:gd name="connsiteY111" fmla="*/ 1347080 h 1526213"/>
              <a:gd name="connsiteX112" fmla="*/ 1608761 w 4742389"/>
              <a:gd name="connsiteY112" fmla="*/ 1395903 h 1526213"/>
              <a:gd name="connsiteX113" fmla="*/ 1516343 w 4742389"/>
              <a:gd name="connsiteY113" fmla="*/ 1404140 h 1526213"/>
              <a:gd name="connsiteX114" fmla="*/ 1553015 w 4742389"/>
              <a:gd name="connsiteY114" fmla="*/ 1407817 h 1526213"/>
              <a:gd name="connsiteX115" fmla="*/ 1559271 w 4742389"/>
              <a:gd name="connsiteY115" fmla="*/ 1408444 h 1526213"/>
              <a:gd name="connsiteX116" fmla="*/ 1609318 w 4742389"/>
              <a:gd name="connsiteY116" fmla="*/ 1410953 h 1526213"/>
              <a:gd name="connsiteX117" fmla="*/ 1631961 w 4742389"/>
              <a:gd name="connsiteY117" fmla="*/ 1413523 h 1526213"/>
              <a:gd name="connsiteX118" fmla="*/ 2012019 w 4742389"/>
              <a:gd name="connsiteY118" fmla="*/ 1365058 h 1526213"/>
              <a:gd name="connsiteX119" fmla="*/ 2098552 w 4742389"/>
              <a:gd name="connsiteY119" fmla="*/ 1351968 h 1526213"/>
              <a:gd name="connsiteX120" fmla="*/ 2246510 w 4742389"/>
              <a:gd name="connsiteY120" fmla="*/ 1346884 h 1526213"/>
              <a:gd name="connsiteX121" fmla="*/ 2221525 w 4742389"/>
              <a:gd name="connsiteY121" fmla="*/ 1351506 h 1526213"/>
              <a:gd name="connsiteX122" fmla="*/ 2250476 w 4742389"/>
              <a:gd name="connsiteY122" fmla="*/ 1356584 h 1526213"/>
              <a:gd name="connsiteX123" fmla="*/ 2279891 w 4742389"/>
              <a:gd name="connsiteY123" fmla="*/ 1350319 h 1526213"/>
              <a:gd name="connsiteX124" fmla="*/ 2450575 w 4742389"/>
              <a:gd name="connsiteY124" fmla="*/ 1344737 h 1526213"/>
              <a:gd name="connsiteX125" fmla="*/ 2403537 w 4742389"/>
              <a:gd name="connsiteY125" fmla="*/ 1357644 h 1526213"/>
              <a:gd name="connsiteX126" fmla="*/ 2409688 w 4742389"/>
              <a:gd name="connsiteY126" fmla="*/ 1358401 h 1526213"/>
              <a:gd name="connsiteX127" fmla="*/ 2435834 w 4742389"/>
              <a:gd name="connsiteY127" fmla="*/ 1362356 h 1526213"/>
              <a:gd name="connsiteX128" fmla="*/ 2481478 w 4742389"/>
              <a:gd name="connsiteY128" fmla="*/ 1347512 h 1526213"/>
              <a:gd name="connsiteX129" fmla="*/ 2203856 w 4742389"/>
              <a:gd name="connsiteY129" fmla="*/ 1342495 h 1526213"/>
              <a:gd name="connsiteX130" fmla="*/ 2182766 w 4742389"/>
              <a:gd name="connsiteY130" fmla="*/ 1345576 h 1526213"/>
              <a:gd name="connsiteX131" fmla="*/ 2204876 w 4742389"/>
              <a:gd name="connsiteY131" fmla="*/ 1348900 h 1526213"/>
              <a:gd name="connsiteX132" fmla="*/ 2206615 w 4742389"/>
              <a:gd name="connsiteY132" fmla="*/ 1349161 h 1526213"/>
              <a:gd name="connsiteX133" fmla="*/ 2228818 w 4742389"/>
              <a:gd name="connsiteY133" fmla="*/ 1345064 h 1526213"/>
              <a:gd name="connsiteX134" fmla="*/ 2125471 w 4742389"/>
              <a:gd name="connsiteY134" fmla="*/ 1342010 h 1526213"/>
              <a:gd name="connsiteX135" fmla="*/ 2092630 w 4742389"/>
              <a:gd name="connsiteY135" fmla="*/ 1345435 h 1526213"/>
              <a:gd name="connsiteX136" fmla="*/ 2112055 w 4742389"/>
              <a:gd name="connsiteY136" fmla="*/ 1349925 h 1526213"/>
              <a:gd name="connsiteX137" fmla="*/ 2144739 w 4742389"/>
              <a:gd name="connsiteY137" fmla="*/ 1344981 h 1526213"/>
              <a:gd name="connsiteX138" fmla="*/ 2129493 w 4742389"/>
              <a:gd name="connsiteY138" fmla="*/ 1342630 h 1526213"/>
              <a:gd name="connsiteX139" fmla="*/ 2406147 w 4742389"/>
              <a:gd name="connsiteY139" fmla="*/ 1340747 h 1526213"/>
              <a:gd name="connsiteX140" fmla="*/ 2359815 w 4742389"/>
              <a:gd name="connsiteY140" fmla="*/ 1352264 h 1526213"/>
              <a:gd name="connsiteX141" fmla="*/ 2389481 w 4742389"/>
              <a:gd name="connsiteY141" fmla="*/ 1355914 h 1526213"/>
              <a:gd name="connsiteX142" fmla="*/ 2435045 w 4742389"/>
              <a:gd name="connsiteY142" fmla="*/ 1343343 h 1526213"/>
              <a:gd name="connsiteX143" fmla="*/ 2039442 w 4742389"/>
              <a:gd name="connsiteY143" fmla="*/ 1338647 h 1526213"/>
              <a:gd name="connsiteX144" fmla="*/ 2002016 w 4742389"/>
              <a:gd name="connsiteY144" fmla="*/ 1341063 h 1526213"/>
              <a:gd name="connsiteX145" fmla="*/ 1604112 w 4742389"/>
              <a:gd name="connsiteY145" fmla="*/ 1370511 h 1526213"/>
              <a:gd name="connsiteX146" fmla="*/ 1284898 w 4742389"/>
              <a:gd name="connsiteY146" fmla="*/ 1393067 h 1526213"/>
              <a:gd name="connsiteX147" fmla="*/ 1307786 w 4742389"/>
              <a:gd name="connsiteY147" fmla="*/ 1393704 h 1526213"/>
              <a:gd name="connsiteX148" fmla="*/ 1409130 w 4742389"/>
              <a:gd name="connsiteY148" fmla="*/ 1398409 h 1526213"/>
              <a:gd name="connsiteX149" fmla="*/ 1486203 w 4742389"/>
              <a:gd name="connsiteY149" fmla="*/ 1402273 h 1526213"/>
              <a:gd name="connsiteX150" fmla="*/ 1608761 w 4742389"/>
              <a:gd name="connsiteY150" fmla="*/ 1390888 h 1526213"/>
              <a:gd name="connsiteX151" fmla="*/ 2057350 w 4742389"/>
              <a:gd name="connsiteY151" fmla="*/ 1342682 h 1526213"/>
              <a:gd name="connsiteX152" fmla="*/ 2358501 w 4742389"/>
              <a:gd name="connsiteY152" fmla="*/ 1338629 h 1526213"/>
              <a:gd name="connsiteX153" fmla="*/ 2318464 w 4742389"/>
              <a:gd name="connsiteY153" fmla="*/ 1347176 h 1526213"/>
              <a:gd name="connsiteX154" fmla="*/ 2344156 w 4742389"/>
              <a:gd name="connsiteY154" fmla="*/ 1350337 h 1526213"/>
              <a:gd name="connsiteX155" fmla="*/ 2386901 w 4742389"/>
              <a:gd name="connsiteY155" fmla="*/ 1339789 h 1526213"/>
              <a:gd name="connsiteX156" fmla="*/ 2162054 w 4742389"/>
              <a:gd name="connsiteY156" fmla="*/ 1338194 h 1526213"/>
              <a:gd name="connsiteX157" fmla="*/ 2145290 w 4742389"/>
              <a:gd name="connsiteY157" fmla="*/ 1339943 h 1526213"/>
              <a:gd name="connsiteX158" fmla="*/ 2161718 w 4742389"/>
              <a:gd name="connsiteY158" fmla="*/ 1342412 h 1526213"/>
              <a:gd name="connsiteX159" fmla="*/ 2178448 w 4742389"/>
              <a:gd name="connsiteY159" fmla="*/ 1339881 h 1526213"/>
              <a:gd name="connsiteX160" fmla="*/ 2303316 w 4742389"/>
              <a:gd name="connsiteY160" fmla="*/ 1336375 h 1526213"/>
              <a:gd name="connsiteX161" fmla="*/ 2274305 w 4742389"/>
              <a:gd name="connsiteY161" fmla="*/ 1341742 h 1526213"/>
              <a:gd name="connsiteX162" fmla="*/ 2303371 w 4742389"/>
              <a:gd name="connsiteY162" fmla="*/ 1345319 h 1526213"/>
              <a:gd name="connsiteX163" fmla="*/ 2338599 w 4742389"/>
              <a:gd name="connsiteY163" fmla="*/ 1337816 h 1526213"/>
              <a:gd name="connsiteX164" fmla="*/ 2084118 w 4742389"/>
              <a:gd name="connsiteY164" fmla="*/ 1335762 h 1526213"/>
              <a:gd name="connsiteX165" fmla="*/ 2058060 w 4742389"/>
              <a:gd name="connsiteY165" fmla="*/ 1337445 h 1526213"/>
              <a:gd name="connsiteX166" fmla="*/ 2073303 w 4742389"/>
              <a:gd name="connsiteY166" fmla="*/ 1340968 h 1526213"/>
              <a:gd name="connsiteX167" fmla="*/ 2099804 w 4742389"/>
              <a:gd name="connsiteY167" fmla="*/ 1338120 h 1526213"/>
              <a:gd name="connsiteX168" fmla="*/ 2258325 w 4742389"/>
              <a:gd name="connsiteY168" fmla="*/ 1334538 h 1526213"/>
              <a:gd name="connsiteX169" fmla="*/ 2238863 w 4742389"/>
              <a:gd name="connsiteY169" fmla="*/ 1337381 h 1526213"/>
              <a:gd name="connsiteX170" fmla="*/ 2257812 w 4742389"/>
              <a:gd name="connsiteY170" fmla="*/ 1339713 h 1526213"/>
              <a:gd name="connsiteX171" fmla="*/ 2280863 w 4742389"/>
              <a:gd name="connsiteY171" fmla="*/ 1335459 h 1526213"/>
              <a:gd name="connsiteX172" fmla="*/ 2117484 w 4742389"/>
              <a:gd name="connsiteY172" fmla="*/ 1333608 h 1526213"/>
              <a:gd name="connsiteX173" fmla="*/ 2108922 w 4742389"/>
              <a:gd name="connsiteY173" fmla="*/ 1334161 h 1526213"/>
              <a:gd name="connsiteX174" fmla="*/ 2117294 w 4742389"/>
              <a:gd name="connsiteY174" fmla="*/ 1335734 h 1526213"/>
              <a:gd name="connsiteX175" fmla="*/ 2119259 w 4742389"/>
              <a:gd name="connsiteY175" fmla="*/ 1336030 h 1526213"/>
              <a:gd name="connsiteX176" fmla="*/ 2129903 w 4742389"/>
              <a:gd name="connsiteY176" fmla="*/ 1334886 h 1526213"/>
              <a:gd name="connsiteX177" fmla="*/ 2214330 w 4742389"/>
              <a:gd name="connsiteY177" fmla="*/ 1332742 h 1526213"/>
              <a:gd name="connsiteX178" fmla="*/ 2206623 w 4742389"/>
              <a:gd name="connsiteY178" fmla="*/ 1333546 h 1526213"/>
              <a:gd name="connsiteX179" fmla="*/ 2210301 w 4742389"/>
              <a:gd name="connsiteY179" fmla="*/ 1333867 h 1526213"/>
              <a:gd name="connsiteX180" fmla="*/ 2214659 w 4742389"/>
              <a:gd name="connsiteY180" fmla="*/ 1334403 h 1526213"/>
              <a:gd name="connsiteX181" fmla="*/ 2223238 w 4742389"/>
              <a:gd name="connsiteY181" fmla="*/ 1333105 h 1526213"/>
              <a:gd name="connsiteX182" fmla="*/ 2043194 w 4742389"/>
              <a:gd name="connsiteY182" fmla="*/ 1329610 h 1526213"/>
              <a:gd name="connsiteX183" fmla="*/ 2024364 w 4742389"/>
              <a:gd name="connsiteY183" fmla="*/ 1329818 h 1526213"/>
              <a:gd name="connsiteX184" fmla="*/ 2027055 w 4742389"/>
              <a:gd name="connsiteY184" fmla="*/ 1330278 h 1526213"/>
              <a:gd name="connsiteX185" fmla="*/ 2041108 w 4742389"/>
              <a:gd name="connsiteY185" fmla="*/ 1333527 h 1526213"/>
              <a:gd name="connsiteX186" fmla="*/ 2060792 w 4742389"/>
              <a:gd name="connsiteY186" fmla="*/ 1332256 h 1526213"/>
              <a:gd name="connsiteX187" fmla="*/ 2556751 w 4742389"/>
              <a:gd name="connsiteY187" fmla="*/ 1328281 h 1526213"/>
              <a:gd name="connsiteX188" fmla="*/ 2531411 w 4742389"/>
              <a:gd name="connsiteY188" fmla="*/ 1336743 h 1526213"/>
              <a:gd name="connsiteX189" fmla="*/ 2511183 w 4742389"/>
              <a:gd name="connsiteY189" fmla="*/ 1343497 h 1526213"/>
              <a:gd name="connsiteX190" fmla="*/ 2544027 w 4742389"/>
              <a:gd name="connsiteY190" fmla="*/ 1345942 h 1526213"/>
              <a:gd name="connsiteX191" fmla="*/ 2568621 w 4742389"/>
              <a:gd name="connsiteY191" fmla="*/ 1336466 h 1526213"/>
              <a:gd name="connsiteX192" fmla="*/ 2588499 w 4742389"/>
              <a:gd name="connsiteY192" fmla="*/ 1328806 h 1526213"/>
              <a:gd name="connsiteX193" fmla="*/ 2508372 w 4742389"/>
              <a:gd name="connsiteY193" fmla="*/ 1327480 h 1526213"/>
              <a:gd name="connsiteX194" fmla="*/ 2508269 w 4742389"/>
              <a:gd name="connsiteY194" fmla="*/ 1327512 h 1526213"/>
              <a:gd name="connsiteX195" fmla="*/ 2467095 w 4742389"/>
              <a:gd name="connsiteY195" fmla="*/ 1340204 h 1526213"/>
              <a:gd name="connsiteX196" fmla="*/ 2467064 w 4742389"/>
              <a:gd name="connsiteY196" fmla="*/ 1340213 h 1526213"/>
              <a:gd name="connsiteX197" fmla="*/ 2496859 w 4742389"/>
              <a:gd name="connsiteY197" fmla="*/ 1342431 h 1526213"/>
              <a:gd name="connsiteX198" fmla="*/ 2540061 w 4742389"/>
              <a:gd name="connsiteY198" fmla="*/ 1328005 h 1526213"/>
              <a:gd name="connsiteX199" fmla="*/ 2460291 w 4742389"/>
              <a:gd name="connsiteY199" fmla="*/ 1326684 h 1526213"/>
              <a:gd name="connsiteX200" fmla="*/ 2447701 w 4742389"/>
              <a:gd name="connsiteY200" fmla="*/ 1330418 h 1526213"/>
              <a:gd name="connsiteX201" fmla="*/ 2421841 w 4742389"/>
              <a:gd name="connsiteY201" fmla="*/ 1336846 h 1526213"/>
              <a:gd name="connsiteX202" fmla="*/ 2450782 w 4742389"/>
              <a:gd name="connsiteY202" fmla="*/ 1339001 h 1526213"/>
              <a:gd name="connsiteX203" fmla="*/ 2464592 w 4742389"/>
              <a:gd name="connsiteY203" fmla="*/ 1335190 h 1526213"/>
              <a:gd name="connsiteX204" fmla="*/ 2490560 w 4742389"/>
              <a:gd name="connsiteY204" fmla="*/ 1327185 h 1526213"/>
              <a:gd name="connsiteX205" fmla="*/ 2329673 w 4742389"/>
              <a:gd name="connsiteY205" fmla="*/ 1326450 h 1526213"/>
              <a:gd name="connsiteX206" fmla="*/ 2312386 w 4742389"/>
              <a:gd name="connsiteY206" fmla="*/ 1326641 h 1526213"/>
              <a:gd name="connsiteX207" fmla="*/ 2288043 w 4742389"/>
              <a:gd name="connsiteY207" fmla="*/ 1330197 h 1526213"/>
              <a:gd name="connsiteX208" fmla="*/ 2305151 w 4742389"/>
              <a:gd name="connsiteY208" fmla="*/ 1330976 h 1526213"/>
              <a:gd name="connsiteX209" fmla="*/ 2417751 w 4742389"/>
              <a:gd name="connsiteY209" fmla="*/ 1325980 h 1526213"/>
              <a:gd name="connsiteX210" fmla="*/ 2378665 w 4742389"/>
              <a:gd name="connsiteY210" fmla="*/ 1334324 h 1526213"/>
              <a:gd name="connsiteX211" fmla="*/ 2402616 w 4742389"/>
              <a:gd name="connsiteY211" fmla="*/ 1335415 h 1526213"/>
              <a:gd name="connsiteX212" fmla="*/ 2404158 w 4742389"/>
              <a:gd name="connsiteY212" fmla="*/ 1335530 h 1526213"/>
              <a:gd name="connsiteX213" fmla="*/ 2441278 w 4742389"/>
              <a:gd name="connsiteY213" fmla="*/ 1326370 h 1526213"/>
              <a:gd name="connsiteX214" fmla="*/ 2395372 w 4742389"/>
              <a:gd name="connsiteY214" fmla="*/ 1325725 h 1526213"/>
              <a:gd name="connsiteX215" fmla="*/ 2358699 w 4742389"/>
              <a:gd name="connsiteY215" fmla="*/ 1326130 h 1526213"/>
              <a:gd name="connsiteX216" fmla="*/ 2327099 w 4742389"/>
              <a:gd name="connsiteY216" fmla="*/ 1331976 h 1526213"/>
              <a:gd name="connsiteX217" fmla="*/ 2359165 w 4742389"/>
              <a:gd name="connsiteY217" fmla="*/ 1333436 h 1526213"/>
              <a:gd name="connsiteX218" fmla="*/ 1990882 w 4742389"/>
              <a:gd name="connsiteY218" fmla="*/ 1324092 h 1526213"/>
              <a:gd name="connsiteX219" fmla="*/ 1995991 w 4742389"/>
              <a:gd name="connsiteY219" fmla="*/ 1324966 h 1526213"/>
              <a:gd name="connsiteX220" fmla="*/ 2001654 w 4742389"/>
              <a:gd name="connsiteY220" fmla="*/ 1324738 h 1526213"/>
              <a:gd name="connsiteX221" fmla="*/ 2007341 w 4742389"/>
              <a:gd name="connsiteY221" fmla="*/ 1324644 h 1526213"/>
              <a:gd name="connsiteX222" fmla="*/ 2002542 w 4742389"/>
              <a:gd name="connsiteY222" fmla="*/ 1324129 h 1526213"/>
              <a:gd name="connsiteX223" fmla="*/ 2384183 w 4742389"/>
              <a:gd name="connsiteY223" fmla="*/ 1316390 h 1526213"/>
              <a:gd name="connsiteX224" fmla="*/ 2381275 w 4742389"/>
              <a:gd name="connsiteY224" fmla="*/ 1316577 h 1526213"/>
              <a:gd name="connsiteX225" fmla="*/ 2366770 w 4742389"/>
              <a:gd name="connsiteY225" fmla="*/ 1318696 h 1526213"/>
              <a:gd name="connsiteX226" fmla="*/ 2372170 w 4742389"/>
              <a:gd name="connsiteY226" fmla="*/ 1318607 h 1526213"/>
              <a:gd name="connsiteX227" fmla="*/ 2451213 w 4742389"/>
              <a:gd name="connsiteY227" fmla="*/ 1313030 h 1526213"/>
              <a:gd name="connsiteX228" fmla="*/ 2421664 w 4742389"/>
              <a:gd name="connsiteY228" fmla="*/ 1314380 h 1526213"/>
              <a:gd name="connsiteX229" fmla="*/ 2417617 w 4742389"/>
              <a:gd name="connsiteY229" fmla="*/ 1315230 h 1526213"/>
              <a:gd name="connsiteX230" fmla="*/ 2401604 w 4742389"/>
              <a:gd name="connsiteY230" fmla="*/ 1318193 h 1526213"/>
              <a:gd name="connsiteX231" fmla="*/ 2428366 w 4742389"/>
              <a:gd name="connsiteY231" fmla="*/ 1318699 h 1526213"/>
              <a:gd name="connsiteX232" fmla="*/ 2429812 w 4742389"/>
              <a:gd name="connsiteY232" fmla="*/ 1318391 h 1526213"/>
              <a:gd name="connsiteX233" fmla="*/ 2492367 w 4742389"/>
              <a:gd name="connsiteY233" fmla="*/ 1311149 h 1526213"/>
              <a:gd name="connsiteX234" fmla="*/ 2475699 w 4742389"/>
              <a:gd name="connsiteY234" fmla="*/ 1311911 h 1526213"/>
              <a:gd name="connsiteX235" fmla="*/ 2447182 w 4742389"/>
              <a:gd name="connsiteY235" fmla="*/ 1319055 h 1526213"/>
              <a:gd name="connsiteX236" fmla="*/ 2465084 w 4742389"/>
              <a:gd name="connsiteY236" fmla="*/ 1319393 h 1526213"/>
              <a:gd name="connsiteX237" fmla="*/ 2551323 w 4742389"/>
              <a:gd name="connsiteY237" fmla="*/ 1308454 h 1526213"/>
              <a:gd name="connsiteX238" fmla="*/ 2516377 w 4742389"/>
              <a:gd name="connsiteY238" fmla="*/ 1310052 h 1526213"/>
              <a:gd name="connsiteX239" fmla="*/ 2483691 w 4742389"/>
              <a:gd name="connsiteY239" fmla="*/ 1319745 h 1526213"/>
              <a:gd name="connsiteX240" fmla="*/ 2512904 w 4742389"/>
              <a:gd name="connsiteY240" fmla="*/ 1320298 h 1526213"/>
              <a:gd name="connsiteX241" fmla="*/ 2521016 w 4742389"/>
              <a:gd name="connsiteY241" fmla="*/ 1317797 h 1526213"/>
              <a:gd name="connsiteX242" fmla="*/ 2549989 w 4742389"/>
              <a:gd name="connsiteY242" fmla="*/ 1308865 h 1526213"/>
              <a:gd name="connsiteX243" fmla="*/ 2604968 w 4742389"/>
              <a:gd name="connsiteY243" fmla="*/ 1306003 h 1526213"/>
              <a:gd name="connsiteX244" fmla="*/ 2572584 w 4742389"/>
              <a:gd name="connsiteY244" fmla="*/ 1307483 h 1526213"/>
              <a:gd name="connsiteX245" fmla="*/ 2564691 w 4742389"/>
              <a:gd name="connsiteY245" fmla="*/ 1310119 h 1526213"/>
              <a:gd name="connsiteX246" fmla="*/ 2530587 w 4742389"/>
              <a:gd name="connsiteY246" fmla="*/ 1320632 h 1526213"/>
              <a:gd name="connsiteX247" fmla="*/ 2560448 w 4742389"/>
              <a:gd name="connsiteY247" fmla="*/ 1321197 h 1526213"/>
              <a:gd name="connsiteX248" fmla="*/ 2573132 w 4742389"/>
              <a:gd name="connsiteY248" fmla="*/ 1316961 h 1526213"/>
              <a:gd name="connsiteX249" fmla="*/ 2585331 w 4742389"/>
              <a:gd name="connsiteY249" fmla="*/ 1312888 h 1526213"/>
              <a:gd name="connsiteX250" fmla="*/ 2653426 w 4742389"/>
              <a:gd name="connsiteY250" fmla="*/ 1303788 h 1526213"/>
              <a:gd name="connsiteX251" fmla="*/ 2624288 w 4742389"/>
              <a:gd name="connsiteY251" fmla="*/ 1305120 h 1526213"/>
              <a:gd name="connsiteX252" fmla="*/ 2587833 w 4742389"/>
              <a:gd name="connsiteY252" fmla="*/ 1317902 h 1526213"/>
              <a:gd name="connsiteX253" fmla="*/ 2577026 w 4742389"/>
              <a:gd name="connsiteY253" fmla="*/ 1321510 h 1526213"/>
              <a:gd name="connsiteX254" fmla="*/ 2606011 w 4742389"/>
              <a:gd name="connsiteY254" fmla="*/ 1322059 h 1526213"/>
              <a:gd name="connsiteX255" fmla="*/ 2609795 w 4742389"/>
              <a:gd name="connsiteY255" fmla="*/ 1320600 h 1526213"/>
              <a:gd name="connsiteX256" fmla="*/ 2488093 w 4742389"/>
              <a:gd name="connsiteY256" fmla="*/ 1303682 h 1526213"/>
              <a:gd name="connsiteX257" fmla="*/ 2455475 w 4742389"/>
              <a:gd name="connsiteY257" fmla="*/ 1307276 h 1526213"/>
              <a:gd name="connsiteX258" fmla="*/ 2454047 w 4742389"/>
              <a:gd name="connsiteY258" fmla="*/ 1307576 h 1526213"/>
              <a:gd name="connsiteX259" fmla="*/ 2477878 w 4742389"/>
              <a:gd name="connsiteY259" fmla="*/ 1306350 h 1526213"/>
              <a:gd name="connsiteX260" fmla="*/ 2479861 w 4742389"/>
              <a:gd name="connsiteY260" fmla="*/ 1305853 h 1526213"/>
              <a:gd name="connsiteX261" fmla="*/ 2533705 w 4742389"/>
              <a:gd name="connsiteY261" fmla="*/ 1298657 h 1526213"/>
              <a:gd name="connsiteX262" fmla="*/ 2524604 w 4742389"/>
              <a:gd name="connsiteY262" fmla="*/ 1299659 h 1526213"/>
              <a:gd name="connsiteX263" fmla="*/ 2503073 w 4742389"/>
              <a:gd name="connsiteY263" fmla="*/ 1305053 h 1526213"/>
              <a:gd name="connsiteX264" fmla="*/ 2514481 w 4742389"/>
              <a:gd name="connsiteY264" fmla="*/ 1304466 h 1526213"/>
              <a:gd name="connsiteX265" fmla="*/ 2605028 w 4742389"/>
              <a:gd name="connsiteY265" fmla="*/ 1290798 h 1526213"/>
              <a:gd name="connsiteX266" fmla="*/ 2567269 w 4742389"/>
              <a:gd name="connsiteY266" fmla="*/ 1294959 h 1526213"/>
              <a:gd name="connsiteX267" fmla="*/ 2539563 w 4742389"/>
              <a:gd name="connsiteY267" fmla="*/ 1303175 h 1526213"/>
              <a:gd name="connsiteX268" fmla="*/ 2573141 w 4742389"/>
              <a:gd name="connsiteY268" fmla="*/ 1301447 h 1526213"/>
              <a:gd name="connsiteX269" fmla="*/ 2660687 w 4742389"/>
              <a:gd name="connsiteY269" fmla="*/ 1284666 h 1526213"/>
              <a:gd name="connsiteX270" fmla="*/ 2631170 w 4742389"/>
              <a:gd name="connsiteY270" fmla="*/ 1287918 h 1526213"/>
              <a:gd name="connsiteX271" fmla="*/ 2593847 w 4742389"/>
              <a:gd name="connsiteY271" fmla="*/ 1300382 h 1526213"/>
              <a:gd name="connsiteX272" fmla="*/ 2625671 w 4742389"/>
              <a:gd name="connsiteY272" fmla="*/ 1298744 h 1526213"/>
              <a:gd name="connsiteX273" fmla="*/ 2635381 w 4742389"/>
              <a:gd name="connsiteY273" fmla="*/ 1295340 h 1526213"/>
              <a:gd name="connsiteX274" fmla="*/ 2718032 w 4742389"/>
              <a:gd name="connsiteY274" fmla="*/ 1278348 h 1526213"/>
              <a:gd name="connsiteX275" fmla="*/ 2688577 w 4742389"/>
              <a:gd name="connsiteY275" fmla="*/ 1281593 h 1526213"/>
              <a:gd name="connsiteX276" fmla="*/ 2685430 w 4742389"/>
              <a:gd name="connsiteY276" fmla="*/ 1282805 h 1526213"/>
              <a:gd name="connsiteX277" fmla="*/ 2644928 w 4742389"/>
              <a:gd name="connsiteY277" fmla="*/ 1297753 h 1526213"/>
              <a:gd name="connsiteX278" fmla="*/ 2672812 w 4742389"/>
              <a:gd name="connsiteY278" fmla="*/ 1296318 h 1526213"/>
              <a:gd name="connsiteX279" fmla="*/ 2707393 w 4742389"/>
              <a:gd name="connsiteY279" fmla="*/ 1282993 h 1526213"/>
              <a:gd name="connsiteX280" fmla="*/ 2664685 w 4742389"/>
              <a:gd name="connsiteY280" fmla="*/ 1270749 h 1526213"/>
              <a:gd name="connsiteX281" fmla="*/ 2629561 w 4742389"/>
              <a:gd name="connsiteY281" fmla="*/ 1276485 h 1526213"/>
              <a:gd name="connsiteX282" fmla="*/ 2605034 w 4742389"/>
              <a:gd name="connsiteY282" fmla="*/ 1283759 h 1526213"/>
              <a:gd name="connsiteX283" fmla="*/ 2636153 w 4742389"/>
              <a:gd name="connsiteY283" fmla="*/ 1280404 h 1526213"/>
              <a:gd name="connsiteX284" fmla="*/ 2659785 w 4742389"/>
              <a:gd name="connsiteY284" fmla="*/ 1272512 h 1526213"/>
              <a:gd name="connsiteX285" fmla="*/ 2721202 w 4742389"/>
              <a:gd name="connsiteY285" fmla="*/ 1261521 h 1526213"/>
              <a:gd name="connsiteX286" fmla="*/ 2699701 w 4742389"/>
              <a:gd name="connsiteY286" fmla="*/ 1265032 h 1526213"/>
              <a:gd name="connsiteX287" fmla="*/ 2662287 w 4742389"/>
              <a:gd name="connsiteY287" fmla="*/ 1277526 h 1526213"/>
              <a:gd name="connsiteX288" fmla="*/ 2662020 w 4742389"/>
              <a:gd name="connsiteY288" fmla="*/ 1277615 h 1526213"/>
              <a:gd name="connsiteX289" fmla="*/ 2682683 w 4742389"/>
              <a:gd name="connsiteY289" fmla="*/ 1275388 h 1526213"/>
              <a:gd name="connsiteX290" fmla="*/ 2682927 w 4742389"/>
              <a:gd name="connsiteY290" fmla="*/ 1275285 h 1526213"/>
              <a:gd name="connsiteX291" fmla="*/ 2714384 w 4742389"/>
              <a:gd name="connsiteY291" fmla="*/ 1252876 h 1526213"/>
              <a:gd name="connsiteX292" fmla="*/ 2705116 w 4742389"/>
              <a:gd name="connsiteY292" fmla="*/ 1254824 h 1526213"/>
              <a:gd name="connsiteX293" fmla="*/ 2681292 w 4742389"/>
              <a:gd name="connsiteY293" fmla="*/ 1261251 h 1526213"/>
              <a:gd name="connsiteX294" fmla="*/ 2699013 w 4742389"/>
              <a:gd name="connsiteY294" fmla="*/ 1258404 h 1526213"/>
              <a:gd name="connsiteX295" fmla="*/ 2777684 w 4742389"/>
              <a:gd name="connsiteY295" fmla="*/ 1252298 h 1526213"/>
              <a:gd name="connsiteX296" fmla="*/ 2754993 w 4742389"/>
              <a:gd name="connsiteY296" fmla="*/ 1256003 h 1526213"/>
              <a:gd name="connsiteX297" fmla="*/ 2726604 w 4742389"/>
              <a:gd name="connsiteY297" fmla="*/ 1266942 h 1526213"/>
              <a:gd name="connsiteX298" fmla="*/ 2713229 w 4742389"/>
              <a:gd name="connsiteY298" fmla="*/ 1272095 h 1526213"/>
              <a:gd name="connsiteX299" fmla="*/ 2738617 w 4742389"/>
              <a:gd name="connsiteY299" fmla="*/ 1269358 h 1526213"/>
              <a:gd name="connsiteX300" fmla="*/ 2763818 w 4742389"/>
              <a:gd name="connsiteY300" fmla="*/ 1258353 h 1526213"/>
              <a:gd name="connsiteX301" fmla="*/ 2786235 w 4742389"/>
              <a:gd name="connsiteY301" fmla="*/ 1237780 h 1526213"/>
              <a:gd name="connsiteX302" fmla="*/ 2770055 w 4742389"/>
              <a:gd name="connsiteY302" fmla="*/ 1241179 h 1526213"/>
              <a:gd name="connsiteX303" fmla="*/ 2764899 w 4742389"/>
              <a:gd name="connsiteY303" fmla="*/ 1243082 h 1526213"/>
              <a:gd name="connsiteX304" fmla="*/ 2759884 w 4742389"/>
              <a:gd name="connsiteY304" fmla="*/ 1244933 h 1526213"/>
              <a:gd name="connsiteX305" fmla="*/ 2738576 w 4742389"/>
              <a:gd name="connsiteY305" fmla="*/ 1252049 h 1526213"/>
              <a:gd name="connsiteX306" fmla="*/ 2754778 w 4742389"/>
              <a:gd name="connsiteY306" fmla="*/ 1249447 h 1526213"/>
              <a:gd name="connsiteX307" fmla="*/ 2768325 w 4742389"/>
              <a:gd name="connsiteY307" fmla="*/ 1244575 h 1526213"/>
              <a:gd name="connsiteX308" fmla="*/ 2780524 w 4742389"/>
              <a:gd name="connsiteY308" fmla="*/ 1240188 h 1526213"/>
              <a:gd name="connsiteX309" fmla="*/ 2841726 w 4742389"/>
              <a:gd name="connsiteY309" fmla="*/ 1224878 h 1526213"/>
              <a:gd name="connsiteX310" fmla="*/ 2815804 w 4742389"/>
              <a:gd name="connsiteY310" fmla="*/ 1231377 h 1526213"/>
              <a:gd name="connsiteX311" fmla="*/ 2784148 w 4742389"/>
              <a:gd name="connsiteY311" fmla="*/ 1244729 h 1526213"/>
              <a:gd name="connsiteX312" fmla="*/ 2801257 w 4742389"/>
              <a:gd name="connsiteY312" fmla="*/ 1241981 h 1526213"/>
              <a:gd name="connsiteX313" fmla="*/ 2801350 w 4742389"/>
              <a:gd name="connsiteY313" fmla="*/ 1241963 h 1526213"/>
              <a:gd name="connsiteX314" fmla="*/ 2803467 w 4742389"/>
              <a:gd name="connsiteY314" fmla="*/ 1241039 h 1526213"/>
              <a:gd name="connsiteX315" fmla="*/ 2804992 w 4742389"/>
              <a:gd name="connsiteY315" fmla="*/ 1240373 h 1526213"/>
              <a:gd name="connsiteX316" fmla="*/ 2818081 w 4742389"/>
              <a:gd name="connsiteY316" fmla="*/ 1224347 h 1526213"/>
              <a:gd name="connsiteX317" fmla="*/ 2809074 w 4742389"/>
              <a:gd name="connsiteY317" fmla="*/ 1226777 h 1526213"/>
              <a:gd name="connsiteX318" fmla="*/ 2806401 w 4742389"/>
              <a:gd name="connsiteY318" fmla="*/ 1227763 h 1526213"/>
              <a:gd name="connsiteX319" fmla="*/ 2808931 w 4742389"/>
              <a:gd name="connsiteY319" fmla="*/ 1227227 h 1526213"/>
              <a:gd name="connsiteX320" fmla="*/ 2814340 w 4742389"/>
              <a:gd name="connsiteY320" fmla="*/ 1225925 h 1526213"/>
              <a:gd name="connsiteX321" fmla="*/ 2887025 w 4742389"/>
              <a:gd name="connsiteY321" fmla="*/ 1203951 h 1526213"/>
              <a:gd name="connsiteX322" fmla="*/ 2865952 w 4742389"/>
              <a:gd name="connsiteY322" fmla="*/ 1210224 h 1526213"/>
              <a:gd name="connsiteX323" fmla="*/ 2847860 w 4742389"/>
              <a:gd name="connsiteY323" fmla="*/ 1217855 h 1526213"/>
              <a:gd name="connsiteX324" fmla="*/ 2867883 w 4742389"/>
              <a:gd name="connsiteY324" fmla="*/ 1213035 h 1526213"/>
              <a:gd name="connsiteX325" fmla="*/ 2880030 w 4742389"/>
              <a:gd name="connsiteY325" fmla="*/ 1207271 h 1526213"/>
              <a:gd name="connsiteX326" fmla="*/ 2935978 w 4742389"/>
              <a:gd name="connsiteY326" fmla="*/ 1180577 h 1526213"/>
              <a:gd name="connsiteX327" fmla="*/ 2930627 w 4742389"/>
              <a:gd name="connsiteY327" fmla="*/ 1182438 h 1526213"/>
              <a:gd name="connsiteX328" fmla="*/ 2923762 w 4742389"/>
              <a:gd name="connsiteY328" fmla="*/ 1185400 h 1526213"/>
              <a:gd name="connsiteX329" fmla="*/ 2929226 w 4742389"/>
              <a:gd name="connsiteY329" fmla="*/ 1183808 h 1526213"/>
              <a:gd name="connsiteX330" fmla="*/ 4742389 w 4742389"/>
              <a:gd name="connsiteY330" fmla="*/ 0 h 1526213"/>
              <a:gd name="connsiteX331" fmla="*/ 4742389 w 4742389"/>
              <a:gd name="connsiteY331" fmla="*/ 9182 h 1526213"/>
              <a:gd name="connsiteX332" fmla="*/ 4733821 w 4742389"/>
              <a:gd name="connsiteY332" fmla="*/ 11262 h 1526213"/>
              <a:gd name="connsiteX333" fmla="*/ 4636847 w 4742389"/>
              <a:gd name="connsiteY333" fmla="*/ 46988 h 1526213"/>
              <a:gd name="connsiteX334" fmla="*/ 4273980 w 4742389"/>
              <a:gd name="connsiteY334" fmla="*/ 252571 h 1526213"/>
              <a:gd name="connsiteX335" fmla="*/ 3953656 w 4742389"/>
              <a:gd name="connsiteY335" fmla="*/ 523339 h 1526213"/>
              <a:gd name="connsiteX336" fmla="*/ 3876077 w 4742389"/>
              <a:gd name="connsiteY336" fmla="*/ 593538 h 1526213"/>
              <a:gd name="connsiteX337" fmla="*/ 3836037 w 4742389"/>
              <a:gd name="connsiteY337" fmla="*/ 626130 h 1526213"/>
              <a:gd name="connsiteX338" fmla="*/ 3795996 w 4742389"/>
              <a:gd name="connsiteY338" fmla="*/ 661230 h 1526213"/>
              <a:gd name="connsiteX339" fmla="*/ 3628326 w 4742389"/>
              <a:gd name="connsiteY339" fmla="*/ 789093 h 1526213"/>
              <a:gd name="connsiteX340" fmla="*/ 3455651 w 4742389"/>
              <a:gd name="connsiteY340" fmla="*/ 905673 h 1526213"/>
              <a:gd name="connsiteX341" fmla="*/ 3335376 w 4742389"/>
              <a:gd name="connsiteY341" fmla="*/ 978473 h 1526213"/>
              <a:gd name="connsiteX342" fmla="*/ 3432730 w 4742389"/>
              <a:gd name="connsiteY342" fmla="*/ 925262 h 1526213"/>
              <a:gd name="connsiteX343" fmla="*/ 3608841 w 4742389"/>
              <a:gd name="connsiteY343" fmla="*/ 816526 h 1526213"/>
              <a:gd name="connsiteX344" fmla="*/ 3776507 w 4742389"/>
              <a:gd name="connsiteY344" fmla="*/ 696196 h 1526213"/>
              <a:gd name="connsiteX345" fmla="*/ 3941670 w 4742389"/>
              <a:gd name="connsiteY345" fmla="*/ 568345 h 1526213"/>
              <a:gd name="connsiteX346" fmla="*/ 4104331 w 4742389"/>
              <a:gd name="connsiteY346" fmla="*/ 443001 h 1526213"/>
              <a:gd name="connsiteX347" fmla="*/ 4274499 w 4742389"/>
              <a:gd name="connsiteY347" fmla="*/ 325178 h 1526213"/>
              <a:gd name="connsiteX348" fmla="*/ 4652372 w 4742389"/>
              <a:gd name="connsiteY348" fmla="*/ 149697 h 1526213"/>
              <a:gd name="connsiteX349" fmla="*/ 4742389 w 4742389"/>
              <a:gd name="connsiteY349" fmla="*/ 128066 h 1526213"/>
              <a:gd name="connsiteX350" fmla="*/ 4742389 w 4742389"/>
              <a:gd name="connsiteY350" fmla="*/ 138430 h 1526213"/>
              <a:gd name="connsiteX351" fmla="*/ 4654875 w 4742389"/>
              <a:gd name="connsiteY351" fmla="*/ 159724 h 1526213"/>
              <a:gd name="connsiteX352" fmla="*/ 4279504 w 4742389"/>
              <a:gd name="connsiteY352" fmla="*/ 332699 h 1526213"/>
              <a:gd name="connsiteX353" fmla="*/ 4109336 w 4742389"/>
              <a:gd name="connsiteY353" fmla="*/ 448015 h 1526213"/>
              <a:gd name="connsiteX354" fmla="*/ 3946675 w 4742389"/>
              <a:gd name="connsiteY354" fmla="*/ 575866 h 1526213"/>
              <a:gd name="connsiteX355" fmla="*/ 3781512 w 4742389"/>
              <a:gd name="connsiteY355" fmla="*/ 703717 h 1526213"/>
              <a:gd name="connsiteX356" fmla="*/ 3611344 w 4742389"/>
              <a:gd name="connsiteY356" fmla="*/ 821540 h 1526213"/>
              <a:gd name="connsiteX357" fmla="*/ 3253491 w 4742389"/>
              <a:gd name="connsiteY357" fmla="*/ 1032117 h 1526213"/>
              <a:gd name="connsiteX358" fmla="*/ 3191695 w 4742389"/>
              <a:gd name="connsiteY358" fmla="*/ 1062445 h 1526213"/>
              <a:gd name="connsiteX359" fmla="*/ 3232851 w 4742389"/>
              <a:gd name="connsiteY359" fmla="*/ 1044362 h 1526213"/>
              <a:gd name="connsiteX360" fmla="*/ 3593207 w 4742389"/>
              <a:gd name="connsiteY360" fmla="*/ 853819 h 1526213"/>
              <a:gd name="connsiteX361" fmla="*/ 3765877 w 4742389"/>
              <a:gd name="connsiteY361" fmla="*/ 743505 h 1526213"/>
              <a:gd name="connsiteX362" fmla="*/ 3936045 w 4742389"/>
              <a:gd name="connsiteY362" fmla="*/ 628177 h 1526213"/>
              <a:gd name="connsiteX363" fmla="*/ 4283889 w 4742389"/>
              <a:gd name="connsiteY363" fmla="*/ 410056 h 1526213"/>
              <a:gd name="connsiteX364" fmla="*/ 4671771 w 4742389"/>
              <a:gd name="connsiteY364" fmla="*/ 272163 h 1526213"/>
              <a:gd name="connsiteX365" fmla="*/ 4742389 w 4742389"/>
              <a:gd name="connsiteY365" fmla="*/ 264326 h 1526213"/>
              <a:gd name="connsiteX366" fmla="*/ 4742389 w 4742389"/>
              <a:gd name="connsiteY366" fmla="*/ 273458 h 1526213"/>
              <a:gd name="connsiteX367" fmla="*/ 4671771 w 4742389"/>
              <a:gd name="connsiteY367" fmla="*/ 282192 h 1526213"/>
              <a:gd name="connsiteX368" fmla="*/ 4288893 w 4742389"/>
              <a:gd name="connsiteY368" fmla="*/ 417577 h 1526213"/>
              <a:gd name="connsiteX369" fmla="*/ 3941050 w 4742389"/>
              <a:gd name="connsiteY369" fmla="*/ 633191 h 1526213"/>
              <a:gd name="connsiteX370" fmla="*/ 3770882 w 4742389"/>
              <a:gd name="connsiteY370" fmla="*/ 748520 h 1526213"/>
              <a:gd name="connsiteX371" fmla="*/ 3598212 w 4742389"/>
              <a:gd name="connsiteY371" fmla="*/ 858834 h 1526213"/>
              <a:gd name="connsiteX372" fmla="*/ 3235353 w 4742389"/>
              <a:gd name="connsiteY372" fmla="*/ 1051883 h 1526213"/>
              <a:gd name="connsiteX373" fmla="*/ 3083811 w 4742389"/>
              <a:gd name="connsiteY373" fmla="*/ 1118465 h 1526213"/>
              <a:gd name="connsiteX374" fmla="*/ 3215960 w 4742389"/>
              <a:gd name="connsiteY374" fmla="*/ 1067077 h 1526213"/>
              <a:gd name="connsiteX375" fmla="*/ 3586326 w 4742389"/>
              <a:gd name="connsiteY375" fmla="*/ 896531 h 1526213"/>
              <a:gd name="connsiteX376" fmla="*/ 3761499 w 4742389"/>
              <a:gd name="connsiteY376" fmla="*/ 796211 h 1526213"/>
              <a:gd name="connsiteX377" fmla="*/ 3936672 w 4742389"/>
              <a:gd name="connsiteY377" fmla="*/ 693382 h 1526213"/>
              <a:gd name="connsiteX378" fmla="*/ 4299530 w 4742389"/>
              <a:gd name="connsiteY378" fmla="*/ 507789 h 1526213"/>
              <a:gd name="connsiteX379" fmla="*/ 4492220 w 4742389"/>
              <a:gd name="connsiteY379" fmla="*/ 442581 h 1526213"/>
              <a:gd name="connsiteX380" fmla="*/ 4692418 w 4742389"/>
              <a:gd name="connsiteY380" fmla="*/ 407468 h 1526213"/>
              <a:gd name="connsiteX381" fmla="*/ 4742389 w 4742389"/>
              <a:gd name="connsiteY381" fmla="*/ 407468 h 1526213"/>
              <a:gd name="connsiteX382" fmla="*/ 4742389 w 4742389"/>
              <a:gd name="connsiteY382" fmla="*/ 415145 h 1526213"/>
              <a:gd name="connsiteX383" fmla="*/ 4692418 w 4742389"/>
              <a:gd name="connsiteY383" fmla="*/ 414992 h 1526213"/>
              <a:gd name="connsiteX384" fmla="*/ 4494723 w 4742389"/>
              <a:gd name="connsiteY384" fmla="*/ 450105 h 1526213"/>
              <a:gd name="connsiteX385" fmla="*/ 4302033 w 4742389"/>
              <a:gd name="connsiteY385" fmla="*/ 515313 h 1526213"/>
              <a:gd name="connsiteX386" fmla="*/ 3941677 w 4742389"/>
              <a:gd name="connsiteY386" fmla="*/ 698398 h 1526213"/>
              <a:gd name="connsiteX387" fmla="*/ 3766504 w 4742389"/>
              <a:gd name="connsiteY387" fmla="*/ 803735 h 1526213"/>
              <a:gd name="connsiteX388" fmla="*/ 3588828 w 4742389"/>
              <a:gd name="connsiteY388" fmla="*/ 904056 h 1526213"/>
              <a:gd name="connsiteX389" fmla="*/ 3218463 w 4742389"/>
              <a:gd name="connsiteY389" fmla="*/ 1074601 h 1526213"/>
              <a:gd name="connsiteX390" fmla="*/ 3029409 w 4742389"/>
              <a:gd name="connsiteY390" fmla="*/ 1148078 h 1526213"/>
              <a:gd name="connsiteX391" fmla="*/ 2999014 w 4742389"/>
              <a:gd name="connsiteY391" fmla="*/ 1158650 h 1526213"/>
              <a:gd name="connsiteX392" fmla="*/ 2973916 w 4742389"/>
              <a:gd name="connsiteY392" fmla="*/ 1170786 h 1526213"/>
              <a:gd name="connsiteX393" fmla="*/ 3013812 w 4742389"/>
              <a:gd name="connsiteY393" fmla="*/ 1159160 h 1526213"/>
              <a:gd name="connsiteX394" fmla="*/ 3205559 w 4742389"/>
              <a:gd name="connsiteY394" fmla="*/ 1095217 h 1526213"/>
              <a:gd name="connsiteX395" fmla="*/ 3578417 w 4742389"/>
              <a:gd name="connsiteY395" fmla="*/ 947271 h 1526213"/>
              <a:gd name="connsiteX396" fmla="*/ 3941266 w 4742389"/>
              <a:gd name="connsiteY396" fmla="*/ 766727 h 1526213"/>
              <a:gd name="connsiteX397" fmla="*/ 4314125 w 4742389"/>
              <a:gd name="connsiteY397" fmla="*/ 613765 h 1526213"/>
              <a:gd name="connsiteX398" fmla="*/ 4511815 w 4742389"/>
              <a:gd name="connsiteY398" fmla="*/ 566122 h 1526213"/>
              <a:gd name="connsiteX399" fmla="*/ 4714510 w 4742389"/>
              <a:gd name="connsiteY399" fmla="*/ 553584 h 1526213"/>
              <a:gd name="connsiteX400" fmla="*/ 4742389 w 4742389"/>
              <a:gd name="connsiteY400" fmla="*/ 555330 h 1526213"/>
              <a:gd name="connsiteX401" fmla="*/ 4742389 w 4742389"/>
              <a:gd name="connsiteY401" fmla="*/ 563161 h 1526213"/>
              <a:gd name="connsiteX402" fmla="*/ 4712007 w 4742389"/>
              <a:gd name="connsiteY402" fmla="*/ 561106 h 1526213"/>
              <a:gd name="connsiteX403" fmla="*/ 4511815 w 4742389"/>
              <a:gd name="connsiteY403" fmla="*/ 573644 h 1526213"/>
              <a:gd name="connsiteX404" fmla="*/ 4316627 w 4742389"/>
              <a:gd name="connsiteY404" fmla="*/ 621288 h 1526213"/>
              <a:gd name="connsiteX405" fmla="*/ 3943769 w 4742389"/>
              <a:gd name="connsiteY405" fmla="*/ 774249 h 1526213"/>
              <a:gd name="connsiteX406" fmla="*/ 3583422 w 4742389"/>
              <a:gd name="connsiteY406" fmla="*/ 952286 h 1526213"/>
              <a:gd name="connsiteX407" fmla="*/ 3208061 w 4742389"/>
              <a:gd name="connsiteY407" fmla="*/ 1102740 h 1526213"/>
              <a:gd name="connsiteX408" fmla="*/ 3015376 w 4742389"/>
              <a:gd name="connsiteY408" fmla="*/ 1165743 h 1526213"/>
              <a:gd name="connsiteX409" fmla="*/ 2934640 w 4742389"/>
              <a:gd name="connsiteY409" fmla="*/ 1189777 h 1526213"/>
              <a:gd name="connsiteX410" fmla="*/ 2905035 w 4742389"/>
              <a:gd name="connsiteY410" fmla="*/ 1204092 h 1526213"/>
              <a:gd name="connsiteX411" fmla="*/ 3004236 w 4742389"/>
              <a:gd name="connsiteY411" fmla="*/ 1180211 h 1526213"/>
              <a:gd name="connsiteX412" fmla="*/ 3198368 w 4742389"/>
              <a:gd name="connsiteY412" fmla="*/ 1127323 h 1526213"/>
              <a:gd name="connsiteX413" fmla="*/ 3388551 w 4742389"/>
              <a:gd name="connsiteY413" fmla="*/ 1069698 h 1526213"/>
              <a:gd name="connsiteX414" fmla="*/ 3483643 w 4742389"/>
              <a:gd name="connsiteY414" fmla="*/ 1037127 h 1526213"/>
              <a:gd name="connsiteX415" fmla="*/ 3531188 w 4742389"/>
              <a:gd name="connsiteY415" fmla="*/ 1019589 h 1526213"/>
              <a:gd name="connsiteX416" fmla="*/ 3578734 w 4742389"/>
              <a:gd name="connsiteY416" fmla="*/ 1002051 h 1526213"/>
              <a:gd name="connsiteX417" fmla="*/ 3763912 w 4742389"/>
              <a:gd name="connsiteY417" fmla="*/ 926888 h 1526213"/>
              <a:gd name="connsiteX418" fmla="*/ 3949090 w 4742389"/>
              <a:gd name="connsiteY418" fmla="*/ 851725 h 1526213"/>
              <a:gd name="connsiteX419" fmla="*/ 4331959 w 4742389"/>
              <a:gd name="connsiteY419" fmla="*/ 731464 h 1526213"/>
              <a:gd name="connsiteX420" fmla="*/ 4532151 w 4742389"/>
              <a:gd name="connsiteY420" fmla="*/ 698894 h 1526213"/>
              <a:gd name="connsiteX421" fmla="*/ 4732343 w 4742389"/>
              <a:gd name="connsiteY421" fmla="*/ 706410 h 1526213"/>
              <a:gd name="connsiteX422" fmla="*/ 4742389 w 4742389"/>
              <a:gd name="connsiteY422" fmla="*/ 708731 h 1526213"/>
              <a:gd name="connsiteX423" fmla="*/ 4742389 w 4742389"/>
              <a:gd name="connsiteY423" fmla="*/ 716573 h 1526213"/>
              <a:gd name="connsiteX424" fmla="*/ 4732343 w 4742389"/>
              <a:gd name="connsiteY424" fmla="*/ 713926 h 1526213"/>
              <a:gd name="connsiteX425" fmla="*/ 4632248 w 4742389"/>
              <a:gd name="connsiteY425" fmla="*/ 704531 h 1526213"/>
              <a:gd name="connsiteX426" fmla="*/ 4532151 w 4742389"/>
              <a:gd name="connsiteY426" fmla="*/ 706410 h 1526213"/>
              <a:gd name="connsiteX427" fmla="*/ 4334461 w 4742389"/>
              <a:gd name="connsiteY427" fmla="*/ 738981 h 1526213"/>
              <a:gd name="connsiteX428" fmla="*/ 3954095 w 4742389"/>
              <a:gd name="connsiteY428" fmla="*/ 859241 h 1526213"/>
              <a:gd name="connsiteX429" fmla="*/ 3766415 w 4742389"/>
              <a:gd name="connsiteY429" fmla="*/ 934404 h 1526213"/>
              <a:gd name="connsiteX430" fmla="*/ 3581236 w 4742389"/>
              <a:gd name="connsiteY430" fmla="*/ 1007062 h 1526213"/>
              <a:gd name="connsiteX431" fmla="*/ 3533691 w 4742389"/>
              <a:gd name="connsiteY431" fmla="*/ 1027105 h 1526213"/>
              <a:gd name="connsiteX432" fmla="*/ 3486145 w 4742389"/>
              <a:gd name="connsiteY432" fmla="*/ 1044643 h 1526213"/>
              <a:gd name="connsiteX433" fmla="*/ 3391053 w 4742389"/>
              <a:gd name="connsiteY433" fmla="*/ 1074708 h 1526213"/>
              <a:gd name="connsiteX434" fmla="*/ 3200871 w 4742389"/>
              <a:gd name="connsiteY434" fmla="*/ 1134839 h 1526213"/>
              <a:gd name="connsiteX435" fmla="*/ 2877196 w 4742389"/>
              <a:gd name="connsiteY435" fmla="*/ 1215985 h 1526213"/>
              <a:gd name="connsiteX436" fmla="*/ 2875102 w 4742389"/>
              <a:gd name="connsiteY436" fmla="*/ 1216868 h 1526213"/>
              <a:gd name="connsiteX437" fmla="*/ 2855043 w 4742389"/>
              <a:gd name="connsiteY437" fmla="*/ 1225330 h 1526213"/>
              <a:gd name="connsiteX438" fmla="*/ 2832458 w 4742389"/>
              <a:gd name="connsiteY438" fmla="*/ 1236048 h 1526213"/>
              <a:gd name="connsiteX439" fmla="*/ 3193216 w 4742389"/>
              <a:gd name="connsiteY439" fmla="*/ 1167445 h 1526213"/>
              <a:gd name="connsiteX440" fmla="*/ 3578607 w 4742389"/>
              <a:gd name="connsiteY440" fmla="*/ 1064724 h 1526213"/>
              <a:gd name="connsiteX441" fmla="*/ 3768799 w 4742389"/>
              <a:gd name="connsiteY441" fmla="*/ 1007100 h 1526213"/>
              <a:gd name="connsiteX442" fmla="*/ 3961495 w 4742389"/>
              <a:gd name="connsiteY442" fmla="*/ 946970 h 1526213"/>
              <a:gd name="connsiteX443" fmla="*/ 4349388 w 4742389"/>
              <a:gd name="connsiteY443" fmla="*/ 856776 h 1526213"/>
              <a:gd name="connsiteX444" fmla="*/ 4648871 w 4742389"/>
              <a:gd name="connsiteY444" fmla="*/ 848673 h 1526213"/>
              <a:gd name="connsiteX445" fmla="*/ 4742389 w 4742389"/>
              <a:gd name="connsiteY445" fmla="*/ 865896 h 1526213"/>
              <a:gd name="connsiteX446" fmla="*/ 4742389 w 4742389"/>
              <a:gd name="connsiteY446" fmla="*/ 876335 h 1526213"/>
              <a:gd name="connsiteX447" fmla="*/ 4647855 w 4742389"/>
              <a:gd name="connsiteY447" fmla="*/ 857246 h 1526213"/>
              <a:gd name="connsiteX448" fmla="*/ 4549278 w 4742389"/>
              <a:gd name="connsiteY448" fmla="*/ 849886 h 1526213"/>
              <a:gd name="connsiteX449" fmla="*/ 4351891 w 4742389"/>
              <a:gd name="connsiteY449" fmla="*/ 864292 h 1526213"/>
              <a:gd name="connsiteX450" fmla="*/ 3963997 w 4742389"/>
              <a:gd name="connsiteY450" fmla="*/ 951981 h 1526213"/>
              <a:gd name="connsiteX451" fmla="*/ 3771302 w 4742389"/>
              <a:gd name="connsiteY451" fmla="*/ 1012111 h 1526213"/>
              <a:gd name="connsiteX452" fmla="*/ 3581109 w 4742389"/>
              <a:gd name="connsiteY452" fmla="*/ 1072240 h 1526213"/>
              <a:gd name="connsiteX453" fmla="*/ 3195719 w 4742389"/>
              <a:gd name="connsiteY453" fmla="*/ 1172456 h 1526213"/>
              <a:gd name="connsiteX454" fmla="*/ 2809662 w 4742389"/>
              <a:gd name="connsiteY454" fmla="*/ 1246866 h 1526213"/>
              <a:gd name="connsiteX455" fmla="*/ 2807495 w 4742389"/>
              <a:gd name="connsiteY455" fmla="*/ 1247894 h 1526213"/>
              <a:gd name="connsiteX456" fmla="*/ 2761193 w 4742389"/>
              <a:gd name="connsiteY456" fmla="*/ 1266924 h 1526213"/>
              <a:gd name="connsiteX457" fmla="*/ 2797435 w 4742389"/>
              <a:gd name="connsiteY457" fmla="*/ 1263017 h 1526213"/>
              <a:gd name="connsiteX458" fmla="*/ 3192826 w 4742389"/>
              <a:gd name="connsiteY458" fmla="*/ 1212872 h 1526213"/>
              <a:gd name="connsiteX459" fmla="*/ 3388019 w 4742389"/>
              <a:gd name="connsiteY459" fmla="*/ 1180277 h 1526213"/>
              <a:gd name="connsiteX460" fmla="*/ 3485615 w 4742389"/>
              <a:gd name="connsiteY460" fmla="*/ 1160219 h 1526213"/>
              <a:gd name="connsiteX461" fmla="*/ 3583211 w 4742389"/>
              <a:gd name="connsiteY461" fmla="*/ 1140161 h 1526213"/>
              <a:gd name="connsiteX462" fmla="*/ 3778404 w 4742389"/>
              <a:gd name="connsiteY462" fmla="*/ 1095030 h 1526213"/>
              <a:gd name="connsiteX463" fmla="*/ 3971095 w 4742389"/>
              <a:gd name="connsiteY463" fmla="*/ 1049899 h 1526213"/>
              <a:gd name="connsiteX464" fmla="*/ 4366485 w 4742389"/>
              <a:gd name="connsiteY464" fmla="*/ 989724 h 1526213"/>
              <a:gd name="connsiteX465" fmla="*/ 4663850 w 4742389"/>
              <a:gd name="connsiteY465" fmla="*/ 1007354 h 1526213"/>
              <a:gd name="connsiteX466" fmla="*/ 4742389 w 4742389"/>
              <a:gd name="connsiteY466" fmla="*/ 1029966 h 1526213"/>
              <a:gd name="connsiteX467" fmla="*/ 4742389 w 4742389"/>
              <a:gd name="connsiteY467" fmla="*/ 1037999 h 1526213"/>
              <a:gd name="connsiteX468" fmla="*/ 4685532 w 4742389"/>
              <a:gd name="connsiteY468" fmla="*/ 1020809 h 1526213"/>
              <a:gd name="connsiteX469" fmla="*/ 4464786 w 4742389"/>
              <a:gd name="connsiteY469" fmla="*/ 994778 h 1526213"/>
              <a:gd name="connsiteX470" fmla="*/ 4366485 w 4742389"/>
              <a:gd name="connsiteY470" fmla="*/ 997246 h 1526213"/>
              <a:gd name="connsiteX471" fmla="*/ 3973597 w 4742389"/>
              <a:gd name="connsiteY471" fmla="*/ 1057421 h 1526213"/>
              <a:gd name="connsiteX472" fmla="*/ 3778404 w 4742389"/>
              <a:gd name="connsiteY472" fmla="*/ 1102552 h 1526213"/>
              <a:gd name="connsiteX473" fmla="*/ 3585714 w 4742389"/>
              <a:gd name="connsiteY473" fmla="*/ 1147683 h 1526213"/>
              <a:gd name="connsiteX474" fmla="*/ 3488117 w 4742389"/>
              <a:gd name="connsiteY474" fmla="*/ 1167741 h 1526213"/>
              <a:gd name="connsiteX475" fmla="*/ 3390521 w 4742389"/>
              <a:gd name="connsiteY475" fmla="*/ 1187799 h 1526213"/>
              <a:gd name="connsiteX476" fmla="*/ 3192826 w 4742389"/>
              <a:gd name="connsiteY476" fmla="*/ 1220394 h 1526213"/>
              <a:gd name="connsiteX477" fmla="*/ 2797435 w 4742389"/>
              <a:gd name="connsiteY477" fmla="*/ 1269599 h 1526213"/>
              <a:gd name="connsiteX478" fmla="*/ 2739028 w 4742389"/>
              <a:gd name="connsiteY478" fmla="*/ 1276034 h 1526213"/>
              <a:gd name="connsiteX479" fmla="*/ 2722096 w 4742389"/>
              <a:gd name="connsiteY479" fmla="*/ 1282994 h 1526213"/>
              <a:gd name="connsiteX480" fmla="*/ 2709896 w 4742389"/>
              <a:gd name="connsiteY480" fmla="*/ 1288008 h 1526213"/>
              <a:gd name="connsiteX481" fmla="*/ 2691765 w 4742389"/>
              <a:gd name="connsiteY481" fmla="*/ 1295343 h 1526213"/>
              <a:gd name="connsiteX482" fmla="*/ 2795633 w 4742389"/>
              <a:gd name="connsiteY482" fmla="*/ 1289998 h 1526213"/>
              <a:gd name="connsiteX483" fmla="*/ 3193223 w 4742389"/>
              <a:gd name="connsiteY483" fmla="*/ 1267755 h 1526213"/>
              <a:gd name="connsiteX484" fmla="*/ 3390923 w 4742389"/>
              <a:gd name="connsiteY484" fmla="*/ 1250211 h 1526213"/>
              <a:gd name="connsiteX485" fmla="*/ 3588623 w 4742389"/>
              <a:gd name="connsiteY485" fmla="*/ 1225149 h 1526213"/>
              <a:gd name="connsiteX486" fmla="*/ 3981522 w 4742389"/>
              <a:gd name="connsiteY486" fmla="*/ 1164999 h 1526213"/>
              <a:gd name="connsiteX487" fmla="*/ 4181725 w 4742389"/>
              <a:gd name="connsiteY487" fmla="*/ 1142443 h 1526213"/>
              <a:gd name="connsiteX488" fmla="*/ 4379425 w 4742389"/>
              <a:gd name="connsiteY488" fmla="*/ 1129912 h 1526213"/>
              <a:gd name="connsiteX489" fmla="*/ 4579628 w 4742389"/>
              <a:gd name="connsiteY489" fmla="*/ 1147455 h 1526213"/>
              <a:gd name="connsiteX490" fmla="*/ 4677227 w 4742389"/>
              <a:gd name="connsiteY490" fmla="*/ 1167505 h 1526213"/>
              <a:gd name="connsiteX491" fmla="*/ 4742389 w 4742389"/>
              <a:gd name="connsiteY491" fmla="*/ 1188113 h 1526213"/>
              <a:gd name="connsiteX492" fmla="*/ 4742389 w 4742389"/>
              <a:gd name="connsiteY492" fmla="*/ 1197002 h 1526213"/>
              <a:gd name="connsiteX493" fmla="*/ 4674724 w 4742389"/>
              <a:gd name="connsiteY493" fmla="*/ 1175024 h 1526213"/>
              <a:gd name="connsiteX494" fmla="*/ 4577125 w 4742389"/>
              <a:gd name="connsiteY494" fmla="*/ 1154974 h 1526213"/>
              <a:gd name="connsiteX495" fmla="*/ 4379425 w 4742389"/>
              <a:gd name="connsiteY495" fmla="*/ 1139937 h 1526213"/>
              <a:gd name="connsiteX496" fmla="*/ 4181725 w 4742389"/>
              <a:gd name="connsiteY496" fmla="*/ 1149962 h 1526213"/>
              <a:gd name="connsiteX497" fmla="*/ 3984024 w 4742389"/>
              <a:gd name="connsiteY497" fmla="*/ 1172518 h 1526213"/>
              <a:gd name="connsiteX498" fmla="*/ 3591126 w 4742389"/>
              <a:gd name="connsiteY498" fmla="*/ 1232668 h 1526213"/>
              <a:gd name="connsiteX499" fmla="*/ 3393426 w 4742389"/>
              <a:gd name="connsiteY499" fmla="*/ 1257730 h 1526213"/>
              <a:gd name="connsiteX500" fmla="*/ 3193223 w 4742389"/>
              <a:gd name="connsiteY500" fmla="*/ 1275274 h 1526213"/>
              <a:gd name="connsiteX501" fmla="*/ 2797510 w 4742389"/>
              <a:gd name="connsiteY501" fmla="*/ 1297203 h 1526213"/>
              <a:gd name="connsiteX502" fmla="*/ 2673116 w 4742389"/>
              <a:gd name="connsiteY502" fmla="*/ 1302888 h 1526213"/>
              <a:gd name="connsiteX503" fmla="*/ 2661097 w 4742389"/>
              <a:gd name="connsiteY503" fmla="*/ 1307751 h 1526213"/>
              <a:gd name="connsiteX504" fmla="*/ 2621225 w 4742389"/>
              <a:gd name="connsiteY504" fmla="*/ 1322346 h 1526213"/>
              <a:gd name="connsiteX505" fmla="*/ 2797441 w 4742389"/>
              <a:gd name="connsiteY505" fmla="*/ 1325679 h 1526213"/>
              <a:gd name="connsiteX506" fmla="*/ 3195334 w 4742389"/>
              <a:gd name="connsiteY506" fmla="*/ 1333204 h 1526213"/>
              <a:gd name="connsiteX507" fmla="*/ 3295433 w 4742389"/>
              <a:gd name="connsiteY507" fmla="*/ 1333204 h 1526213"/>
              <a:gd name="connsiteX508" fmla="*/ 3395531 w 4742389"/>
              <a:gd name="connsiteY508" fmla="*/ 1330696 h 1526213"/>
              <a:gd name="connsiteX509" fmla="*/ 3495631 w 4742389"/>
              <a:gd name="connsiteY509" fmla="*/ 1325679 h 1526213"/>
              <a:gd name="connsiteX510" fmla="*/ 3543177 w 4742389"/>
              <a:gd name="connsiteY510" fmla="*/ 1323171 h 1526213"/>
              <a:gd name="connsiteX511" fmla="*/ 3593227 w 4742389"/>
              <a:gd name="connsiteY511" fmla="*/ 1320662 h 1526213"/>
              <a:gd name="connsiteX512" fmla="*/ 3991120 w 4742389"/>
              <a:gd name="connsiteY512" fmla="*/ 1290561 h 1526213"/>
              <a:gd name="connsiteX513" fmla="*/ 4188815 w 4742389"/>
              <a:gd name="connsiteY513" fmla="*/ 1278019 h 1526213"/>
              <a:gd name="connsiteX514" fmla="*/ 4389013 w 4742389"/>
              <a:gd name="connsiteY514" fmla="*/ 1278019 h 1526213"/>
              <a:gd name="connsiteX515" fmla="*/ 4586709 w 4742389"/>
              <a:gd name="connsiteY515" fmla="*/ 1303103 h 1526213"/>
              <a:gd name="connsiteX516" fmla="*/ 4636758 w 4742389"/>
              <a:gd name="connsiteY516" fmla="*/ 1313137 h 1526213"/>
              <a:gd name="connsiteX517" fmla="*/ 4684305 w 4742389"/>
              <a:gd name="connsiteY517" fmla="*/ 1328188 h 1526213"/>
              <a:gd name="connsiteX518" fmla="*/ 4739281 w 4742389"/>
              <a:gd name="connsiteY518" fmla="*/ 1342690 h 1526213"/>
              <a:gd name="connsiteX519" fmla="*/ 4742389 w 4742389"/>
              <a:gd name="connsiteY519" fmla="*/ 1343510 h 1526213"/>
              <a:gd name="connsiteX520" fmla="*/ 4742389 w 4742389"/>
              <a:gd name="connsiteY520" fmla="*/ 1352843 h 1526213"/>
              <a:gd name="connsiteX521" fmla="*/ 4722977 w 4742389"/>
              <a:gd name="connsiteY521" fmla="*/ 1347354 h 1526213"/>
              <a:gd name="connsiteX522" fmla="*/ 4681803 w 4742389"/>
              <a:gd name="connsiteY522" fmla="*/ 1335713 h 1526213"/>
              <a:gd name="connsiteX523" fmla="*/ 4634255 w 4742389"/>
              <a:gd name="connsiteY523" fmla="*/ 1323171 h 1526213"/>
              <a:gd name="connsiteX524" fmla="*/ 4586709 w 4742389"/>
              <a:gd name="connsiteY524" fmla="*/ 1310628 h 1526213"/>
              <a:gd name="connsiteX525" fmla="*/ 4389013 w 4742389"/>
              <a:gd name="connsiteY525" fmla="*/ 1285544 h 1526213"/>
              <a:gd name="connsiteX526" fmla="*/ 4190067 w 4742389"/>
              <a:gd name="connsiteY526" fmla="*/ 1285230 h 1526213"/>
              <a:gd name="connsiteX527" fmla="*/ 3991120 w 4742389"/>
              <a:gd name="connsiteY527" fmla="*/ 1298086 h 1526213"/>
              <a:gd name="connsiteX528" fmla="*/ 3593227 w 4742389"/>
              <a:gd name="connsiteY528" fmla="*/ 1328188 h 1526213"/>
              <a:gd name="connsiteX529" fmla="*/ 3545680 w 4742389"/>
              <a:gd name="connsiteY529" fmla="*/ 1330696 h 1526213"/>
              <a:gd name="connsiteX530" fmla="*/ 3495631 w 4742389"/>
              <a:gd name="connsiteY530" fmla="*/ 1333204 h 1526213"/>
              <a:gd name="connsiteX531" fmla="*/ 3395531 w 4742389"/>
              <a:gd name="connsiteY531" fmla="*/ 1338221 h 1526213"/>
              <a:gd name="connsiteX532" fmla="*/ 3295433 w 4742389"/>
              <a:gd name="connsiteY532" fmla="*/ 1340730 h 1526213"/>
              <a:gd name="connsiteX533" fmla="*/ 3195334 w 4742389"/>
              <a:gd name="connsiteY533" fmla="*/ 1340730 h 1526213"/>
              <a:gd name="connsiteX534" fmla="*/ 2797441 w 4742389"/>
              <a:gd name="connsiteY534" fmla="*/ 1332264 h 1526213"/>
              <a:gd name="connsiteX535" fmla="*/ 2603375 w 4742389"/>
              <a:gd name="connsiteY535" fmla="*/ 1329052 h 1526213"/>
              <a:gd name="connsiteX536" fmla="*/ 2557030 w 4742389"/>
              <a:gd name="connsiteY536" fmla="*/ 1346910 h 1526213"/>
              <a:gd name="connsiteX537" fmla="*/ 2602614 w 4742389"/>
              <a:gd name="connsiteY537" fmla="*/ 1350303 h 1526213"/>
              <a:gd name="connsiteX538" fmla="*/ 3198382 w 4742389"/>
              <a:gd name="connsiteY538" fmla="*/ 1408131 h 1526213"/>
              <a:gd name="connsiteX539" fmla="*/ 3248430 w 4742389"/>
              <a:gd name="connsiteY539" fmla="*/ 1413146 h 1526213"/>
              <a:gd name="connsiteX540" fmla="*/ 3298479 w 4742389"/>
              <a:gd name="connsiteY540" fmla="*/ 1415654 h 1526213"/>
              <a:gd name="connsiteX541" fmla="*/ 3398575 w 4742389"/>
              <a:gd name="connsiteY541" fmla="*/ 1420669 h 1526213"/>
              <a:gd name="connsiteX542" fmla="*/ 3498671 w 4742389"/>
              <a:gd name="connsiteY542" fmla="*/ 1423176 h 1526213"/>
              <a:gd name="connsiteX543" fmla="*/ 3598767 w 4742389"/>
              <a:gd name="connsiteY543" fmla="*/ 1425683 h 1526213"/>
              <a:gd name="connsiteX544" fmla="*/ 3996650 w 4742389"/>
              <a:gd name="connsiteY544" fmla="*/ 1420669 h 1526213"/>
              <a:gd name="connsiteX545" fmla="*/ 4196843 w 4742389"/>
              <a:gd name="connsiteY545" fmla="*/ 1418161 h 1526213"/>
              <a:gd name="connsiteX546" fmla="*/ 4397035 w 4742389"/>
              <a:gd name="connsiteY546" fmla="*/ 1428191 h 1526213"/>
              <a:gd name="connsiteX547" fmla="*/ 4594726 w 4742389"/>
              <a:gd name="connsiteY547" fmla="*/ 1458280 h 1526213"/>
              <a:gd name="connsiteX548" fmla="*/ 4709016 w 4742389"/>
              <a:gd name="connsiteY548" fmla="*/ 1480025 h 1526213"/>
              <a:gd name="connsiteX549" fmla="*/ 4742389 w 4742389"/>
              <a:gd name="connsiteY549" fmla="*/ 1486374 h 1526213"/>
              <a:gd name="connsiteX550" fmla="*/ 4742389 w 4742389"/>
              <a:gd name="connsiteY550" fmla="*/ 1494257 h 1526213"/>
              <a:gd name="connsiteX551" fmla="*/ 4677071 w 4742389"/>
              <a:gd name="connsiteY551" fmla="*/ 1481670 h 1526213"/>
              <a:gd name="connsiteX552" fmla="*/ 4594726 w 4742389"/>
              <a:gd name="connsiteY552" fmla="*/ 1465803 h 1526213"/>
              <a:gd name="connsiteX553" fmla="*/ 4397035 w 4742389"/>
              <a:gd name="connsiteY553" fmla="*/ 1435713 h 1526213"/>
              <a:gd name="connsiteX554" fmla="*/ 4196843 w 4742389"/>
              <a:gd name="connsiteY554" fmla="*/ 1428191 h 1526213"/>
              <a:gd name="connsiteX555" fmla="*/ 3996650 w 4742389"/>
              <a:gd name="connsiteY555" fmla="*/ 1428191 h 1526213"/>
              <a:gd name="connsiteX556" fmla="*/ 3598767 w 4742389"/>
              <a:gd name="connsiteY556" fmla="*/ 1433206 h 1526213"/>
              <a:gd name="connsiteX557" fmla="*/ 3498671 w 4742389"/>
              <a:gd name="connsiteY557" fmla="*/ 1430698 h 1526213"/>
              <a:gd name="connsiteX558" fmla="*/ 3398575 w 4742389"/>
              <a:gd name="connsiteY558" fmla="*/ 1425683 h 1526213"/>
              <a:gd name="connsiteX559" fmla="*/ 3298479 w 4742389"/>
              <a:gd name="connsiteY559" fmla="*/ 1420669 h 1526213"/>
              <a:gd name="connsiteX560" fmla="*/ 3248430 w 4742389"/>
              <a:gd name="connsiteY560" fmla="*/ 1418161 h 1526213"/>
              <a:gd name="connsiteX561" fmla="*/ 3198382 w 4742389"/>
              <a:gd name="connsiteY561" fmla="*/ 1415654 h 1526213"/>
              <a:gd name="connsiteX562" fmla="*/ 2800499 w 4742389"/>
              <a:gd name="connsiteY562" fmla="*/ 1376161 h 1526213"/>
              <a:gd name="connsiteX563" fmla="*/ 2541482 w 4742389"/>
              <a:gd name="connsiteY563" fmla="*/ 1352901 h 1526213"/>
              <a:gd name="connsiteX564" fmla="*/ 2519845 w 4742389"/>
              <a:gd name="connsiteY564" fmla="*/ 1361238 h 1526213"/>
              <a:gd name="connsiteX565" fmla="*/ 2514698 w 4742389"/>
              <a:gd name="connsiteY565" fmla="*/ 1363221 h 1526213"/>
              <a:gd name="connsiteX566" fmla="*/ 2492236 w 4742389"/>
              <a:gd name="connsiteY566" fmla="*/ 1370889 h 1526213"/>
              <a:gd name="connsiteX567" fmla="*/ 2607863 w 4742389"/>
              <a:gd name="connsiteY567" fmla="*/ 1388382 h 1526213"/>
              <a:gd name="connsiteX568" fmla="*/ 3200510 w 4742389"/>
              <a:gd name="connsiteY568" fmla="*/ 1493846 h 1526213"/>
              <a:gd name="connsiteX569" fmla="*/ 3399467 w 4742389"/>
              <a:gd name="connsiteY569" fmla="*/ 1521123 h 1526213"/>
              <a:gd name="connsiteX570" fmla="*/ 3456135 w 4742389"/>
              <a:gd name="connsiteY570" fmla="*/ 1526213 h 1526213"/>
              <a:gd name="connsiteX571" fmla="*/ 3385974 w 4742389"/>
              <a:gd name="connsiteY571" fmla="*/ 1526213 h 1526213"/>
              <a:gd name="connsiteX572" fmla="*/ 3198007 w 4742389"/>
              <a:gd name="connsiteY572" fmla="*/ 1501370 h 1526213"/>
              <a:gd name="connsiteX573" fmla="*/ 2605712 w 4742389"/>
              <a:gd name="connsiteY573" fmla="*/ 1394849 h 1526213"/>
              <a:gd name="connsiteX574" fmla="*/ 2480242 w 4742389"/>
              <a:gd name="connsiteY574" fmla="*/ 1374984 h 1526213"/>
              <a:gd name="connsiteX575" fmla="*/ 2430316 w 4742389"/>
              <a:gd name="connsiteY575" fmla="*/ 1392028 h 1526213"/>
              <a:gd name="connsiteX576" fmla="*/ 2611703 w 4742389"/>
              <a:gd name="connsiteY576" fmla="*/ 1435223 h 1526213"/>
              <a:gd name="connsiteX577" fmla="*/ 2905401 w 4742389"/>
              <a:gd name="connsiteY577" fmla="*/ 1512588 h 1526213"/>
              <a:gd name="connsiteX578" fmla="*/ 2959386 w 4742389"/>
              <a:gd name="connsiteY578" fmla="*/ 1526213 h 1526213"/>
              <a:gd name="connsiteX579" fmla="*/ 2932531 w 4742389"/>
              <a:gd name="connsiteY579" fmla="*/ 1526213 h 1526213"/>
              <a:gd name="connsiteX580" fmla="*/ 2904301 w 4742389"/>
              <a:gd name="connsiteY580" fmla="*/ 1519009 h 1526213"/>
              <a:gd name="connsiteX581" fmla="*/ 2611351 w 4742389"/>
              <a:gd name="connsiteY581" fmla="*/ 1442394 h 1526213"/>
              <a:gd name="connsiteX582" fmla="*/ 2417339 w 4742389"/>
              <a:gd name="connsiteY582" fmla="*/ 1396458 h 1526213"/>
              <a:gd name="connsiteX583" fmla="*/ 2366634 w 4742389"/>
              <a:gd name="connsiteY583" fmla="*/ 1413767 h 1526213"/>
              <a:gd name="connsiteX584" fmla="*/ 2372405 w 4742389"/>
              <a:gd name="connsiteY584" fmla="*/ 1415502 h 1526213"/>
              <a:gd name="connsiteX585" fmla="*/ 2422456 w 4742389"/>
              <a:gd name="connsiteY585" fmla="*/ 1430541 h 1526213"/>
              <a:gd name="connsiteX586" fmla="*/ 2616442 w 4742389"/>
              <a:gd name="connsiteY586" fmla="*/ 1492383 h 1526213"/>
              <a:gd name="connsiteX587" fmla="*/ 2714577 w 4742389"/>
              <a:gd name="connsiteY587" fmla="*/ 1526213 h 1526213"/>
              <a:gd name="connsiteX588" fmla="*/ 2697232 w 4742389"/>
              <a:gd name="connsiteY588" fmla="*/ 1526213 h 1526213"/>
              <a:gd name="connsiteX589" fmla="*/ 2613979 w 4742389"/>
              <a:gd name="connsiteY589" fmla="*/ 1497435 h 1526213"/>
              <a:gd name="connsiteX590" fmla="*/ 2419954 w 4742389"/>
              <a:gd name="connsiteY590" fmla="*/ 1435554 h 1526213"/>
              <a:gd name="connsiteX591" fmla="*/ 2369903 w 4742389"/>
              <a:gd name="connsiteY591" fmla="*/ 1420515 h 1526213"/>
              <a:gd name="connsiteX592" fmla="*/ 2356905 w 4742389"/>
              <a:gd name="connsiteY592" fmla="*/ 1417089 h 1526213"/>
              <a:gd name="connsiteX593" fmla="*/ 2316294 w 4742389"/>
              <a:gd name="connsiteY593" fmla="*/ 1430952 h 1526213"/>
              <a:gd name="connsiteX594" fmla="*/ 2127719 w 4742389"/>
              <a:gd name="connsiteY594" fmla="*/ 1485932 h 1526213"/>
              <a:gd name="connsiteX595" fmla="*/ 2204876 w 4742389"/>
              <a:gd name="connsiteY595" fmla="*/ 1503785 h 1526213"/>
              <a:gd name="connsiteX596" fmla="*/ 2254923 w 4742389"/>
              <a:gd name="connsiteY596" fmla="*/ 1513821 h 1526213"/>
              <a:gd name="connsiteX597" fmla="*/ 2304970 w 4742389"/>
              <a:gd name="connsiteY597" fmla="*/ 1523857 h 1526213"/>
              <a:gd name="connsiteX598" fmla="*/ 2314134 w 4742389"/>
              <a:gd name="connsiteY598" fmla="*/ 1526213 h 1526213"/>
              <a:gd name="connsiteX599" fmla="*/ 2281838 w 4742389"/>
              <a:gd name="connsiteY599" fmla="*/ 1526213 h 1526213"/>
              <a:gd name="connsiteX600" fmla="*/ 2258677 w 4742389"/>
              <a:gd name="connsiteY600" fmla="*/ 1520407 h 1526213"/>
              <a:gd name="connsiteX601" fmla="*/ 2252421 w 4742389"/>
              <a:gd name="connsiteY601" fmla="*/ 1518839 h 1526213"/>
              <a:gd name="connsiteX602" fmla="*/ 2204876 w 4742389"/>
              <a:gd name="connsiteY602" fmla="*/ 1508803 h 1526213"/>
              <a:gd name="connsiteX603" fmla="*/ 2117153 w 4742389"/>
              <a:gd name="connsiteY603" fmla="*/ 1489013 h 1526213"/>
              <a:gd name="connsiteX604" fmla="*/ 2014436 w 4742389"/>
              <a:gd name="connsiteY604" fmla="*/ 1518961 h 1526213"/>
              <a:gd name="connsiteX605" fmla="*/ 1983833 w 4742389"/>
              <a:gd name="connsiteY605" fmla="*/ 1526213 h 1526213"/>
              <a:gd name="connsiteX606" fmla="*/ 1962561 w 4742389"/>
              <a:gd name="connsiteY606" fmla="*/ 1526213 h 1526213"/>
              <a:gd name="connsiteX607" fmla="*/ 2014304 w 4742389"/>
              <a:gd name="connsiteY607" fmla="*/ 1513946 h 1526213"/>
              <a:gd name="connsiteX608" fmla="*/ 2107222 w 4742389"/>
              <a:gd name="connsiteY608" fmla="*/ 1486773 h 1526213"/>
              <a:gd name="connsiteX609" fmla="*/ 2104782 w 4742389"/>
              <a:gd name="connsiteY609" fmla="*/ 1486222 h 1526213"/>
              <a:gd name="connsiteX610" fmla="*/ 2059080 w 4742389"/>
              <a:gd name="connsiteY610" fmla="*/ 1477998 h 1526213"/>
              <a:gd name="connsiteX611" fmla="*/ 1992309 w 4742389"/>
              <a:gd name="connsiteY611" fmla="*/ 1496203 h 1526213"/>
              <a:gd name="connsiteX612" fmla="*/ 1852191 w 4742389"/>
              <a:gd name="connsiteY612" fmla="*/ 1526213 h 1526213"/>
              <a:gd name="connsiteX613" fmla="*/ 1827090 w 4742389"/>
              <a:gd name="connsiteY613" fmla="*/ 1526213 h 1526213"/>
              <a:gd name="connsiteX614" fmla="*/ 1991566 w 4742389"/>
              <a:gd name="connsiteY614" fmla="*/ 1491190 h 1526213"/>
              <a:gd name="connsiteX615" fmla="*/ 2047515 w 4742389"/>
              <a:gd name="connsiteY615" fmla="*/ 1475916 h 1526213"/>
              <a:gd name="connsiteX616" fmla="*/ 2019390 w 4742389"/>
              <a:gd name="connsiteY616" fmla="*/ 1470855 h 1526213"/>
              <a:gd name="connsiteX617" fmla="*/ 2007191 w 4742389"/>
              <a:gd name="connsiteY617" fmla="*/ 1468660 h 1526213"/>
              <a:gd name="connsiteX618" fmla="*/ 1989537 w 4742389"/>
              <a:gd name="connsiteY618" fmla="*/ 1465988 h 1526213"/>
              <a:gd name="connsiteX619" fmla="*/ 1702379 w 4742389"/>
              <a:gd name="connsiteY619" fmla="*/ 1526213 h 1526213"/>
              <a:gd name="connsiteX620" fmla="*/ 1678465 w 4742389"/>
              <a:gd name="connsiteY620" fmla="*/ 1526213 h 1526213"/>
              <a:gd name="connsiteX621" fmla="*/ 1975510 w 4742389"/>
              <a:gd name="connsiteY621" fmla="*/ 1463865 h 1526213"/>
              <a:gd name="connsiteX622" fmla="*/ 1916849 w 4742389"/>
              <a:gd name="connsiteY622" fmla="*/ 1454987 h 1526213"/>
              <a:gd name="connsiteX623" fmla="*/ 1654418 w 4742389"/>
              <a:gd name="connsiteY623" fmla="*/ 1505979 h 1526213"/>
              <a:gd name="connsiteX624" fmla="*/ 1507673 w 4742389"/>
              <a:gd name="connsiteY624" fmla="*/ 1526213 h 1526213"/>
              <a:gd name="connsiteX625" fmla="*/ 1470857 w 4742389"/>
              <a:gd name="connsiteY625" fmla="*/ 1526213 h 1526213"/>
              <a:gd name="connsiteX626" fmla="*/ 1651916 w 4742389"/>
              <a:gd name="connsiteY626" fmla="*/ 1500963 h 1526213"/>
              <a:gd name="connsiteX627" fmla="*/ 1899571 w 4742389"/>
              <a:gd name="connsiteY627" fmla="*/ 1452372 h 1526213"/>
              <a:gd name="connsiteX628" fmla="*/ 1834242 w 4742389"/>
              <a:gd name="connsiteY628" fmla="*/ 1442485 h 1526213"/>
              <a:gd name="connsiteX629" fmla="*/ 1639052 w 4742389"/>
              <a:gd name="connsiteY629" fmla="*/ 1476367 h 1526213"/>
              <a:gd name="connsiteX630" fmla="*/ 1254290 w 4742389"/>
              <a:gd name="connsiteY630" fmla="*/ 1526213 h 1526213"/>
              <a:gd name="connsiteX631" fmla="*/ 1219068 w 4742389"/>
              <a:gd name="connsiteY631" fmla="*/ 1526213 h 1526213"/>
              <a:gd name="connsiteX632" fmla="*/ 1237416 w 4742389"/>
              <a:gd name="connsiteY632" fmla="*/ 1524638 h 1526213"/>
              <a:gd name="connsiteX633" fmla="*/ 1639052 w 4742389"/>
              <a:gd name="connsiteY633" fmla="*/ 1471352 h 1526213"/>
              <a:gd name="connsiteX634" fmla="*/ 1818580 w 4742389"/>
              <a:gd name="connsiteY634" fmla="*/ 1440115 h 1526213"/>
              <a:gd name="connsiteX635" fmla="*/ 1808255 w 4742389"/>
              <a:gd name="connsiteY635" fmla="*/ 1438552 h 1526213"/>
              <a:gd name="connsiteX636" fmla="*/ 1740515 w 4742389"/>
              <a:gd name="connsiteY636" fmla="*/ 1430863 h 1526213"/>
              <a:gd name="connsiteX637" fmla="*/ 1626857 w 4742389"/>
              <a:gd name="connsiteY637" fmla="*/ 1448018 h 1526213"/>
              <a:gd name="connsiteX638" fmla="*/ 1228661 w 4742389"/>
              <a:gd name="connsiteY638" fmla="*/ 1495621 h 1526213"/>
              <a:gd name="connsiteX639" fmla="*/ 852899 w 4742389"/>
              <a:gd name="connsiteY639" fmla="*/ 1526213 h 1526213"/>
              <a:gd name="connsiteX640" fmla="*/ 815074 w 4742389"/>
              <a:gd name="connsiteY640" fmla="*/ 1526213 h 1526213"/>
              <a:gd name="connsiteX641" fmla="*/ 828590 w 4742389"/>
              <a:gd name="connsiteY641" fmla="*/ 1525686 h 1526213"/>
              <a:gd name="connsiteX642" fmla="*/ 1626857 w 4742389"/>
              <a:gd name="connsiteY642" fmla="*/ 1443007 h 1526213"/>
              <a:gd name="connsiteX643" fmla="*/ 1721439 w 4742389"/>
              <a:gd name="connsiteY643" fmla="*/ 1428698 h 1526213"/>
              <a:gd name="connsiteX644" fmla="*/ 1632000 w 4742389"/>
              <a:gd name="connsiteY644" fmla="*/ 1418546 h 1526213"/>
              <a:gd name="connsiteX645" fmla="*/ 1616619 w 4742389"/>
              <a:gd name="connsiteY645" fmla="*/ 1420490 h 1526213"/>
              <a:gd name="connsiteX646" fmla="*/ 820813 w 4742389"/>
              <a:gd name="connsiteY646" fmla="*/ 1493147 h 1526213"/>
              <a:gd name="connsiteX647" fmla="*/ 22503 w 4742389"/>
              <a:gd name="connsiteY647" fmla="*/ 1515695 h 1526213"/>
              <a:gd name="connsiteX648" fmla="*/ 820813 w 4742389"/>
              <a:gd name="connsiteY648" fmla="*/ 1490641 h 1526213"/>
              <a:gd name="connsiteX649" fmla="*/ 1218716 w 4742389"/>
              <a:gd name="connsiteY649" fmla="*/ 1458698 h 1526213"/>
              <a:gd name="connsiteX650" fmla="*/ 1610676 w 4742389"/>
              <a:gd name="connsiteY650" fmla="*/ 1416125 h 1526213"/>
              <a:gd name="connsiteX651" fmla="*/ 1609318 w 4742389"/>
              <a:gd name="connsiteY651" fmla="*/ 1415971 h 1526213"/>
              <a:gd name="connsiteX652" fmla="*/ 1559271 w 4742389"/>
              <a:gd name="connsiteY652" fmla="*/ 1413462 h 1526213"/>
              <a:gd name="connsiteX653" fmla="*/ 1509224 w 4742389"/>
              <a:gd name="connsiteY653" fmla="*/ 1408444 h 1526213"/>
              <a:gd name="connsiteX654" fmla="*/ 1486643 w 4742389"/>
              <a:gd name="connsiteY654" fmla="*/ 1406788 h 1526213"/>
              <a:gd name="connsiteX655" fmla="*/ 1212315 w 4742389"/>
              <a:gd name="connsiteY655" fmla="*/ 1431240 h 1526213"/>
              <a:gd name="connsiteX656" fmla="*/ 19691 w 4742389"/>
              <a:gd name="connsiteY656" fmla="*/ 1491179 h 1526213"/>
              <a:gd name="connsiteX657" fmla="*/ 1212315 w 4742389"/>
              <a:gd name="connsiteY657" fmla="*/ 1427714 h 1526213"/>
              <a:gd name="connsiteX658" fmla="*/ 1459239 w 4742389"/>
              <a:gd name="connsiteY658" fmla="*/ 1404777 h 1526213"/>
              <a:gd name="connsiteX659" fmla="*/ 1406628 w 4742389"/>
              <a:gd name="connsiteY659" fmla="*/ 1400918 h 1526213"/>
              <a:gd name="connsiteX660" fmla="*/ 1234761 w 4742389"/>
              <a:gd name="connsiteY660" fmla="*/ 1396610 h 1526213"/>
              <a:gd name="connsiteX661" fmla="*/ 810496 w 4742389"/>
              <a:gd name="connsiteY661" fmla="*/ 1426588 h 1526213"/>
              <a:gd name="connsiteX662" fmla="*/ 412867 w 4742389"/>
              <a:gd name="connsiteY662" fmla="*/ 1449810 h 1526213"/>
              <a:gd name="connsiteX663" fmla="*/ 86413 w 4742389"/>
              <a:gd name="connsiteY663" fmla="*/ 1462888 h 1526213"/>
              <a:gd name="connsiteX664" fmla="*/ 15002 w 4742389"/>
              <a:gd name="connsiteY664" fmla="*/ 1465748 h 1526213"/>
              <a:gd name="connsiteX665" fmla="*/ 89545 w 4742389"/>
              <a:gd name="connsiteY665" fmla="*/ 1462483 h 1526213"/>
              <a:gd name="connsiteX666" fmla="*/ 412867 w 4742389"/>
              <a:gd name="connsiteY666" fmla="*/ 1448322 h 1526213"/>
              <a:gd name="connsiteX667" fmla="*/ 810496 w 4742389"/>
              <a:gd name="connsiteY667" fmla="*/ 1424082 h 1526213"/>
              <a:gd name="connsiteX668" fmla="*/ 1194331 w 4742389"/>
              <a:gd name="connsiteY668" fmla="*/ 1395748 h 1526213"/>
              <a:gd name="connsiteX669" fmla="*/ 1006253 w 4742389"/>
              <a:gd name="connsiteY669" fmla="*/ 1393391 h 1526213"/>
              <a:gd name="connsiteX670" fmla="*/ 903657 w 4742389"/>
              <a:gd name="connsiteY670" fmla="*/ 1395900 h 1526213"/>
              <a:gd name="connsiteX671" fmla="*/ 853610 w 4742389"/>
              <a:gd name="connsiteY671" fmla="*/ 1398409 h 1526213"/>
              <a:gd name="connsiteX672" fmla="*/ 803563 w 4742389"/>
              <a:gd name="connsiteY672" fmla="*/ 1398409 h 1526213"/>
              <a:gd name="connsiteX673" fmla="*/ 643413 w 4742389"/>
              <a:gd name="connsiteY673" fmla="*/ 1407943 h 1526213"/>
              <a:gd name="connsiteX674" fmla="*/ 803563 w 4742389"/>
              <a:gd name="connsiteY674" fmla="*/ 1395900 h 1526213"/>
              <a:gd name="connsiteX675" fmla="*/ 853610 w 4742389"/>
              <a:gd name="connsiteY675" fmla="*/ 1393391 h 1526213"/>
              <a:gd name="connsiteX676" fmla="*/ 903657 w 4742389"/>
              <a:gd name="connsiteY676" fmla="*/ 1393391 h 1526213"/>
              <a:gd name="connsiteX677" fmla="*/ 1006253 w 4742389"/>
              <a:gd name="connsiteY677" fmla="*/ 1390882 h 1526213"/>
              <a:gd name="connsiteX678" fmla="*/ 1206441 w 4742389"/>
              <a:gd name="connsiteY678" fmla="*/ 1390882 h 1526213"/>
              <a:gd name="connsiteX679" fmla="*/ 1245512 w 4742389"/>
              <a:gd name="connsiteY679" fmla="*/ 1391970 h 1526213"/>
              <a:gd name="connsiteX680" fmla="*/ 1604112 w 4742389"/>
              <a:gd name="connsiteY680" fmla="*/ 1365499 h 1526213"/>
              <a:gd name="connsiteX681" fmla="*/ 2002016 w 4742389"/>
              <a:gd name="connsiteY681" fmla="*/ 1336050 h 1526213"/>
              <a:gd name="connsiteX682" fmla="*/ 2021651 w 4742389"/>
              <a:gd name="connsiteY682" fmla="*/ 1334783 h 1526213"/>
              <a:gd name="connsiteX683" fmla="*/ 1996024 w 4742389"/>
              <a:gd name="connsiteY683" fmla="*/ 1330291 h 1526213"/>
              <a:gd name="connsiteX684" fmla="*/ 1603761 w 4742389"/>
              <a:gd name="connsiteY684" fmla="*/ 1345747 h 1526213"/>
              <a:gd name="connsiteX685" fmla="*/ 12189 w 4742389"/>
              <a:gd name="connsiteY685" fmla="*/ 1441067 h 1526213"/>
              <a:gd name="connsiteX686" fmla="*/ 1603761 w 4742389"/>
              <a:gd name="connsiteY686" fmla="*/ 1340730 h 1526213"/>
              <a:gd name="connsiteX687" fmla="*/ 1971306 w 4742389"/>
              <a:gd name="connsiteY687" fmla="*/ 1325958 h 1526213"/>
              <a:gd name="connsiteX688" fmla="*/ 1960110 w 4742389"/>
              <a:gd name="connsiteY688" fmla="*/ 1323995 h 1526213"/>
              <a:gd name="connsiteX689" fmla="*/ 1604348 w 4742389"/>
              <a:gd name="connsiteY689" fmla="*/ 1322878 h 1526213"/>
              <a:gd name="connsiteX690" fmla="*/ 10314 w 4742389"/>
              <a:gd name="connsiteY690" fmla="*/ 1415654 h 1526213"/>
              <a:gd name="connsiteX691" fmla="*/ 1604348 w 4742389"/>
              <a:gd name="connsiteY691" fmla="*/ 1317863 h 1526213"/>
              <a:gd name="connsiteX692" fmla="*/ 1889609 w 4742389"/>
              <a:gd name="connsiteY692" fmla="*/ 1317415 h 1526213"/>
              <a:gd name="connsiteX693" fmla="*/ 1608855 w 4742389"/>
              <a:gd name="connsiteY693" fmla="*/ 1305727 h 1526213"/>
              <a:gd name="connsiteX694" fmla="*/ 805521 w 4742389"/>
              <a:gd name="connsiteY694" fmla="*/ 1325793 h 1526213"/>
              <a:gd name="connsiteX695" fmla="*/ 4688 w 4742389"/>
              <a:gd name="connsiteY695" fmla="*/ 1391008 h 1526213"/>
              <a:gd name="connsiteX696" fmla="*/ 805521 w 4742389"/>
              <a:gd name="connsiteY696" fmla="*/ 1323285 h 1526213"/>
              <a:gd name="connsiteX697" fmla="*/ 1608855 w 4742389"/>
              <a:gd name="connsiteY697" fmla="*/ 1300711 h 1526213"/>
              <a:gd name="connsiteX698" fmla="*/ 1882117 w 4742389"/>
              <a:gd name="connsiteY698" fmla="*/ 1311385 h 1526213"/>
              <a:gd name="connsiteX699" fmla="*/ 1877765 w 4742389"/>
              <a:gd name="connsiteY699" fmla="*/ 1310731 h 1526213"/>
              <a:gd name="connsiteX700" fmla="*/ 1815761 w 4742389"/>
              <a:gd name="connsiteY700" fmla="*/ 1304073 h 1526213"/>
              <a:gd name="connsiteX701" fmla="*/ 1614323 w 4742389"/>
              <a:gd name="connsiteY701" fmla="*/ 1288086 h 1526213"/>
              <a:gd name="connsiteX702" fmla="*/ 1411633 w 4742389"/>
              <a:gd name="connsiteY702" fmla="*/ 1280562 h 1526213"/>
              <a:gd name="connsiteX703" fmla="*/ 1211445 w 4742389"/>
              <a:gd name="connsiteY703" fmla="*/ 1278054 h 1526213"/>
              <a:gd name="connsiteX704" fmla="*/ 806066 w 4742389"/>
              <a:gd name="connsiteY704" fmla="*/ 1290593 h 1526213"/>
              <a:gd name="connsiteX705" fmla="*/ 2813 w 4742389"/>
              <a:gd name="connsiteY705" fmla="*/ 1365827 h 1526213"/>
              <a:gd name="connsiteX706" fmla="*/ 806066 w 4742389"/>
              <a:gd name="connsiteY706" fmla="*/ 1288086 h 1526213"/>
              <a:gd name="connsiteX707" fmla="*/ 1211445 w 4742389"/>
              <a:gd name="connsiteY707" fmla="*/ 1275547 h 1526213"/>
              <a:gd name="connsiteX708" fmla="*/ 1411633 w 4742389"/>
              <a:gd name="connsiteY708" fmla="*/ 1275547 h 1526213"/>
              <a:gd name="connsiteX709" fmla="*/ 1614323 w 4742389"/>
              <a:gd name="connsiteY709" fmla="*/ 1283070 h 1526213"/>
              <a:gd name="connsiteX710" fmla="*/ 1781622 w 4742389"/>
              <a:gd name="connsiteY710" fmla="*/ 1296286 h 1526213"/>
              <a:gd name="connsiteX711" fmla="*/ 1724248 w 4742389"/>
              <a:gd name="connsiteY711" fmla="*/ 1287666 h 1526213"/>
              <a:gd name="connsiteX712" fmla="*/ 1621644 w 4742389"/>
              <a:gd name="connsiteY712" fmla="*/ 1277640 h 1526213"/>
              <a:gd name="connsiteX713" fmla="*/ 1216233 w 4742389"/>
              <a:gd name="connsiteY713" fmla="*/ 1252574 h 1526213"/>
              <a:gd name="connsiteX714" fmla="*/ 1166183 w 4742389"/>
              <a:gd name="connsiteY714" fmla="*/ 1250067 h 1526213"/>
              <a:gd name="connsiteX715" fmla="*/ 1113629 w 4742389"/>
              <a:gd name="connsiteY715" fmla="*/ 1250067 h 1526213"/>
              <a:gd name="connsiteX716" fmla="*/ 1013528 w 4742389"/>
              <a:gd name="connsiteY716" fmla="*/ 1250067 h 1526213"/>
              <a:gd name="connsiteX717" fmla="*/ 808320 w 4742389"/>
              <a:gd name="connsiteY717" fmla="*/ 1257587 h 1526213"/>
              <a:gd name="connsiteX718" fmla="*/ 0 w 4742389"/>
              <a:gd name="connsiteY718" fmla="*/ 1340304 h 1526213"/>
              <a:gd name="connsiteX719" fmla="*/ 808320 w 4742389"/>
              <a:gd name="connsiteY719" fmla="*/ 1255081 h 1526213"/>
              <a:gd name="connsiteX720" fmla="*/ 1013528 w 4742389"/>
              <a:gd name="connsiteY720" fmla="*/ 1247561 h 1526213"/>
              <a:gd name="connsiteX721" fmla="*/ 1113629 w 4742389"/>
              <a:gd name="connsiteY721" fmla="*/ 1247561 h 1526213"/>
              <a:gd name="connsiteX722" fmla="*/ 1166183 w 4742389"/>
              <a:gd name="connsiteY722" fmla="*/ 1247561 h 1526213"/>
              <a:gd name="connsiteX723" fmla="*/ 1216233 w 4742389"/>
              <a:gd name="connsiteY723" fmla="*/ 1247561 h 1526213"/>
              <a:gd name="connsiteX724" fmla="*/ 1621644 w 4742389"/>
              <a:gd name="connsiteY724" fmla="*/ 1272627 h 1526213"/>
              <a:gd name="connsiteX725" fmla="*/ 1724248 w 4742389"/>
              <a:gd name="connsiteY725" fmla="*/ 1282653 h 1526213"/>
              <a:gd name="connsiteX726" fmla="*/ 1824350 w 4742389"/>
              <a:gd name="connsiteY726" fmla="*/ 1297692 h 1526213"/>
              <a:gd name="connsiteX727" fmla="*/ 1874401 w 4742389"/>
              <a:gd name="connsiteY727" fmla="*/ 1305212 h 1526213"/>
              <a:gd name="connsiteX728" fmla="*/ 1876050 w 4742389"/>
              <a:gd name="connsiteY728" fmla="*/ 1305460 h 1526213"/>
              <a:gd name="connsiteX729" fmla="*/ 1958694 w 4742389"/>
              <a:gd name="connsiteY729" fmla="*/ 1314376 h 1526213"/>
              <a:gd name="connsiteX730" fmla="*/ 2010210 w 4742389"/>
              <a:gd name="connsiteY730" fmla="*/ 1316388 h 1526213"/>
              <a:gd name="connsiteX731" fmla="*/ 2037840 w 4742389"/>
              <a:gd name="connsiteY731" fmla="*/ 1318801 h 1526213"/>
              <a:gd name="connsiteX732" fmla="*/ 2123809 w 4742389"/>
              <a:gd name="connsiteY732" fmla="*/ 1322717 h 1526213"/>
              <a:gd name="connsiteX733" fmla="*/ 2237745 w 4742389"/>
              <a:gd name="connsiteY733" fmla="*/ 1320831 h 1526213"/>
              <a:gd name="connsiteX734" fmla="*/ 2295221 w 4742389"/>
              <a:gd name="connsiteY734" fmla="*/ 1317121 h 1526213"/>
              <a:gd name="connsiteX735" fmla="*/ 2402045 w 4742389"/>
              <a:gd name="connsiteY735" fmla="*/ 1305641 h 1526213"/>
              <a:gd name="connsiteX736" fmla="*/ 2410836 w 4742389"/>
              <a:gd name="connsiteY736" fmla="*/ 1304694 h 1526213"/>
              <a:gd name="connsiteX737" fmla="*/ 2546168 w 4742389"/>
              <a:gd name="connsiteY737" fmla="*/ 1282955 h 1526213"/>
              <a:gd name="connsiteX738" fmla="*/ 2659717 w 4742389"/>
              <a:gd name="connsiteY738" fmla="*/ 1258873 h 1526213"/>
              <a:gd name="connsiteX739" fmla="*/ 2712288 w 4742389"/>
              <a:gd name="connsiteY739" fmla="*/ 1244690 h 1526213"/>
              <a:gd name="connsiteX740" fmla="*/ 2835272 w 4742389"/>
              <a:gd name="connsiteY740" fmla="*/ 1207526 h 1526213"/>
              <a:gd name="connsiteX741" fmla="*/ 2871251 w 4742389"/>
              <a:gd name="connsiteY741" fmla="*/ 1194959 h 1526213"/>
              <a:gd name="connsiteX742" fmla="*/ 3022620 w 4742389"/>
              <a:gd name="connsiteY742" fmla="*/ 1135682 h 1526213"/>
              <a:gd name="connsiteX743" fmla="*/ 3065180 w 4742389"/>
              <a:gd name="connsiteY743" fmla="*/ 1117038 h 1526213"/>
              <a:gd name="connsiteX744" fmla="*/ 3135498 w 4742389"/>
              <a:gd name="connsiteY744" fmla="*/ 1082054 h 1526213"/>
              <a:gd name="connsiteX745" fmla="*/ 3272966 w 4742389"/>
              <a:gd name="connsiteY745" fmla="*/ 1007211 h 1526213"/>
              <a:gd name="connsiteX746" fmla="*/ 3948651 w 4742389"/>
              <a:gd name="connsiteY746" fmla="*/ 518325 h 1526213"/>
              <a:gd name="connsiteX747" fmla="*/ 4268975 w 4742389"/>
              <a:gd name="connsiteY747" fmla="*/ 247557 h 1526213"/>
              <a:gd name="connsiteX748" fmla="*/ 4631843 w 4742389"/>
              <a:gd name="connsiteY748" fmla="*/ 36959 h 1526213"/>
              <a:gd name="connsiteX749" fmla="*/ 4731319 w 4742389"/>
              <a:gd name="connsiteY749" fmla="*/ 2487 h 152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</a:cxnLst>
            <a:rect l="l" t="t" r="r" b="b"/>
            <a:pathLst>
              <a:path w="4742389" h="1526213">
                <a:moveTo>
                  <a:pt x="643413" y="1407943"/>
                </a:moveTo>
                <a:lnTo>
                  <a:pt x="403188" y="1426007"/>
                </a:lnTo>
                <a:cubicBezTo>
                  <a:pt x="469501" y="1420989"/>
                  <a:pt x="536438" y="1415344"/>
                  <a:pt x="603376" y="1410326"/>
                </a:cubicBezTo>
                <a:close/>
                <a:moveTo>
                  <a:pt x="2316873" y="1406472"/>
                </a:moveTo>
                <a:lnTo>
                  <a:pt x="2292268" y="1414417"/>
                </a:lnTo>
                <a:lnTo>
                  <a:pt x="2070799" y="1474802"/>
                </a:lnTo>
                <a:lnTo>
                  <a:pt x="2094773" y="1479009"/>
                </a:lnTo>
                <a:cubicBezTo>
                  <a:pt x="2107285" y="1481204"/>
                  <a:pt x="2107285" y="1481204"/>
                  <a:pt x="2107285" y="1481204"/>
                </a:cubicBezTo>
                <a:lnTo>
                  <a:pt x="2117880" y="1483656"/>
                </a:lnTo>
                <a:lnTo>
                  <a:pt x="2315239" y="1425938"/>
                </a:lnTo>
                <a:lnTo>
                  <a:pt x="2347886" y="1414711"/>
                </a:lnTo>
                <a:lnTo>
                  <a:pt x="2328299" y="1409548"/>
                </a:lnTo>
                <a:cubicBezTo>
                  <a:pt x="2322355" y="1407982"/>
                  <a:pt x="2322355" y="1407982"/>
                  <a:pt x="2322355" y="1407982"/>
                </a:cubicBezTo>
                <a:close/>
                <a:moveTo>
                  <a:pt x="2271317" y="1393924"/>
                </a:moveTo>
                <a:lnTo>
                  <a:pt x="2070766" y="1448952"/>
                </a:lnTo>
                <a:lnTo>
                  <a:pt x="2003434" y="1463073"/>
                </a:lnTo>
                <a:lnTo>
                  <a:pt x="2007191" y="1463642"/>
                </a:lnTo>
                <a:lnTo>
                  <a:pt x="2059110" y="1472751"/>
                </a:lnTo>
                <a:lnTo>
                  <a:pt x="2291173" y="1409403"/>
                </a:lnTo>
                <a:lnTo>
                  <a:pt x="2307838" y="1403983"/>
                </a:lnTo>
                <a:close/>
                <a:moveTo>
                  <a:pt x="2378176" y="1386677"/>
                </a:moveTo>
                <a:lnTo>
                  <a:pt x="2329155" y="1402506"/>
                </a:lnTo>
                <a:lnTo>
                  <a:pt x="2358093" y="1411201"/>
                </a:lnTo>
                <a:lnTo>
                  <a:pt x="2407814" y="1394103"/>
                </a:lnTo>
                <a:close/>
                <a:moveTo>
                  <a:pt x="2233796" y="1383589"/>
                </a:moveTo>
                <a:lnTo>
                  <a:pt x="2052937" y="1428544"/>
                </a:lnTo>
                <a:lnTo>
                  <a:pt x="1931367" y="1452166"/>
                </a:lnTo>
                <a:lnTo>
                  <a:pt x="1989402" y="1460949"/>
                </a:lnTo>
                <a:lnTo>
                  <a:pt x="2070453" y="1443937"/>
                </a:lnTo>
                <a:lnTo>
                  <a:pt x="2261511" y="1391222"/>
                </a:lnTo>
                <a:close/>
                <a:moveTo>
                  <a:pt x="2329305" y="1378012"/>
                </a:moveTo>
                <a:lnTo>
                  <a:pt x="2283683" y="1390530"/>
                </a:lnTo>
                <a:lnTo>
                  <a:pt x="2320293" y="1399933"/>
                </a:lnTo>
                <a:lnTo>
                  <a:pt x="2368504" y="1384254"/>
                </a:lnTo>
                <a:lnTo>
                  <a:pt x="2365026" y="1383382"/>
                </a:lnTo>
                <a:close/>
                <a:moveTo>
                  <a:pt x="2195642" y="1373395"/>
                </a:moveTo>
                <a:lnTo>
                  <a:pt x="2036309" y="1407409"/>
                </a:lnTo>
                <a:lnTo>
                  <a:pt x="1849685" y="1439804"/>
                </a:lnTo>
                <a:lnTo>
                  <a:pt x="1914009" y="1449539"/>
                </a:lnTo>
                <a:lnTo>
                  <a:pt x="2051373" y="1422588"/>
                </a:lnTo>
                <a:lnTo>
                  <a:pt x="2222273" y="1380415"/>
                </a:lnTo>
                <a:lnTo>
                  <a:pt x="2222253" y="1380409"/>
                </a:lnTo>
                <a:close/>
                <a:moveTo>
                  <a:pt x="2287251" y="1370301"/>
                </a:moveTo>
                <a:lnTo>
                  <a:pt x="2245412" y="1380701"/>
                </a:lnTo>
                <a:lnTo>
                  <a:pt x="2273499" y="1387915"/>
                </a:lnTo>
                <a:lnTo>
                  <a:pt x="2316413" y="1376074"/>
                </a:lnTo>
                <a:lnTo>
                  <a:pt x="2314979" y="1375859"/>
                </a:lnTo>
                <a:close/>
                <a:moveTo>
                  <a:pt x="2436053" y="1367988"/>
                </a:moveTo>
                <a:lnTo>
                  <a:pt x="2389019" y="1383175"/>
                </a:lnTo>
                <a:lnTo>
                  <a:pt x="2408817" y="1387144"/>
                </a:lnTo>
                <a:cubicBezTo>
                  <a:pt x="2415073" y="1388398"/>
                  <a:pt x="2415073" y="1388398"/>
                  <a:pt x="2415073" y="1388398"/>
                </a:cubicBezTo>
                <a:lnTo>
                  <a:pt x="2420586" y="1389710"/>
                </a:lnTo>
                <a:lnTo>
                  <a:pt x="2468716" y="1373159"/>
                </a:lnTo>
                <a:close/>
                <a:moveTo>
                  <a:pt x="2154700" y="1363869"/>
                </a:moveTo>
                <a:lnTo>
                  <a:pt x="2023175" y="1388201"/>
                </a:lnTo>
                <a:lnTo>
                  <a:pt x="1759491" y="1427999"/>
                </a:lnTo>
                <a:lnTo>
                  <a:pt x="1808255" y="1433534"/>
                </a:lnTo>
                <a:lnTo>
                  <a:pt x="1834004" y="1437431"/>
                </a:lnTo>
                <a:lnTo>
                  <a:pt x="2035370" y="1402394"/>
                </a:lnTo>
                <a:lnTo>
                  <a:pt x="2184870" y="1370556"/>
                </a:lnTo>
                <a:lnTo>
                  <a:pt x="2180649" y="1369443"/>
                </a:lnTo>
                <a:cubicBezTo>
                  <a:pt x="2174705" y="1367877"/>
                  <a:pt x="2174705" y="1367877"/>
                  <a:pt x="2174705" y="1367877"/>
                </a:cubicBezTo>
                <a:close/>
                <a:moveTo>
                  <a:pt x="2247479" y="1362329"/>
                </a:moveTo>
                <a:lnTo>
                  <a:pt x="2207044" y="1370961"/>
                </a:lnTo>
                <a:lnTo>
                  <a:pt x="2218500" y="1373830"/>
                </a:lnTo>
                <a:cubicBezTo>
                  <a:pt x="2224756" y="1375396"/>
                  <a:pt x="2224756" y="1375396"/>
                  <a:pt x="2224756" y="1375396"/>
                </a:cubicBezTo>
                <a:lnTo>
                  <a:pt x="2233504" y="1377643"/>
                </a:lnTo>
                <a:lnTo>
                  <a:pt x="2274010" y="1367647"/>
                </a:lnTo>
                <a:lnTo>
                  <a:pt x="2257112" y="1364260"/>
                </a:lnTo>
                <a:close/>
                <a:moveTo>
                  <a:pt x="2389230" y="1361570"/>
                </a:moveTo>
                <a:lnTo>
                  <a:pt x="2344103" y="1373952"/>
                </a:lnTo>
                <a:lnTo>
                  <a:pt x="2359083" y="1377112"/>
                </a:lnTo>
                <a:cubicBezTo>
                  <a:pt x="2365026" y="1378366"/>
                  <a:pt x="2365026" y="1378366"/>
                  <a:pt x="2365026" y="1378366"/>
                </a:cubicBezTo>
                <a:lnTo>
                  <a:pt x="2378378" y="1381042"/>
                </a:lnTo>
                <a:lnTo>
                  <a:pt x="2424260" y="1366121"/>
                </a:lnTo>
                <a:lnTo>
                  <a:pt x="2407185" y="1363417"/>
                </a:lnTo>
                <a:close/>
                <a:moveTo>
                  <a:pt x="2341950" y="1356705"/>
                </a:moveTo>
                <a:lnTo>
                  <a:pt x="2304394" y="1366040"/>
                </a:lnTo>
                <a:lnTo>
                  <a:pt x="2304969" y="1366141"/>
                </a:lnTo>
                <a:cubicBezTo>
                  <a:pt x="2317481" y="1368335"/>
                  <a:pt x="2317481" y="1368335"/>
                  <a:pt x="2317481" y="1368335"/>
                </a:cubicBezTo>
                <a:lnTo>
                  <a:pt x="2332771" y="1371561"/>
                </a:lnTo>
                <a:lnTo>
                  <a:pt x="2374483" y="1360052"/>
                </a:lnTo>
                <a:close/>
                <a:moveTo>
                  <a:pt x="2114465" y="1355554"/>
                </a:moveTo>
                <a:lnTo>
                  <a:pt x="2012958" y="1370382"/>
                </a:lnTo>
                <a:lnTo>
                  <a:pt x="1652914" y="1415902"/>
                </a:lnTo>
                <a:lnTo>
                  <a:pt x="1740389" y="1425831"/>
                </a:lnTo>
                <a:lnTo>
                  <a:pt x="2022237" y="1383190"/>
                </a:lnTo>
                <a:lnTo>
                  <a:pt x="2141381" y="1361201"/>
                </a:lnTo>
                <a:lnTo>
                  <a:pt x="2124654" y="1357850"/>
                </a:lnTo>
                <a:close/>
                <a:moveTo>
                  <a:pt x="2205859" y="1354405"/>
                </a:moveTo>
                <a:lnTo>
                  <a:pt x="2167711" y="1361462"/>
                </a:lnTo>
                <a:lnTo>
                  <a:pt x="2174705" y="1362863"/>
                </a:lnTo>
                <a:lnTo>
                  <a:pt x="2195978" y="1368190"/>
                </a:lnTo>
                <a:lnTo>
                  <a:pt x="2235125" y="1359853"/>
                </a:lnTo>
                <a:lnTo>
                  <a:pt x="2227397" y="1358304"/>
                </a:lnTo>
                <a:cubicBezTo>
                  <a:pt x="2214885" y="1355796"/>
                  <a:pt x="2214885" y="1355796"/>
                  <a:pt x="2214885" y="1355796"/>
                </a:cubicBezTo>
                <a:close/>
                <a:moveTo>
                  <a:pt x="2295983" y="1351975"/>
                </a:moveTo>
                <a:lnTo>
                  <a:pt x="2263606" y="1358887"/>
                </a:lnTo>
                <a:lnTo>
                  <a:pt x="2290440" y="1363593"/>
                </a:lnTo>
                <a:lnTo>
                  <a:pt x="2325296" y="1354991"/>
                </a:lnTo>
                <a:close/>
                <a:moveTo>
                  <a:pt x="2495411" y="1348764"/>
                </a:moveTo>
                <a:lnTo>
                  <a:pt x="2495384" y="1348773"/>
                </a:lnTo>
                <a:cubicBezTo>
                  <a:pt x="2490237" y="1350491"/>
                  <a:pt x="2490237" y="1350491"/>
                  <a:pt x="2490237" y="1350491"/>
                </a:cubicBezTo>
                <a:lnTo>
                  <a:pt x="2447859" y="1364175"/>
                </a:lnTo>
                <a:lnTo>
                  <a:pt x="2480486" y="1369112"/>
                </a:lnTo>
                <a:lnTo>
                  <a:pt x="2512196" y="1358207"/>
                </a:lnTo>
                <a:lnTo>
                  <a:pt x="2528899" y="1351771"/>
                </a:lnTo>
                <a:close/>
                <a:moveTo>
                  <a:pt x="2165222" y="1348139"/>
                </a:moveTo>
                <a:lnTo>
                  <a:pt x="2128200" y="1353548"/>
                </a:lnTo>
                <a:lnTo>
                  <a:pt x="2154407" y="1358797"/>
                </a:lnTo>
                <a:lnTo>
                  <a:pt x="2190793" y="1352082"/>
                </a:lnTo>
                <a:close/>
                <a:moveTo>
                  <a:pt x="2076862" y="1347080"/>
                </a:moveTo>
                <a:lnTo>
                  <a:pt x="1608761" y="1395903"/>
                </a:lnTo>
                <a:lnTo>
                  <a:pt x="1516343" y="1404140"/>
                </a:lnTo>
                <a:lnTo>
                  <a:pt x="1553015" y="1407817"/>
                </a:lnTo>
                <a:cubicBezTo>
                  <a:pt x="1559271" y="1408444"/>
                  <a:pt x="1559271" y="1408444"/>
                  <a:pt x="1559271" y="1408444"/>
                </a:cubicBezTo>
                <a:cubicBezTo>
                  <a:pt x="1609318" y="1410953"/>
                  <a:pt x="1609318" y="1410953"/>
                  <a:pt x="1609318" y="1410953"/>
                </a:cubicBezTo>
                <a:lnTo>
                  <a:pt x="1631961" y="1413523"/>
                </a:lnTo>
                <a:lnTo>
                  <a:pt x="2012019" y="1365058"/>
                </a:lnTo>
                <a:lnTo>
                  <a:pt x="2098552" y="1351968"/>
                </a:lnTo>
                <a:close/>
                <a:moveTo>
                  <a:pt x="2246510" y="1346884"/>
                </a:moveTo>
                <a:lnTo>
                  <a:pt x="2221525" y="1351506"/>
                </a:lnTo>
                <a:lnTo>
                  <a:pt x="2250476" y="1356584"/>
                </a:lnTo>
                <a:lnTo>
                  <a:pt x="2279891" y="1350319"/>
                </a:lnTo>
                <a:close/>
                <a:moveTo>
                  <a:pt x="2450575" y="1344737"/>
                </a:moveTo>
                <a:lnTo>
                  <a:pt x="2403537" y="1357644"/>
                </a:lnTo>
                <a:lnTo>
                  <a:pt x="2409688" y="1358401"/>
                </a:lnTo>
                <a:lnTo>
                  <a:pt x="2435834" y="1362356"/>
                </a:lnTo>
                <a:lnTo>
                  <a:pt x="2481478" y="1347512"/>
                </a:lnTo>
                <a:close/>
                <a:moveTo>
                  <a:pt x="2203856" y="1342495"/>
                </a:moveTo>
                <a:lnTo>
                  <a:pt x="2182766" y="1345576"/>
                </a:lnTo>
                <a:lnTo>
                  <a:pt x="2204876" y="1348900"/>
                </a:lnTo>
                <a:lnTo>
                  <a:pt x="2206615" y="1349161"/>
                </a:lnTo>
                <a:lnTo>
                  <a:pt x="2228818" y="1345064"/>
                </a:lnTo>
                <a:close/>
                <a:moveTo>
                  <a:pt x="2125471" y="1342010"/>
                </a:moveTo>
                <a:lnTo>
                  <a:pt x="2092630" y="1345435"/>
                </a:lnTo>
                <a:lnTo>
                  <a:pt x="2112055" y="1349925"/>
                </a:lnTo>
                <a:lnTo>
                  <a:pt x="2144739" y="1344981"/>
                </a:lnTo>
                <a:lnTo>
                  <a:pt x="2129493" y="1342630"/>
                </a:lnTo>
                <a:close/>
                <a:moveTo>
                  <a:pt x="2406147" y="1340747"/>
                </a:moveTo>
                <a:lnTo>
                  <a:pt x="2359815" y="1352264"/>
                </a:lnTo>
                <a:lnTo>
                  <a:pt x="2389481" y="1355914"/>
                </a:lnTo>
                <a:lnTo>
                  <a:pt x="2435045" y="1343343"/>
                </a:lnTo>
                <a:close/>
                <a:moveTo>
                  <a:pt x="2039442" y="1338647"/>
                </a:moveTo>
                <a:lnTo>
                  <a:pt x="2002016" y="1341063"/>
                </a:lnTo>
                <a:cubicBezTo>
                  <a:pt x="1869381" y="1350461"/>
                  <a:pt x="1736747" y="1360486"/>
                  <a:pt x="1604112" y="1370511"/>
                </a:cubicBezTo>
                <a:lnTo>
                  <a:pt x="1284898" y="1393067"/>
                </a:lnTo>
                <a:lnTo>
                  <a:pt x="1307786" y="1393704"/>
                </a:lnTo>
                <a:cubicBezTo>
                  <a:pt x="1341567" y="1395272"/>
                  <a:pt x="1375349" y="1397154"/>
                  <a:pt x="1409130" y="1398409"/>
                </a:cubicBezTo>
                <a:lnTo>
                  <a:pt x="1486203" y="1402273"/>
                </a:lnTo>
                <a:lnTo>
                  <a:pt x="1608761" y="1390888"/>
                </a:lnTo>
                <a:lnTo>
                  <a:pt x="2057350" y="1342682"/>
                </a:lnTo>
                <a:close/>
                <a:moveTo>
                  <a:pt x="2358501" y="1338629"/>
                </a:moveTo>
                <a:lnTo>
                  <a:pt x="2318464" y="1347176"/>
                </a:lnTo>
                <a:lnTo>
                  <a:pt x="2344156" y="1350337"/>
                </a:lnTo>
                <a:lnTo>
                  <a:pt x="2386901" y="1339789"/>
                </a:lnTo>
                <a:close/>
                <a:moveTo>
                  <a:pt x="2162054" y="1338194"/>
                </a:moveTo>
                <a:lnTo>
                  <a:pt x="2145290" y="1339943"/>
                </a:lnTo>
                <a:lnTo>
                  <a:pt x="2161718" y="1342412"/>
                </a:lnTo>
                <a:lnTo>
                  <a:pt x="2178448" y="1339881"/>
                </a:lnTo>
                <a:close/>
                <a:moveTo>
                  <a:pt x="2303316" y="1336375"/>
                </a:moveTo>
                <a:lnTo>
                  <a:pt x="2274305" y="1341742"/>
                </a:lnTo>
                <a:lnTo>
                  <a:pt x="2303371" y="1345319"/>
                </a:lnTo>
                <a:lnTo>
                  <a:pt x="2338599" y="1337816"/>
                </a:lnTo>
                <a:close/>
                <a:moveTo>
                  <a:pt x="2084118" y="1335762"/>
                </a:moveTo>
                <a:lnTo>
                  <a:pt x="2058060" y="1337445"/>
                </a:lnTo>
                <a:lnTo>
                  <a:pt x="2073303" y="1340968"/>
                </a:lnTo>
                <a:lnTo>
                  <a:pt x="2099804" y="1338120"/>
                </a:lnTo>
                <a:close/>
                <a:moveTo>
                  <a:pt x="2258325" y="1334538"/>
                </a:moveTo>
                <a:lnTo>
                  <a:pt x="2238863" y="1337381"/>
                </a:lnTo>
                <a:lnTo>
                  <a:pt x="2257812" y="1339713"/>
                </a:lnTo>
                <a:lnTo>
                  <a:pt x="2280863" y="1335459"/>
                </a:lnTo>
                <a:close/>
                <a:moveTo>
                  <a:pt x="2117484" y="1333608"/>
                </a:moveTo>
                <a:lnTo>
                  <a:pt x="2108922" y="1334161"/>
                </a:lnTo>
                <a:lnTo>
                  <a:pt x="2117294" y="1335734"/>
                </a:lnTo>
                <a:lnTo>
                  <a:pt x="2119259" y="1336030"/>
                </a:lnTo>
                <a:lnTo>
                  <a:pt x="2129903" y="1334886"/>
                </a:lnTo>
                <a:close/>
                <a:moveTo>
                  <a:pt x="2214330" y="1332742"/>
                </a:moveTo>
                <a:lnTo>
                  <a:pt x="2206623" y="1333546"/>
                </a:lnTo>
                <a:lnTo>
                  <a:pt x="2210301" y="1333867"/>
                </a:lnTo>
                <a:lnTo>
                  <a:pt x="2214659" y="1334403"/>
                </a:lnTo>
                <a:lnTo>
                  <a:pt x="2223238" y="1333105"/>
                </a:lnTo>
                <a:close/>
                <a:moveTo>
                  <a:pt x="2043194" y="1329610"/>
                </a:moveTo>
                <a:lnTo>
                  <a:pt x="2024364" y="1329818"/>
                </a:lnTo>
                <a:lnTo>
                  <a:pt x="2027055" y="1330278"/>
                </a:lnTo>
                <a:lnTo>
                  <a:pt x="2041108" y="1333527"/>
                </a:lnTo>
                <a:lnTo>
                  <a:pt x="2060792" y="1332256"/>
                </a:lnTo>
                <a:close/>
                <a:moveTo>
                  <a:pt x="2556751" y="1328281"/>
                </a:moveTo>
                <a:lnTo>
                  <a:pt x="2531411" y="1336743"/>
                </a:lnTo>
                <a:lnTo>
                  <a:pt x="2511183" y="1343497"/>
                </a:lnTo>
                <a:lnTo>
                  <a:pt x="2544027" y="1345942"/>
                </a:lnTo>
                <a:lnTo>
                  <a:pt x="2568621" y="1336466"/>
                </a:lnTo>
                <a:lnTo>
                  <a:pt x="2588499" y="1328806"/>
                </a:lnTo>
                <a:close/>
                <a:moveTo>
                  <a:pt x="2508372" y="1327480"/>
                </a:moveTo>
                <a:lnTo>
                  <a:pt x="2508269" y="1327512"/>
                </a:lnTo>
                <a:cubicBezTo>
                  <a:pt x="2467095" y="1340204"/>
                  <a:pt x="2467095" y="1340204"/>
                  <a:pt x="2467095" y="1340204"/>
                </a:cubicBezTo>
                <a:lnTo>
                  <a:pt x="2467064" y="1340213"/>
                </a:lnTo>
                <a:lnTo>
                  <a:pt x="2496859" y="1342431"/>
                </a:lnTo>
                <a:lnTo>
                  <a:pt x="2540061" y="1328005"/>
                </a:lnTo>
                <a:close/>
                <a:moveTo>
                  <a:pt x="2460291" y="1326684"/>
                </a:moveTo>
                <a:lnTo>
                  <a:pt x="2447701" y="1330418"/>
                </a:lnTo>
                <a:lnTo>
                  <a:pt x="2421841" y="1336846"/>
                </a:lnTo>
                <a:lnTo>
                  <a:pt x="2450782" y="1339001"/>
                </a:lnTo>
                <a:lnTo>
                  <a:pt x="2464592" y="1335190"/>
                </a:lnTo>
                <a:lnTo>
                  <a:pt x="2490560" y="1327185"/>
                </a:lnTo>
                <a:close/>
                <a:moveTo>
                  <a:pt x="2329673" y="1326450"/>
                </a:moveTo>
                <a:lnTo>
                  <a:pt x="2312386" y="1326641"/>
                </a:lnTo>
                <a:lnTo>
                  <a:pt x="2288043" y="1330197"/>
                </a:lnTo>
                <a:lnTo>
                  <a:pt x="2305151" y="1330976"/>
                </a:lnTo>
                <a:close/>
                <a:moveTo>
                  <a:pt x="2417751" y="1325980"/>
                </a:moveTo>
                <a:lnTo>
                  <a:pt x="2378665" y="1334324"/>
                </a:lnTo>
                <a:lnTo>
                  <a:pt x="2402616" y="1335415"/>
                </a:lnTo>
                <a:lnTo>
                  <a:pt x="2404158" y="1335530"/>
                </a:lnTo>
                <a:lnTo>
                  <a:pt x="2441278" y="1326370"/>
                </a:lnTo>
                <a:close/>
                <a:moveTo>
                  <a:pt x="2395372" y="1325725"/>
                </a:moveTo>
                <a:lnTo>
                  <a:pt x="2358699" y="1326130"/>
                </a:lnTo>
                <a:lnTo>
                  <a:pt x="2327099" y="1331976"/>
                </a:lnTo>
                <a:lnTo>
                  <a:pt x="2359165" y="1333436"/>
                </a:lnTo>
                <a:close/>
                <a:moveTo>
                  <a:pt x="1990882" y="1324092"/>
                </a:moveTo>
                <a:lnTo>
                  <a:pt x="1995991" y="1324966"/>
                </a:lnTo>
                <a:lnTo>
                  <a:pt x="2001654" y="1324738"/>
                </a:lnTo>
                <a:lnTo>
                  <a:pt x="2007341" y="1324644"/>
                </a:lnTo>
                <a:lnTo>
                  <a:pt x="2002542" y="1324129"/>
                </a:lnTo>
                <a:close/>
                <a:moveTo>
                  <a:pt x="2384183" y="1316390"/>
                </a:moveTo>
                <a:lnTo>
                  <a:pt x="2381275" y="1316577"/>
                </a:lnTo>
                <a:lnTo>
                  <a:pt x="2366770" y="1318696"/>
                </a:lnTo>
                <a:lnTo>
                  <a:pt x="2372170" y="1318607"/>
                </a:lnTo>
                <a:close/>
                <a:moveTo>
                  <a:pt x="2451213" y="1313030"/>
                </a:moveTo>
                <a:lnTo>
                  <a:pt x="2421664" y="1314380"/>
                </a:lnTo>
                <a:lnTo>
                  <a:pt x="2417617" y="1315230"/>
                </a:lnTo>
                <a:lnTo>
                  <a:pt x="2401604" y="1318193"/>
                </a:lnTo>
                <a:lnTo>
                  <a:pt x="2428366" y="1318699"/>
                </a:lnTo>
                <a:lnTo>
                  <a:pt x="2429812" y="1318391"/>
                </a:lnTo>
                <a:close/>
                <a:moveTo>
                  <a:pt x="2492367" y="1311149"/>
                </a:moveTo>
                <a:lnTo>
                  <a:pt x="2475699" y="1311911"/>
                </a:lnTo>
                <a:lnTo>
                  <a:pt x="2447182" y="1319055"/>
                </a:lnTo>
                <a:lnTo>
                  <a:pt x="2465084" y="1319393"/>
                </a:lnTo>
                <a:close/>
                <a:moveTo>
                  <a:pt x="2551323" y="1308454"/>
                </a:moveTo>
                <a:lnTo>
                  <a:pt x="2516377" y="1310052"/>
                </a:lnTo>
                <a:lnTo>
                  <a:pt x="2483691" y="1319745"/>
                </a:lnTo>
                <a:lnTo>
                  <a:pt x="2512904" y="1320298"/>
                </a:lnTo>
                <a:lnTo>
                  <a:pt x="2521016" y="1317797"/>
                </a:lnTo>
                <a:cubicBezTo>
                  <a:pt x="2534740" y="1313566"/>
                  <a:pt x="2543890" y="1310746"/>
                  <a:pt x="2549989" y="1308865"/>
                </a:cubicBezTo>
                <a:close/>
                <a:moveTo>
                  <a:pt x="2604968" y="1306003"/>
                </a:moveTo>
                <a:lnTo>
                  <a:pt x="2572584" y="1307483"/>
                </a:lnTo>
                <a:lnTo>
                  <a:pt x="2564691" y="1310119"/>
                </a:lnTo>
                <a:lnTo>
                  <a:pt x="2530587" y="1320632"/>
                </a:lnTo>
                <a:lnTo>
                  <a:pt x="2560448" y="1321197"/>
                </a:lnTo>
                <a:lnTo>
                  <a:pt x="2573132" y="1316961"/>
                </a:lnTo>
                <a:cubicBezTo>
                  <a:pt x="2585331" y="1312888"/>
                  <a:pt x="2585331" y="1312888"/>
                  <a:pt x="2585331" y="1312888"/>
                </a:cubicBezTo>
                <a:close/>
                <a:moveTo>
                  <a:pt x="2653426" y="1303788"/>
                </a:moveTo>
                <a:lnTo>
                  <a:pt x="2624288" y="1305120"/>
                </a:lnTo>
                <a:lnTo>
                  <a:pt x="2587833" y="1317902"/>
                </a:lnTo>
                <a:lnTo>
                  <a:pt x="2577026" y="1321510"/>
                </a:lnTo>
                <a:lnTo>
                  <a:pt x="2606011" y="1322059"/>
                </a:lnTo>
                <a:lnTo>
                  <a:pt x="2609795" y="1320600"/>
                </a:lnTo>
                <a:close/>
                <a:moveTo>
                  <a:pt x="2488093" y="1303682"/>
                </a:moveTo>
                <a:lnTo>
                  <a:pt x="2455475" y="1307276"/>
                </a:lnTo>
                <a:lnTo>
                  <a:pt x="2454047" y="1307576"/>
                </a:lnTo>
                <a:lnTo>
                  <a:pt x="2477878" y="1306350"/>
                </a:lnTo>
                <a:lnTo>
                  <a:pt x="2479861" y="1305853"/>
                </a:lnTo>
                <a:close/>
                <a:moveTo>
                  <a:pt x="2533705" y="1298657"/>
                </a:moveTo>
                <a:lnTo>
                  <a:pt x="2524604" y="1299659"/>
                </a:lnTo>
                <a:lnTo>
                  <a:pt x="2503073" y="1305053"/>
                </a:lnTo>
                <a:lnTo>
                  <a:pt x="2514481" y="1304466"/>
                </a:lnTo>
                <a:close/>
                <a:moveTo>
                  <a:pt x="2605028" y="1290798"/>
                </a:moveTo>
                <a:lnTo>
                  <a:pt x="2567269" y="1294959"/>
                </a:lnTo>
                <a:lnTo>
                  <a:pt x="2539563" y="1303175"/>
                </a:lnTo>
                <a:lnTo>
                  <a:pt x="2573141" y="1301447"/>
                </a:lnTo>
                <a:close/>
                <a:moveTo>
                  <a:pt x="2660687" y="1284666"/>
                </a:moveTo>
                <a:lnTo>
                  <a:pt x="2631170" y="1287918"/>
                </a:lnTo>
                <a:lnTo>
                  <a:pt x="2593847" y="1300382"/>
                </a:lnTo>
                <a:lnTo>
                  <a:pt x="2625671" y="1298744"/>
                </a:lnTo>
                <a:lnTo>
                  <a:pt x="2635381" y="1295340"/>
                </a:lnTo>
                <a:close/>
                <a:moveTo>
                  <a:pt x="2718032" y="1278348"/>
                </a:moveTo>
                <a:lnTo>
                  <a:pt x="2688577" y="1281593"/>
                </a:lnTo>
                <a:lnTo>
                  <a:pt x="2685430" y="1282805"/>
                </a:lnTo>
                <a:lnTo>
                  <a:pt x="2644928" y="1297753"/>
                </a:lnTo>
                <a:lnTo>
                  <a:pt x="2672812" y="1296318"/>
                </a:lnTo>
                <a:lnTo>
                  <a:pt x="2707393" y="1282993"/>
                </a:lnTo>
                <a:close/>
                <a:moveTo>
                  <a:pt x="2664685" y="1270749"/>
                </a:moveTo>
                <a:lnTo>
                  <a:pt x="2629561" y="1276485"/>
                </a:lnTo>
                <a:lnTo>
                  <a:pt x="2605034" y="1283759"/>
                </a:lnTo>
                <a:lnTo>
                  <a:pt x="2636153" y="1280404"/>
                </a:lnTo>
                <a:lnTo>
                  <a:pt x="2659785" y="1272512"/>
                </a:lnTo>
                <a:close/>
                <a:moveTo>
                  <a:pt x="2721202" y="1261521"/>
                </a:moveTo>
                <a:lnTo>
                  <a:pt x="2699701" y="1265032"/>
                </a:lnTo>
                <a:lnTo>
                  <a:pt x="2662287" y="1277526"/>
                </a:lnTo>
                <a:lnTo>
                  <a:pt x="2662020" y="1277615"/>
                </a:lnTo>
                <a:lnTo>
                  <a:pt x="2682683" y="1275388"/>
                </a:lnTo>
                <a:lnTo>
                  <a:pt x="2682927" y="1275285"/>
                </a:lnTo>
                <a:close/>
                <a:moveTo>
                  <a:pt x="2714384" y="1252876"/>
                </a:moveTo>
                <a:lnTo>
                  <a:pt x="2705116" y="1254824"/>
                </a:lnTo>
                <a:lnTo>
                  <a:pt x="2681292" y="1261251"/>
                </a:lnTo>
                <a:lnTo>
                  <a:pt x="2699013" y="1258404"/>
                </a:lnTo>
                <a:close/>
                <a:moveTo>
                  <a:pt x="2777684" y="1252298"/>
                </a:moveTo>
                <a:lnTo>
                  <a:pt x="2754993" y="1256003"/>
                </a:lnTo>
                <a:lnTo>
                  <a:pt x="2726604" y="1266942"/>
                </a:lnTo>
                <a:lnTo>
                  <a:pt x="2713229" y="1272095"/>
                </a:lnTo>
                <a:lnTo>
                  <a:pt x="2738617" y="1269358"/>
                </a:lnTo>
                <a:lnTo>
                  <a:pt x="2763818" y="1258353"/>
                </a:lnTo>
                <a:close/>
                <a:moveTo>
                  <a:pt x="2786235" y="1237780"/>
                </a:moveTo>
                <a:lnTo>
                  <a:pt x="2770055" y="1241179"/>
                </a:lnTo>
                <a:lnTo>
                  <a:pt x="2764899" y="1243082"/>
                </a:lnTo>
                <a:cubicBezTo>
                  <a:pt x="2759884" y="1244933"/>
                  <a:pt x="2759884" y="1244933"/>
                  <a:pt x="2759884" y="1244933"/>
                </a:cubicBezTo>
                <a:lnTo>
                  <a:pt x="2738576" y="1252049"/>
                </a:lnTo>
                <a:lnTo>
                  <a:pt x="2754778" y="1249447"/>
                </a:lnTo>
                <a:lnTo>
                  <a:pt x="2768325" y="1244575"/>
                </a:lnTo>
                <a:cubicBezTo>
                  <a:pt x="2780524" y="1240188"/>
                  <a:pt x="2780524" y="1240188"/>
                  <a:pt x="2780524" y="1240188"/>
                </a:cubicBezTo>
                <a:close/>
                <a:moveTo>
                  <a:pt x="2841726" y="1224878"/>
                </a:moveTo>
                <a:lnTo>
                  <a:pt x="2815804" y="1231377"/>
                </a:lnTo>
                <a:lnTo>
                  <a:pt x="2784148" y="1244729"/>
                </a:lnTo>
                <a:lnTo>
                  <a:pt x="2801257" y="1241981"/>
                </a:lnTo>
                <a:lnTo>
                  <a:pt x="2801350" y="1241963"/>
                </a:lnTo>
                <a:lnTo>
                  <a:pt x="2803467" y="1241039"/>
                </a:lnTo>
                <a:cubicBezTo>
                  <a:pt x="2804992" y="1240373"/>
                  <a:pt x="2804992" y="1240373"/>
                  <a:pt x="2804992" y="1240373"/>
                </a:cubicBezTo>
                <a:close/>
                <a:moveTo>
                  <a:pt x="2818081" y="1224347"/>
                </a:moveTo>
                <a:lnTo>
                  <a:pt x="2809074" y="1226777"/>
                </a:lnTo>
                <a:lnTo>
                  <a:pt x="2806401" y="1227763"/>
                </a:lnTo>
                <a:lnTo>
                  <a:pt x="2808931" y="1227227"/>
                </a:lnTo>
                <a:lnTo>
                  <a:pt x="2814340" y="1225925"/>
                </a:lnTo>
                <a:close/>
                <a:moveTo>
                  <a:pt x="2887025" y="1203951"/>
                </a:moveTo>
                <a:lnTo>
                  <a:pt x="2865952" y="1210224"/>
                </a:lnTo>
                <a:lnTo>
                  <a:pt x="2847860" y="1217855"/>
                </a:lnTo>
                <a:lnTo>
                  <a:pt x="2867883" y="1213035"/>
                </a:lnTo>
                <a:lnTo>
                  <a:pt x="2880030" y="1207271"/>
                </a:lnTo>
                <a:close/>
                <a:moveTo>
                  <a:pt x="2935978" y="1180577"/>
                </a:moveTo>
                <a:lnTo>
                  <a:pt x="2930627" y="1182438"/>
                </a:lnTo>
                <a:lnTo>
                  <a:pt x="2923762" y="1185400"/>
                </a:lnTo>
                <a:lnTo>
                  <a:pt x="2929226" y="1183808"/>
                </a:lnTo>
                <a:close/>
                <a:moveTo>
                  <a:pt x="4742389" y="0"/>
                </a:moveTo>
                <a:lnTo>
                  <a:pt x="4742389" y="9182"/>
                </a:lnTo>
                <a:lnTo>
                  <a:pt x="4733821" y="11262"/>
                </a:lnTo>
                <a:cubicBezTo>
                  <a:pt x="4700662" y="21290"/>
                  <a:pt x="4668129" y="33199"/>
                  <a:pt x="4636847" y="46988"/>
                </a:cubicBezTo>
                <a:cubicBezTo>
                  <a:pt x="4506716" y="97130"/>
                  <a:pt x="4386595" y="169836"/>
                  <a:pt x="4273980" y="252571"/>
                </a:cubicBezTo>
                <a:cubicBezTo>
                  <a:pt x="4163869" y="337813"/>
                  <a:pt x="4058762" y="430576"/>
                  <a:pt x="3953656" y="523339"/>
                </a:cubicBezTo>
                <a:cubicBezTo>
                  <a:pt x="3876077" y="593538"/>
                  <a:pt x="3876077" y="593538"/>
                  <a:pt x="3876077" y="593538"/>
                </a:cubicBezTo>
                <a:cubicBezTo>
                  <a:pt x="3836037" y="626130"/>
                  <a:pt x="3836037" y="626130"/>
                  <a:pt x="3836037" y="626130"/>
                </a:cubicBezTo>
                <a:cubicBezTo>
                  <a:pt x="3823524" y="638666"/>
                  <a:pt x="3808509" y="648694"/>
                  <a:pt x="3795996" y="661230"/>
                </a:cubicBezTo>
                <a:cubicBezTo>
                  <a:pt x="3740940" y="703851"/>
                  <a:pt x="3685885" y="746472"/>
                  <a:pt x="3628326" y="789093"/>
                </a:cubicBezTo>
                <a:cubicBezTo>
                  <a:pt x="3572019" y="829207"/>
                  <a:pt x="3514461" y="868067"/>
                  <a:pt x="3455651" y="905673"/>
                </a:cubicBezTo>
                <a:lnTo>
                  <a:pt x="3335376" y="978473"/>
                </a:lnTo>
                <a:lnTo>
                  <a:pt x="3432730" y="925262"/>
                </a:lnTo>
                <a:cubicBezTo>
                  <a:pt x="3492477" y="890479"/>
                  <a:pt x="3551285" y="854129"/>
                  <a:pt x="3608841" y="816526"/>
                </a:cubicBezTo>
                <a:cubicBezTo>
                  <a:pt x="3666399" y="778923"/>
                  <a:pt x="3721453" y="738813"/>
                  <a:pt x="3776507" y="696196"/>
                </a:cubicBezTo>
                <a:cubicBezTo>
                  <a:pt x="3941670" y="568345"/>
                  <a:pt x="3941670" y="568345"/>
                  <a:pt x="3941670" y="568345"/>
                </a:cubicBezTo>
                <a:cubicBezTo>
                  <a:pt x="3994222" y="528235"/>
                  <a:pt x="4049277" y="483111"/>
                  <a:pt x="4104331" y="443001"/>
                </a:cubicBezTo>
                <a:cubicBezTo>
                  <a:pt x="4159385" y="400384"/>
                  <a:pt x="4216942" y="362781"/>
                  <a:pt x="4274499" y="325178"/>
                </a:cubicBezTo>
                <a:cubicBezTo>
                  <a:pt x="4392115" y="249972"/>
                  <a:pt x="4517239" y="189807"/>
                  <a:pt x="4652372" y="149697"/>
                </a:cubicBezTo>
                <a:lnTo>
                  <a:pt x="4742389" y="128066"/>
                </a:lnTo>
                <a:lnTo>
                  <a:pt x="4742389" y="138430"/>
                </a:lnTo>
                <a:lnTo>
                  <a:pt x="4654875" y="159724"/>
                </a:lnTo>
                <a:cubicBezTo>
                  <a:pt x="4522243" y="197327"/>
                  <a:pt x="4397120" y="257492"/>
                  <a:pt x="4279504" y="332699"/>
                </a:cubicBezTo>
                <a:cubicBezTo>
                  <a:pt x="4221947" y="367795"/>
                  <a:pt x="4164390" y="407905"/>
                  <a:pt x="4109336" y="448015"/>
                </a:cubicBezTo>
                <a:cubicBezTo>
                  <a:pt x="4054281" y="490632"/>
                  <a:pt x="3999227" y="533249"/>
                  <a:pt x="3946675" y="575866"/>
                </a:cubicBezTo>
                <a:cubicBezTo>
                  <a:pt x="3781512" y="703717"/>
                  <a:pt x="3781512" y="703717"/>
                  <a:pt x="3781512" y="703717"/>
                </a:cubicBezTo>
                <a:cubicBezTo>
                  <a:pt x="3726458" y="743827"/>
                  <a:pt x="3668901" y="783937"/>
                  <a:pt x="3611344" y="821540"/>
                </a:cubicBezTo>
                <a:cubicBezTo>
                  <a:pt x="3496231" y="899253"/>
                  <a:pt x="3376112" y="966939"/>
                  <a:pt x="3253491" y="1032117"/>
                </a:cubicBezTo>
                <a:lnTo>
                  <a:pt x="3191695" y="1062445"/>
                </a:lnTo>
                <a:lnTo>
                  <a:pt x="3232851" y="1044362"/>
                </a:lnTo>
                <a:cubicBezTo>
                  <a:pt x="3355472" y="986698"/>
                  <a:pt x="3475591" y="924019"/>
                  <a:pt x="3593207" y="853819"/>
                </a:cubicBezTo>
                <a:cubicBezTo>
                  <a:pt x="3653266" y="818719"/>
                  <a:pt x="3710823" y="781112"/>
                  <a:pt x="3765877" y="743505"/>
                </a:cubicBezTo>
                <a:cubicBezTo>
                  <a:pt x="3936045" y="628177"/>
                  <a:pt x="3936045" y="628177"/>
                  <a:pt x="3936045" y="628177"/>
                </a:cubicBezTo>
                <a:cubicBezTo>
                  <a:pt x="4048657" y="550456"/>
                  <a:pt x="4163770" y="472734"/>
                  <a:pt x="4283889" y="410056"/>
                </a:cubicBezTo>
                <a:cubicBezTo>
                  <a:pt x="4406510" y="347377"/>
                  <a:pt x="4536638" y="299742"/>
                  <a:pt x="4671771" y="272163"/>
                </a:cubicBezTo>
                <a:lnTo>
                  <a:pt x="4742389" y="264326"/>
                </a:lnTo>
                <a:lnTo>
                  <a:pt x="4742389" y="273458"/>
                </a:lnTo>
                <a:lnTo>
                  <a:pt x="4671771" y="282192"/>
                </a:lnTo>
                <a:cubicBezTo>
                  <a:pt x="4539141" y="307263"/>
                  <a:pt x="4409012" y="354899"/>
                  <a:pt x="4288893" y="417577"/>
                </a:cubicBezTo>
                <a:cubicBezTo>
                  <a:pt x="4166273" y="480256"/>
                  <a:pt x="4053661" y="555470"/>
                  <a:pt x="3941050" y="633191"/>
                </a:cubicBezTo>
                <a:cubicBezTo>
                  <a:pt x="3770882" y="748520"/>
                  <a:pt x="3770882" y="748520"/>
                  <a:pt x="3770882" y="748520"/>
                </a:cubicBezTo>
                <a:cubicBezTo>
                  <a:pt x="3715828" y="788634"/>
                  <a:pt x="3655769" y="823734"/>
                  <a:pt x="3598212" y="858834"/>
                </a:cubicBezTo>
                <a:cubicBezTo>
                  <a:pt x="3480595" y="929034"/>
                  <a:pt x="3357975" y="994219"/>
                  <a:pt x="3235353" y="1051883"/>
                </a:cubicBezTo>
                <a:lnTo>
                  <a:pt x="3083811" y="1118465"/>
                </a:lnTo>
                <a:lnTo>
                  <a:pt x="3215960" y="1067077"/>
                </a:lnTo>
                <a:cubicBezTo>
                  <a:pt x="3343586" y="1016916"/>
                  <a:pt x="3466207" y="959232"/>
                  <a:pt x="3586326" y="896531"/>
                </a:cubicBezTo>
                <a:cubicBezTo>
                  <a:pt x="3646385" y="866435"/>
                  <a:pt x="3703942" y="831323"/>
                  <a:pt x="3761499" y="796211"/>
                </a:cubicBezTo>
                <a:cubicBezTo>
                  <a:pt x="3936672" y="693382"/>
                  <a:pt x="3936672" y="693382"/>
                  <a:pt x="3936672" y="693382"/>
                </a:cubicBezTo>
                <a:cubicBezTo>
                  <a:pt x="4054288" y="623158"/>
                  <a:pt x="4174407" y="557949"/>
                  <a:pt x="4299530" y="507789"/>
                </a:cubicBezTo>
                <a:cubicBezTo>
                  <a:pt x="4362091" y="482709"/>
                  <a:pt x="4427156" y="460137"/>
                  <a:pt x="4492220" y="442581"/>
                </a:cubicBezTo>
                <a:cubicBezTo>
                  <a:pt x="4557285" y="425024"/>
                  <a:pt x="4624851" y="409976"/>
                  <a:pt x="4692418" y="407468"/>
                </a:cubicBezTo>
                <a:lnTo>
                  <a:pt x="4742389" y="407468"/>
                </a:lnTo>
                <a:lnTo>
                  <a:pt x="4742389" y="415145"/>
                </a:lnTo>
                <a:lnTo>
                  <a:pt x="4692418" y="414992"/>
                </a:lnTo>
                <a:cubicBezTo>
                  <a:pt x="4627353" y="420008"/>
                  <a:pt x="4559787" y="432548"/>
                  <a:pt x="4494723" y="450105"/>
                </a:cubicBezTo>
                <a:cubicBezTo>
                  <a:pt x="4429659" y="467661"/>
                  <a:pt x="4364594" y="490233"/>
                  <a:pt x="4302033" y="515313"/>
                </a:cubicBezTo>
                <a:cubicBezTo>
                  <a:pt x="4176909" y="565473"/>
                  <a:pt x="4056790" y="630682"/>
                  <a:pt x="3941677" y="698398"/>
                </a:cubicBezTo>
                <a:cubicBezTo>
                  <a:pt x="3766504" y="803735"/>
                  <a:pt x="3766504" y="803735"/>
                  <a:pt x="3766504" y="803735"/>
                </a:cubicBezTo>
                <a:cubicBezTo>
                  <a:pt x="3706444" y="836339"/>
                  <a:pt x="3648887" y="871451"/>
                  <a:pt x="3588828" y="904056"/>
                </a:cubicBezTo>
                <a:cubicBezTo>
                  <a:pt x="3468709" y="966756"/>
                  <a:pt x="3346089" y="1021932"/>
                  <a:pt x="3218463" y="1074601"/>
                </a:cubicBezTo>
                <a:cubicBezTo>
                  <a:pt x="3155901" y="1100308"/>
                  <a:pt x="3092870" y="1124761"/>
                  <a:pt x="3029409" y="1148078"/>
                </a:cubicBezTo>
                <a:lnTo>
                  <a:pt x="2999014" y="1158650"/>
                </a:lnTo>
                <a:lnTo>
                  <a:pt x="2973916" y="1170786"/>
                </a:lnTo>
                <a:lnTo>
                  <a:pt x="3013812" y="1159160"/>
                </a:lnTo>
                <a:cubicBezTo>
                  <a:pt x="3077936" y="1139100"/>
                  <a:pt x="3141748" y="1117786"/>
                  <a:pt x="3205559" y="1095217"/>
                </a:cubicBezTo>
                <a:cubicBezTo>
                  <a:pt x="3333181" y="1052589"/>
                  <a:pt x="3458301" y="1002438"/>
                  <a:pt x="3578417" y="947271"/>
                </a:cubicBezTo>
                <a:cubicBezTo>
                  <a:pt x="3701035" y="887090"/>
                  <a:pt x="3821151" y="826908"/>
                  <a:pt x="3941266" y="766727"/>
                </a:cubicBezTo>
                <a:cubicBezTo>
                  <a:pt x="4061381" y="709053"/>
                  <a:pt x="4186502" y="653886"/>
                  <a:pt x="4314125" y="613765"/>
                </a:cubicBezTo>
                <a:cubicBezTo>
                  <a:pt x="4379187" y="593705"/>
                  <a:pt x="4444250" y="578659"/>
                  <a:pt x="4511815" y="566122"/>
                </a:cubicBezTo>
                <a:cubicBezTo>
                  <a:pt x="4576877" y="553584"/>
                  <a:pt x="4646945" y="548569"/>
                  <a:pt x="4714510" y="553584"/>
                </a:cubicBezTo>
                <a:lnTo>
                  <a:pt x="4742389" y="555330"/>
                </a:lnTo>
                <a:lnTo>
                  <a:pt x="4742389" y="563161"/>
                </a:lnTo>
                <a:lnTo>
                  <a:pt x="4712007" y="561106"/>
                </a:lnTo>
                <a:cubicBezTo>
                  <a:pt x="4646945" y="556091"/>
                  <a:pt x="4579380" y="563614"/>
                  <a:pt x="4511815" y="573644"/>
                </a:cubicBezTo>
                <a:cubicBezTo>
                  <a:pt x="4446753" y="586182"/>
                  <a:pt x="4381689" y="603735"/>
                  <a:pt x="4316627" y="621288"/>
                </a:cubicBezTo>
                <a:cubicBezTo>
                  <a:pt x="4189005" y="661409"/>
                  <a:pt x="4066387" y="716575"/>
                  <a:pt x="3943769" y="774249"/>
                </a:cubicBezTo>
                <a:cubicBezTo>
                  <a:pt x="3823653" y="834431"/>
                  <a:pt x="3703537" y="894612"/>
                  <a:pt x="3583422" y="952286"/>
                </a:cubicBezTo>
                <a:cubicBezTo>
                  <a:pt x="3460804" y="1009960"/>
                  <a:pt x="3335683" y="1057604"/>
                  <a:pt x="3208061" y="1102740"/>
                </a:cubicBezTo>
                <a:cubicBezTo>
                  <a:pt x="3144250" y="1125308"/>
                  <a:pt x="3079813" y="1145996"/>
                  <a:pt x="3015376" y="1165743"/>
                </a:cubicBezTo>
                <a:lnTo>
                  <a:pt x="2934640" y="1189777"/>
                </a:lnTo>
                <a:lnTo>
                  <a:pt x="2905035" y="1204092"/>
                </a:lnTo>
                <a:lnTo>
                  <a:pt x="3004236" y="1180211"/>
                </a:lnTo>
                <a:cubicBezTo>
                  <a:pt x="3069181" y="1163652"/>
                  <a:pt x="3133931" y="1146113"/>
                  <a:pt x="3198368" y="1127323"/>
                </a:cubicBezTo>
                <a:cubicBezTo>
                  <a:pt x="3260928" y="1109785"/>
                  <a:pt x="3325991" y="1089741"/>
                  <a:pt x="3388551" y="1069698"/>
                </a:cubicBezTo>
                <a:cubicBezTo>
                  <a:pt x="3421082" y="1059676"/>
                  <a:pt x="3453613" y="1047149"/>
                  <a:pt x="3483643" y="1037127"/>
                </a:cubicBezTo>
                <a:cubicBezTo>
                  <a:pt x="3531188" y="1019589"/>
                  <a:pt x="3531188" y="1019589"/>
                  <a:pt x="3531188" y="1019589"/>
                </a:cubicBezTo>
                <a:cubicBezTo>
                  <a:pt x="3546203" y="1014578"/>
                  <a:pt x="3561217" y="1007062"/>
                  <a:pt x="3578734" y="1002051"/>
                </a:cubicBezTo>
                <a:cubicBezTo>
                  <a:pt x="3763912" y="926888"/>
                  <a:pt x="3763912" y="926888"/>
                  <a:pt x="3763912" y="926888"/>
                </a:cubicBezTo>
                <a:cubicBezTo>
                  <a:pt x="3826472" y="901834"/>
                  <a:pt x="3889032" y="876779"/>
                  <a:pt x="3949090" y="851725"/>
                </a:cubicBezTo>
                <a:cubicBezTo>
                  <a:pt x="4074211" y="801616"/>
                  <a:pt x="4201833" y="759024"/>
                  <a:pt x="4331959" y="731464"/>
                </a:cubicBezTo>
                <a:cubicBezTo>
                  <a:pt x="4399523" y="716432"/>
                  <a:pt x="4464586" y="703904"/>
                  <a:pt x="4532151" y="698894"/>
                </a:cubicBezTo>
                <a:cubicBezTo>
                  <a:pt x="4597213" y="693883"/>
                  <a:pt x="4667281" y="696388"/>
                  <a:pt x="4732343" y="706410"/>
                </a:cubicBezTo>
                <a:lnTo>
                  <a:pt x="4742389" y="708731"/>
                </a:lnTo>
                <a:lnTo>
                  <a:pt x="4742389" y="716573"/>
                </a:lnTo>
                <a:lnTo>
                  <a:pt x="4732343" y="713926"/>
                </a:lnTo>
                <a:cubicBezTo>
                  <a:pt x="4698561" y="708915"/>
                  <a:pt x="4665404" y="705784"/>
                  <a:pt x="4632248" y="704531"/>
                </a:cubicBezTo>
                <a:cubicBezTo>
                  <a:pt x="4599091" y="703278"/>
                  <a:pt x="4565934" y="703905"/>
                  <a:pt x="4532151" y="706410"/>
                </a:cubicBezTo>
                <a:cubicBezTo>
                  <a:pt x="4464586" y="711421"/>
                  <a:pt x="4399523" y="723948"/>
                  <a:pt x="4334461" y="738981"/>
                </a:cubicBezTo>
                <a:cubicBezTo>
                  <a:pt x="4204336" y="766540"/>
                  <a:pt x="4076713" y="809133"/>
                  <a:pt x="3954095" y="859241"/>
                </a:cubicBezTo>
                <a:cubicBezTo>
                  <a:pt x="3891535" y="881790"/>
                  <a:pt x="3828975" y="909350"/>
                  <a:pt x="3766415" y="934404"/>
                </a:cubicBezTo>
                <a:cubicBezTo>
                  <a:pt x="3581236" y="1007062"/>
                  <a:pt x="3581236" y="1007062"/>
                  <a:pt x="3581236" y="1007062"/>
                </a:cubicBezTo>
                <a:cubicBezTo>
                  <a:pt x="3563719" y="1014578"/>
                  <a:pt x="3548705" y="1019589"/>
                  <a:pt x="3533691" y="1027105"/>
                </a:cubicBezTo>
                <a:cubicBezTo>
                  <a:pt x="3486145" y="1044643"/>
                  <a:pt x="3486145" y="1044643"/>
                  <a:pt x="3486145" y="1044643"/>
                </a:cubicBezTo>
                <a:cubicBezTo>
                  <a:pt x="3456116" y="1054665"/>
                  <a:pt x="3423585" y="1064687"/>
                  <a:pt x="3391053" y="1074708"/>
                </a:cubicBezTo>
                <a:cubicBezTo>
                  <a:pt x="3328493" y="1097257"/>
                  <a:pt x="3263431" y="1117301"/>
                  <a:pt x="3200871" y="1134839"/>
                </a:cubicBezTo>
                <a:lnTo>
                  <a:pt x="2877196" y="1215985"/>
                </a:lnTo>
                <a:lnTo>
                  <a:pt x="2875102" y="1216868"/>
                </a:lnTo>
                <a:cubicBezTo>
                  <a:pt x="2855043" y="1225330"/>
                  <a:pt x="2855043" y="1225330"/>
                  <a:pt x="2855043" y="1225330"/>
                </a:cubicBezTo>
                <a:lnTo>
                  <a:pt x="2832458" y="1236048"/>
                </a:lnTo>
                <a:lnTo>
                  <a:pt x="3193216" y="1167445"/>
                </a:lnTo>
                <a:cubicBezTo>
                  <a:pt x="3323348" y="1137380"/>
                  <a:pt x="3453480" y="1107316"/>
                  <a:pt x="3578607" y="1064724"/>
                </a:cubicBezTo>
                <a:cubicBezTo>
                  <a:pt x="3643673" y="1044681"/>
                  <a:pt x="3706236" y="1027143"/>
                  <a:pt x="3768799" y="1007100"/>
                </a:cubicBezTo>
                <a:cubicBezTo>
                  <a:pt x="3833865" y="984551"/>
                  <a:pt x="3896429" y="964508"/>
                  <a:pt x="3961495" y="946970"/>
                </a:cubicBezTo>
                <a:cubicBezTo>
                  <a:pt x="4089124" y="906884"/>
                  <a:pt x="4219256" y="876819"/>
                  <a:pt x="4349388" y="856776"/>
                </a:cubicBezTo>
                <a:cubicBezTo>
                  <a:pt x="4448864" y="841744"/>
                  <a:pt x="4549748" y="836576"/>
                  <a:pt x="4648871" y="848673"/>
                </a:cubicBezTo>
                <a:lnTo>
                  <a:pt x="4742389" y="865896"/>
                </a:lnTo>
                <a:lnTo>
                  <a:pt x="4742389" y="876335"/>
                </a:lnTo>
                <a:lnTo>
                  <a:pt x="4647855" y="857246"/>
                </a:lnTo>
                <a:cubicBezTo>
                  <a:pt x="4615205" y="852862"/>
                  <a:pt x="4582281" y="850513"/>
                  <a:pt x="4549278" y="849886"/>
                </a:cubicBezTo>
                <a:cubicBezTo>
                  <a:pt x="4483274" y="848634"/>
                  <a:pt x="4416957" y="854271"/>
                  <a:pt x="4351891" y="864292"/>
                </a:cubicBezTo>
                <a:cubicBezTo>
                  <a:pt x="4219256" y="884335"/>
                  <a:pt x="4089124" y="914400"/>
                  <a:pt x="3963997" y="951981"/>
                </a:cubicBezTo>
                <a:cubicBezTo>
                  <a:pt x="3898931" y="972024"/>
                  <a:pt x="3836368" y="992067"/>
                  <a:pt x="3771302" y="1012111"/>
                </a:cubicBezTo>
                <a:cubicBezTo>
                  <a:pt x="3708739" y="1034659"/>
                  <a:pt x="3646175" y="1052197"/>
                  <a:pt x="3581109" y="1072240"/>
                </a:cubicBezTo>
                <a:cubicBezTo>
                  <a:pt x="3455983" y="1114832"/>
                  <a:pt x="3325851" y="1144897"/>
                  <a:pt x="3195719" y="1172456"/>
                </a:cubicBezTo>
                <a:lnTo>
                  <a:pt x="2809662" y="1246866"/>
                </a:lnTo>
                <a:lnTo>
                  <a:pt x="2807495" y="1247894"/>
                </a:lnTo>
                <a:lnTo>
                  <a:pt x="2761193" y="1266924"/>
                </a:lnTo>
                <a:lnTo>
                  <a:pt x="2797435" y="1263017"/>
                </a:lnTo>
                <a:cubicBezTo>
                  <a:pt x="2929441" y="1248600"/>
                  <a:pt x="3061446" y="1232930"/>
                  <a:pt x="3192826" y="1212872"/>
                </a:cubicBezTo>
                <a:cubicBezTo>
                  <a:pt x="3257890" y="1205350"/>
                  <a:pt x="3322955" y="1192814"/>
                  <a:pt x="3388019" y="1180277"/>
                </a:cubicBezTo>
                <a:cubicBezTo>
                  <a:pt x="3420551" y="1175263"/>
                  <a:pt x="3453083" y="1167741"/>
                  <a:pt x="3485615" y="1160219"/>
                </a:cubicBezTo>
                <a:cubicBezTo>
                  <a:pt x="3583211" y="1140161"/>
                  <a:pt x="3583211" y="1140161"/>
                  <a:pt x="3583211" y="1140161"/>
                </a:cubicBezTo>
                <a:cubicBezTo>
                  <a:pt x="3648276" y="1127624"/>
                  <a:pt x="3713340" y="1110074"/>
                  <a:pt x="3778404" y="1095030"/>
                </a:cubicBezTo>
                <a:cubicBezTo>
                  <a:pt x="3840966" y="1079986"/>
                  <a:pt x="3906031" y="1064943"/>
                  <a:pt x="3971095" y="1049899"/>
                </a:cubicBezTo>
                <a:cubicBezTo>
                  <a:pt x="4101223" y="1022319"/>
                  <a:pt x="4233855" y="999753"/>
                  <a:pt x="4366485" y="989724"/>
                </a:cubicBezTo>
                <a:cubicBezTo>
                  <a:pt x="4465959" y="982203"/>
                  <a:pt x="4566840" y="985963"/>
                  <a:pt x="4663850" y="1007354"/>
                </a:cubicBezTo>
                <a:lnTo>
                  <a:pt x="4742389" y="1029966"/>
                </a:lnTo>
                <a:lnTo>
                  <a:pt x="4742389" y="1037999"/>
                </a:lnTo>
                <a:lnTo>
                  <a:pt x="4685532" y="1020809"/>
                </a:lnTo>
                <a:cubicBezTo>
                  <a:pt x="4613336" y="1002910"/>
                  <a:pt x="4538863" y="995572"/>
                  <a:pt x="4464786" y="994778"/>
                </a:cubicBezTo>
                <a:cubicBezTo>
                  <a:pt x="4431862" y="994425"/>
                  <a:pt x="4399017" y="995366"/>
                  <a:pt x="4366485" y="997246"/>
                </a:cubicBezTo>
                <a:cubicBezTo>
                  <a:pt x="4233855" y="1007275"/>
                  <a:pt x="4103726" y="1029841"/>
                  <a:pt x="3973597" y="1057421"/>
                </a:cubicBezTo>
                <a:cubicBezTo>
                  <a:pt x="3908533" y="1072464"/>
                  <a:pt x="3843469" y="1087508"/>
                  <a:pt x="3778404" y="1102552"/>
                </a:cubicBezTo>
                <a:cubicBezTo>
                  <a:pt x="3713340" y="1117595"/>
                  <a:pt x="3650778" y="1132639"/>
                  <a:pt x="3585714" y="1147683"/>
                </a:cubicBezTo>
                <a:cubicBezTo>
                  <a:pt x="3488117" y="1167741"/>
                  <a:pt x="3488117" y="1167741"/>
                  <a:pt x="3488117" y="1167741"/>
                </a:cubicBezTo>
                <a:cubicBezTo>
                  <a:pt x="3455585" y="1175263"/>
                  <a:pt x="3423053" y="1182785"/>
                  <a:pt x="3390521" y="1187799"/>
                </a:cubicBezTo>
                <a:cubicBezTo>
                  <a:pt x="3325457" y="1200335"/>
                  <a:pt x="3257890" y="1210365"/>
                  <a:pt x="3192826" y="1220394"/>
                </a:cubicBezTo>
                <a:cubicBezTo>
                  <a:pt x="3061446" y="1239198"/>
                  <a:pt x="2929441" y="1254869"/>
                  <a:pt x="2797435" y="1269599"/>
                </a:cubicBezTo>
                <a:lnTo>
                  <a:pt x="2739028" y="1276034"/>
                </a:lnTo>
                <a:lnTo>
                  <a:pt x="2722096" y="1282994"/>
                </a:lnTo>
                <a:cubicBezTo>
                  <a:pt x="2709896" y="1288008"/>
                  <a:pt x="2709896" y="1288008"/>
                  <a:pt x="2709896" y="1288008"/>
                </a:cubicBezTo>
                <a:lnTo>
                  <a:pt x="2691765" y="1295343"/>
                </a:lnTo>
                <a:lnTo>
                  <a:pt x="2795633" y="1289998"/>
                </a:lnTo>
                <a:cubicBezTo>
                  <a:pt x="2927954" y="1284046"/>
                  <a:pt x="3060589" y="1277780"/>
                  <a:pt x="3193223" y="1267755"/>
                </a:cubicBezTo>
                <a:cubicBezTo>
                  <a:pt x="3260791" y="1262743"/>
                  <a:pt x="3325857" y="1257730"/>
                  <a:pt x="3390923" y="1250211"/>
                </a:cubicBezTo>
                <a:cubicBezTo>
                  <a:pt x="3588623" y="1225149"/>
                  <a:pt x="3588623" y="1225149"/>
                  <a:pt x="3588623" y="1225149"/>
                </a:cubicBezTo>
                <a:cubicBezTo>
                  <a:pt x="3721258" y="1207605"/>
                  <a:pt x="3851390" y="1182543"/>
                  <a:pt x="3981522" y="1164999"/>
                </a:cubicBezTo>
                <a:cubicBezTo>
                  <a:pt x="4049090" y="1157480"/>
                  <a:pt x="4114156" y="1147455"/>
                  <a:pt x="4181725" y="1142443"/>
                </a:cubicBezTo>
                <a:cubicBezTo>
                  <a:pt x="4246791" y="1134924"/>
                  <a:pt x="4311857" y="1129912"/>
                  <a:pt x="4379425" y="1129912"/>
                </a:cubicBezTo>
                <a:cubicBezTo>
                  <a:pt x="4446993" y="1132418"/>
                  <a:pt x="4512059" y="1134924"/>
                  <a:pt x="4579628" y="1147455"/>
                </a:cubicBezTo>
                <a:cubicBezTo>
                  <a:pt x="4612161" y="1152468"/>
                  <a:pt x="4644693" y="1157480"/>
                  <a:pt x="4677227" y="1167505"/>
                </a:cubicBezTo>
                <a:lnTo>
                  <a:pt x="4742389" y="1188113"/>
                </a:lnTo>
                <a:lnTo>
                  <a:pt x="4742389" y="1197002"/>
                </a:lnTo>
                <a:lnTo>
                  <a:pt x="4674724" y="1175024"/>
                </a:lnTo>
                <a:cubicBezTo>
                  <a:pt x="4642191" y="1167505"/>
                  <a:pt x="4609658" y="1159987"/>
                  <a:pt x="4577125" y="1154974"/>
                </a:cubicBezTo>
                <a:cubicBezTo>
                  <a:pt x="4512059" y="1144949"/>
                  <a:pt x="4444491" y="1139937"/>
                  <a:pt x="4379425" y="1139937"/>
                </a:cubicBezTo>
                <a:cubicBezTo>
                  <a:pt x="4314359" y="1139937"/>
                  <a:pt x="4246791" y="1142443"/>
                  <a:pt x="4181725" y="1149962"/>
                </a:cubicBezTo>
                <a:cubicBezTo>
                  <a:pt x="4114156" y="1157480"/>
                  <a:pt x="4049090" y="1164999"/>
                  <a:pt x="3984024" y="1172518"/>
                </a:cubicBezTo>
                <a:cubicBezTo>
                  <a:pt x="3851390" y="1190062"/>
                  <a:pt x="3721258" y="1215124"/>
                  <a:pt x="3591126" y="1232668"/>
                </a:cubicBezTo>
                <a:cubicBezTo>
                  <a:pt x="3393426" y="1257730"/>
                  <a:pt x="3393426" y="1257730"/>
                  <a:pt x="3393426" y="1257730"/>
                </a:cubicBezTo>
                <a:cubicBezTo>
                  <a:pt x="3325857" y="1265249"/>
                  <a:pt x="3260791" y="1270261"/>
                  <a:pt x="3193223" y="1275274"/>
                </a:cubicBezTo>
                <a:cubicBezTo>
                  <a:pt x="3061840" y="1285299"/>
                  <a:pt x="2929831" y="1291564"/>
                  <a:pt x="2797510" y="1297203"/>
                </a:cubicBezTo>
                <a:lnTo>
                  <a:pt x="2673116" y="1302888"/>
                </a:lnTo>
                <a:lnTo>
                  <a:pt x="2661097" y="1307751"/>
                </a:lnTo>
                <a:lnTo>
                  <a:pt x="2621225" y="1322346"/>
                </a:lnTo>
                <a:lnTo>
                  <a:pt x="2797441" y="1325679"/>
                </a:lnTo>
                <a:cubicBezTo>
                  <a:pt x="2930072" y="1329442"/>
                  <a:pt x="3062703" y="1333204"/>
                  <a:pt x="3195334" y="1333204"/>
                </a:cubicBezTo>
                <a:cubicBezTo>
                  <a:pt x="3230368" y="1333204"/>
                  <a:pt x="3262901" y="1333204"/>
                  <a:pt x="3295433" y="1333204"/>
                </a:cubicBezTo>
                <a:cubicBezTo>
                  <a:pt x="3327965" y="1333204"/>
                  <a:pt x="3362999" y="1330696"/>
                  <a:pt x="3395531" y="1330696"/>
                </a:cubicBezTo>
                <a:cubicBezTo>
                  <a:pt x="3495631" y="1325679"/>
                  <a:pt x="3495631" y="1325679"/>
                  <a:pt x="3495631" y="1325679"/>
                </a:cubicBezTo>
                <a:cubicBezTo>
                  <a:pt x="3543177" y="1323171"/>
                  <a:pt x="3543177" y="1323171"/>
                  <a:pt x="3543177" y="1323171"/>
                </a:cubicBezTo>
                <a:cubicBezTo>
                  <a:pt x="3593227" y="1320662"/>
                  <a:pt x="3593227" y="1320662"/>
                  <a:pt x="3593227" y="1320662"/>
                </a:cubicBezTo>
                <a:cubicBezTo>
                  <a:pt x="3725858" y="1313137"/>
                  <a:pt x="3858489" y="1298086"/>
                  <a:pt x="3991120" y="1290561"/>
                </a:cubicBezTo>
                <a:cubicBezTo>
                  <a:pt x="4056184" y="1285544"/>
                  <a:pt x="4123751" y="1280527"/>
                  <a:pt x="4188815" y="1278019"/>
                </a:cubicBezTo>
                <a:cubicBezTo>
                  <a:pt x="4256382" y="1275510"/>
                  <a:pt x="4323949" y="1275510"/>
                  <a:pt x="4389013" y="1278019"/>
                </a:cubicBezTo>
                <a:cubicBezTo>
                  <a:pt x="4456580" y="1283036"/>
                  <a:pt x="4521644" y="1290561"/>
                  <a:pt x="4586709" y="1303103"/>
                </a:cubicBezTo>
                <a:cubicBezTo>
                  <a:pt x="4604225" y="1305612"/>
                  <a:pt x="4619241" y="1310628"/>
                  <a:pt x="4636758" y="1313137"/>
                </a:cubicBezTo>
                <a:cubicBezTo>
                  <a:pt x="4684305" y="1328188"/>
                  <a:pt x="4684305" y="1328188"/>
                  <a:pt x="4684305" y="1328188"/>
                </a:cubicBezTo>
                <a:cubicBezTo>
                  <a:pt x="4708079" y="1334459"/>
                  <a:pt x="4725909" y="1339163"/>
                  <a:pt x="4739281" y="1342690"/>
                </a:cubicBezTo>
                <a:lnTo>
                  <a:pt x="4742389" y="1343510"/>
                </a:lnTo>
                <a:lnTo>
                  <a:pt x="4742389" y="1352843"/>
                </a:lnTo>
                <a:lnTo>
                  <a:pt x="4722977" y="1347354"/>
                </a:lnTo>
                <a:cubicBezTo>
                  <a:pt x="4681803" y="1335713"/>
                  <a:pt x="4681803" y="1335713"/>
                  <a:pt x="4681803" y="1335713"/>
                </a:cubicBezTo>
                <a:cubicBezTo>
                  <a:pt x="4634255" y="1323171"/>
                  <a:pt x="4634255" y="1323171"/>
                  <a:pt x="4634255" y="1323171"/>
                </a:cubicBezTo>
                <a:cubicBezTo>
                  <a:pt x="4619241" y="1318154"/>
                  <a:pt x="4601723" y="1315645"/>
                  <a:pt x="4586709" y="1310628"/>
                </a:cubicBezTo>
                <a:cubicBezTo>
                  <a:pt x="4521644" y="1298086"/>
                  <a:pt x="4454077" y="1290561"/>
                  <a:pt x="4389013" y="1285544"/>
                </a:cubicBezTo>
                <a:cubicBezTo>
                  <a:pt x="4322698" y="1281782"/>
                  <a:pt x="4256382" y="1282409"/>
                  <a:pt x="4190067" y="1285230"/>
                </a:cubicBezTo>
                <a:cubicBezTo>
                  <a:pt x="4123751" y="1288052"/>
                  <a:pt x="4057436" y="1293069"/>
                  <a:pt x="3991120" y="1298086"/>
                </a:cubicBezTo>
                <a:cubicBezTo>
                  <a:pt x="3858489" y="1305612"/>
                  <a:pt x="3725858" y="1318154"/>
                  <a:pt x="3593227" y="1328188"/>
                </a:cubicBezTo>
                <a:cubicBezTo>
                  <a:pt x="3545680" y="1330696"/>
                  <a:pt x="3545680" y="1330696"/>
                  <a:pt x="3545680" y="1330696"/>
                </a:cubicBezTo>
                <a:cubicBezTo>
                  <a:pt x="3495631" y="1333204"/>
                  <a:pt x="3495631" y="1333204"/>
                  <a:pt x="3495631" y="1333204"/>
                </a:cubicBezTo>
                <a:cubicBezTo>
                  <a:pt x="3395531" y="1338221"/>
                  <a:pt x="3395531" y="1338221"/>
                  <a:pt x="3395531" y="1338221"/>
                </a:cubicBezTo>
                <a:cubicBezTo>
                  <a:pt x="3362999" y="1338221"/>
                  <a:pt x="3327965" y="1340730"/>
                  <a:pt x="3295433" y="1340730"/>
                </a:cubicBezTo>
                <a:cubicBezTo>
                  <a:pt x="3262901" y="1340730"/>
                  <a:pt x="3230368" y="1340730"/>
                  <a:pt x="3195334" y="1340730"/>
                </a:cubicBezTo>
                <a:cubicBezTo>
                  <a:pt x="3062703" y="1339476"/>
                  <a:pt x="2930072" y="1335713"/>
                  <a:pt x="2797441" y="1332264"/>
                </a:cubicBezTo>
                <a:lnTo>
                  <a:pt x="2603375" y="1329052"/>
                </a:lnTo>
                <a:lnTo>
                  <a:pt x="2557030" y="1346910"/>
                </a:lnTo>
                <a:lnTo>
                  <a:pt x="2602614" y="1350303"/>
                </a:lnTo>
                <a:cubicBezTo>
                  <a:pt x="2801907" y="1368169"/>
                  <a:pt x="2999441" y="1393087"/>
                  <a:pt x="3198382" y="1408131"/>
                </a:cubicBezTo>
                <a:cubicBezTo>
                  <a:pt x="3248430" y="1413146"/>
                  <a:pt x="3248430" y="1413146"/>
                  <a:pt x="3248430" y="1413146"/>
                </a:cubicBezTo>
                <a:cubicBezTo>
                  <a:pt x="3298479" y="1415654"/>
                  <a:pt x="3298479" y="1415654"/>
                  <a:pt x="3298479" y="1415654"/>
                </a:cubicBezTo>
                <a:cubicBezTo>
                  <a:pt x="3398575" y="1420669"/>
                  <a:pt x="3398575" y="1420669"/>
                  <a:pt x="3398575" y="1420669"/>
                </a:cubicBezTo>
                <a:cubicBezTo>
                  <a:pt x="3431106" y="1420669"/>
                  <a:pt x="3466140" y="1423176"/>
                  <a:pt x="3498671" y="1423176"/>
                </a:cubicBezTo>
                <a:cubicBezTo>
                  <a:pt x="3531203" y="1425683"/>
                  <a:pt x="3563734" y="1425683"/>
                  <a:pt x="3598767" y="1425683"/>
                </a:cubicBezTo>
                <a:cubicBezTo>
                  <a:pt x="3731395" y="1425683"/>
                  <a:pt x="3864023" y="1423176"/>
                  <a:pt x="3996650" y="1420669"/>
                </a:cubicBezTo>
                <a:cubicBezTo>
                  <a:pt x="4064215" y="1420669"/>
                  <a:pt x="4131781" y="1418161"/>
                  <a:pt x="4196843" y="1418161"/>
                </a:cubicBezTo>
                <a:cubicBezTo>
                  <a:pt x="4264408" y="1420669"/>
                  <a:pt x="4329471" y="1423176"/>
                  <a:pt x="4397035" y="1428191"/>
                </a:cubicBezTo>
                <a:cubicBezTo>
                  <a:pt x="4464601" y="1435713"/>
                  <a:pt x="4529663" y="1443236"/>
                  <a:pt x="4594726" y="1458280"/>
                </a:cubicBezTo>
                <a:cubicBezTo>
                  <a:pt x="4644149" y="1467683"/>
                  <a:pt x="4681216" y="1474736"/>
                  <a:pt x="4709016" y="1480025"/>
                </a:cubicBezTo>
                <a:lnTo>
                  <a:pt x="4742389" y="1486374"/>
                </a:lnTo>
                <a:lnTo>
                  <a:pt x="4742389" y="1494257"/>
                </a:lnTo>
                <a:lnTo>
                  <a:pt x="4677071" y="1481670"/>
                </a:lnTo>
                <a:cubicBezTo>
                  <a:pt x="4594726" y="1465803"/>
                  <a:pt x="4594726" y="1465803"/>
                  <a:pt x="4594726" y="1465803"/>
                </a:cubicBezTo>
                <a:cubicBezTo>
                  <a:pt x="4529663" y="1450758"/>
                  <a:pt x="4462099" y="1443236"/>
                  <a:pt x="4397035" y="1435713"/>
                </a:cubicBezTo>
                <a:cubicBezTo>
                  <a:pt x="4329471" y="1430698"/>
                  <a:pt x="4264408" y="1428191"/>
                  <a:pt x="4196843" y="1428191"/>
                </a:cubicBezTo>
                <a:cubicBezTo>
                  <a:pt x="4131781" y="1425683"/>
                  <a:pt x="4064215" y="1428191"/>
                  <a:pt x="3996650" y="1428191"/>
                </a:cubicBezTo>
                <a:cubicBezTo>
                  <a:pt x="3864023" y="1430698"/>
                  <a:pt x="3731395" y="1433206"/>
                  <a:pt x="3598767" y="1433206"/>
                </a:cubicBezTo>
                <a:cubicBezTo>
                  <a:pt x="3563734" y="1433206"/>
                  <a:pt x="3531203" y="1433206"/>
                  <a:pt x="3498671" y="1430698"/>
                </a:cubicBezTo>
                <a:cubicBezTo>
                  <a:pt x="3463637" y="1430698"/>
                  <a:pt x="3431106" y="1428191"/>
                  <a:pt x="3398575" y="1425683"/>
                </a:cubicBezTo>
                <a:cubicBezTo>
                  <a:pt x="3298479" y="1420669"/>
                  <a:pt x="3298479" y="1420669"/>
                  <a:pt x="3298479" y="1420669"/>
                </a:cubicBezTo>
                <a:cubicBezTo>
                  <a:pt x="3248430" y="1418161"/>
                  <a:pt x="3248430" y="1418161"/>
                  <a:pt x="3248430" y="1418161"/>
                </a:cubicBezTo>
                <a:cubicBezTo>
                  <a:pt x="3198382" y="1415654"/>
                  <a:pt x="3198382" y="1415654"/>
                  <a:pt x="3198382" y="1415654"/>
                </a:cubicBezTo>
                <a:cubicBezTo>
                  <a:pt x="3065755" y="1404370"/>
                  <a:pt x="2933127" y="1389952"/>
                  <a:pt x="2800499" y="1376161"/>
                </a:cubicBezTo>
                <a:lnTo>
                  <a:pt x="2541482" y="1352901"/>
                </a:lnTo>
                <a:lnTo>
                  <a:pt x="2519845" y="1361238"/>
                </a:lnTo>
                <a:cubicBezTo>
                  <a:pt x="2514698" y="1363221"/>
                  <a:pt x="2514698" y="1363221"/>
                  <a:pt x="2514698" y="1363221"/>
                </a:cubicBezTo>
                <a:lnTo>
                  <a:pt x="2492236" y="1370889"/>
                </a:lnTo>
                <a:lnTo>
                  <a:pt x="2607863" y="1388382"/>
                </a:lnTo>
                <a:cubicBezTo>
                  <a:pt x="2805412" y="1421420"/>
                  <a:pt x="3001553" y="1461866"/>
                  <a:pt x="3200510" y="1493846"/>
                </a:cubicBezTo>
                <a:cubicBezTo>
                  <a:pt x="3266829" y="1503879"/>
                  <a:pt x="3333148" y="1513285"/>
                  <a:pt x="3399467" y="1521123"/>
                </a:cubicBezTo>
                <a:lnTo>
                  <a:pt x="3456135" y="1526213"/>
                </a:lnTo>
                <a:lnTo>
                  <a:pt x="3385974" y="1526213"/>
                </a:lnTo>
                <a:lnTo>
                  <a:pt x="3198007" y="1501370"/>
                </a:lnTo>
                <a:cubicBezTo>
                  <a:pt x="3000927" y="1469390"/>
                  <a:pt x="2803848" y="1428945"/>
                  <a:pt x="2605712" y="1394849"/>
                </a:cubicBezTo>
                <a:lnTo>
                  <a:pt x="2480242" y="1374984"/>
                </a:lnTo>
                <a:lnTo>
                  <a:pt x="2430316" y="1392028"/>
                </a:lnTo>
                <a:lnTo>
                  <a:pt x="2611703" y="1435223"/>
                </a:lnTo>
                <a:cubicBezTo>
                  <a:pt x="2709822" y="1460086"/>
                  <a:pt x="2807677" y="1486624"/>
                  <a:pt x="2905401" y="1512588"/>
                </a:cubicBezTo>
                <a:lnTo>
                  <a:pt x="2959386" y="1526213"/>
                </a:lnTo>
                <a:lnTo>
                  <a:pt x="2932531" y="1526213"/>
                </a:lnTo>
                <a:lnTo>
                  <a:pt x="2904301" y="1519009"/>
                </a:lnTo>
                <a:cubicBezTo>
                  <a:pt x="2806651" y="1493118"/>
                  <a:pt x="2709177" y="1466963"/>
                  <a:pt x="2611351" y="1442394"/>
                </a:cubicBezTo>
                <a:lnTo>
                  <a:pt x="2417339" y="1396458"/>
                </a:lnTo>
                <a:lnTo>
                  <a:pt x="2366634" y="1413767"/>
                </a:lnTo>
                <a:lnTo>
                  <a:pt x="2372405" y="1415502"/>
                </a:lnTo>
                <a:cubicBezTo>
                  <a:pt x="2422456" y="1430541"/>
                  <a:pt x="2422456" y="1430541"/>
                  <a:pt x="2422456" y="1430541"/>
                </a:cubicBezTo>
                <a:cubicBezTo>
                  <a:pt x="2487522" y="1449967"/>
                  <a:pt x="2552119" y="1470803"/>
                  <a:pt x="2616442" y="1492383"/>
                </a:cubicBezTo>
                <a:lnTo>
                  <a:pt x="2714577" y="1526213"/>
                </a:lnTo>
                <a:lnTo>
                  <a:pt x="2697232" y="1526213"/>
                </a:lnTo>
                <a:lnTo>
                  <a:pt x="2613979" y="1497435"/>
                </a:lnTo>
                <a:cubicBezTo>
                  <a:pt x="2549617" y="1475816"/>
                  <a:pt x="2485020" y="1454980"/>
                  <a:pt x="2419954" y="1435554"/>
                </a:cubicBezTo>
                <a:cubicBezTo>
                  <a:pt x="2369903" y="1420515"/>
                  <a:pt x="2369903" y="1420515"/>
                  <a:pt x="2369903" y="1420515"/>
                </a:cubicBezTo>
                <a:lnTo>
                  <a:pt x="2356905" y="1417089"/>
                </a:lnTo>
                <a:lnTo>
                  <a:pt x="2316294" y="1430952"/>
                </a:lnTo>
                <a:lnTo>
                  <a:pt x="2127719" y="1485932"/>
                </a:lnTo>
                <a:lnTo>
                  <a:pt x="2204876" y="1503785"/>
                </a:lnTo>
                <a:cubicBezTo>
                  <a:pt x="2254923" y="1513821"/>
                  <a:pt x="2254923" y="1513821"/>
                  <a:pt x="2254923" y="1513821"/>
                </a:cubicBezTo>
                <a:cubicBezTo>
                  <a:pt x="2304970" y="1523857"/>
                  <a:pt x="2304970" y="1523857"/>
                  <a:pt x="2304970" y="1523857"/>
                </a:cubicBezTo>
                <a:lnTo>
                  <a:pt x="2314134" y="1526213"/>
                </a:lnTo>
                <a:lnTo>
                  <a:pt x="2281838" y="1526213"/>
                </a:lnTo>
                <a:lnTo>
                  <a:pt x="2258677" y="1520407"/>
                </a:lnTo>
                <a:cubicBezTo>
                  <a:pt x="2252421" y="1518839"/>
                  <a:pt x="2252421" y="1518839"/>
                  <a:pt x="2252421" y="1518839"/>
                </a:cubicBezTo>
                <a:cubicBezTo>
                  <a:pt x="2204876" y="1508803"/>
                  <a:pt x="2204876" y="1508803"/>
                  <a:pt x="2204876" y="1508803"/>
                </a:cubicBezTo>
                <a:lnTo>
                  <a:pt x="2117153" y="1489013"/>
                </a:lnTo>
                <a:lnTo>
                  <a:pt x="2014436" y="1518961"/>
                </a:lnTo>
                <a:lnTo>
                  <a:pt x="1983833" y="1526213"/>
                </a:lnTo>
                <a:lnTo>
                  <a:pt x="1962561" y="1526213"/>
                </a:lnTo>
                <a:lnTo>
                  <a:pt x="2014304" y="1513946"/>
                </a:lnTo>
                <a:lnTo>
                  <a:pt x="2107222" y="1486773"/>
                </a:lnTo>
                <a:lnTo>
                  <a:pt x="2104782" y="1486222"/>
                </a:lnTo>
                <a:lnTo>
                  <a:pt x="2059080" y="1477998"/>
                </a:lnTo>
                <a:lnTo>
                  <a:pt x="1992309" y="1496203"/>
                </a:lnTo>
                <a:lnTo>
                  <a:pt x="1852191" y="1526213"/>
                </a:lnTo>
                <a:lnTo>
                  <a:pt x="1827090" y="1526213"/>
                </a:lnTo>
                <a:lnTo>
                  <a:pt x="1991566" y="1491190"/>
                </a:lnTo>
                <a:lnTo>
                  <a:pt x="2047515" y="1475916"/>
                </a:lnTo>
                <a:lnTo>
                  <a:pt x="2019390" y="1470855"/>
                </a:lnTo>
                <a:cubicBezTo>
                  <a:pt x="2007191" y="1468660"/>
                  <a:pt x="2007191" y="1468660"/>
                  <a:pt x="2007191" y="1468660"/>
                </a:cubicBezTo>
                <a:lnTo>
                  <a:pt x="1989537" y="1465988"/>
                </a:lnTo>
                <a:lnTo>
                  <a:pt x="1702379" y="1526213"/>
                </a:lnTo>
                <a:lnTo>
                  <a:pt x="1678465" y="1526213"/>
                </a:lnTo>
                <a:lnTo>
                  <a:pt x="1975510" y="1463865"/>
                </a:lnTo>
                <a:lnTo>
                  <a:pt x="1916849" y="1454987"/>
                </a:lnTo>
                <a:lnTo>
                  <a:pt x="1654418" y="1505979"/>
                </a:lnTo>
                <a:lnTo>
                  <a:pt x="1507673" y="1526213"/>
                </a:lnTo>
                <a:lnTo>
                  <a:pt x="1470857" y="1526213"/>
                </a:lnTo>
                <a:lnTo>
                  <a:pt x="1651916" y="1500963"/>
                </a:lnTo>
                <a:lnTo>
                  <a:pt x="1899571" y="1452372"/>
                </a:lnTo>
                <a:lnTo>
                  <a:pt x="1834242" y="1442485"/>
                </a:lnTo>
                <a:lnTo>
                  <a:pt x="1639052" y="1476367"/>
                </a:lnTo>
                <a:lnTo>
                  <a:pt x="1254290" y="1526213"/>
                </a:lnTo>
                <a:lnTo>
                  <a:pt x="1219068" y="1526213"/>
                </a:lnTo>
                <a:lnTo>
                  <a:pt x="1237416" y="1524638"/>
                </a:lnTo>
                <a:cubicBezTo>
                  <a:pt x="1371294" y="1510219"/>
                  <a:pt x="1505173" y="1492666"/>
                  <a:pt x="1639052" y="1471352"/>
                </a:cubicBezTo>
                <a:lnTo>
                  <a:pt x="1818580" y="1440115"/>
                </a:lnTo>
                <a:lnTo>
                  <a:pt x="1808255" y="1438552"/>
                </a:lnTo>
                <a:lnTo>
                  <a:pt x="1740515" y="1430863"/>
                </a:lnTo>
                <a:lnTo>
                  <a:pt x="1626857" y="1448018"/>
                </a:lnTo>
                <a:cubicBezTo>
                  <a:pt x="1494229" y="1466809"/>
                  <a:pt x="1361601" y="1482468"/>
                  <a:pt x="1228661" y="1495621"/>
                </a:cubicBezTo>
                <a:lnTo>
                  <a:pt x="852899" y="1526213"/>
                </a:lnTo>
                <a:lnTo>
                  <a:pt x="815074" y="1526213"/>
                </a:lnTo>
                <a:lnTo>
                  <a:pt x="828590" y="1525686"/>
                </a:lnTo>
                <a:cubicBezTo>
                  <a:pt x="1093844" y="1508148"/>
                  <a:pt x="1361601" y="1480589"/>
                  <a:pt x="1626857" y="1443007"/>
                </a:cubicBezTo>
                <a:lnTo>
                  <a:pt x="1721439" y="1428698"/>
                </a:lnTo>
                <a:lnTo>
                  <a:pt x="1632000" y="1418546"/>
                </a:lnTo>
                <a:lnTo>
                  <a:pt x="1616619" y="1420490"/>
                </a:lnTo>
                <a:cubicBezTo>
                  <a:pt x="1351350" y="1453061"/>
                  <a:pt x="1086081" y="1478114"/>
                  <a:pt x="820813" y="1493147"/>
                </a:cubicBezTo>
                <a:cubicBezTo>
                  <a:pt x="555543" y="1510685"/>
                  <a:pt x="287773" y="1518201"/>
                  <a:pt x="22503" y="1515695"/>
                </a:cubicBezTo>
                <a:cubicBezTo>
                  <a:pt x="287773" y="1518201"/>
                  <a:pt x="555543" y="1508179"/>
                  <a:pt x="820813" y="1490641"/>
                </a:cubicBezTo>
                <a:cubicBezTo>
                  <a:pt x="953447" y="1481873"/>
                  <a:pt x="1086081" y="1471225"/>
                  <a:pt x="1218716" y="1458698"/>
                </a:cubicBezTo>
                <a:lnTo>
                  <a:pt x="1610676" y="1416125"/>
                </a:lnTo>
                <a:lnTo>
                  <a:pt x="1609318" y="1415971"/>
                </a:lnTo>
                <a:cubicBezTo>
                  <a:pt x="1559271" y="1413462"/>
                  <a:pt x="1559271" y="1413462"/>
                  <a:pt x="1559271" y="1413462"/>
                </a:cubicBezTo>
                <a:cubicBezTo>
                  <a:pt x="1509224" y="1408444"/>
                  <a:pt x="1509224" y="1408444"/>
                  <a:pt x="1509224" y="1408444"/>
                </a:cubicBezTo>
                <a:lnTo>
                  <a:pt x="1486643" y="1406788"/>
                </a:lnTo>
                <a:lnTo>
                  <a:pt x="1212315" y="1431240"/>
                </a:lnTo>
                <a:cubicBezTo>
                  <a:pt x="815478" y="1463913"/>
                  <a:pt x="417585" y="1487418"/>
                  <a:pt x="19691" y="1491179"/>
                </a:cubicBezTo>
                <a:cubicBezTo>
                  <a:pt x="417585" y="1485538"/>
                  <a:pt x="815478" y="1461562"/>
                  <a:pt x="1212315" y="1427714"/>
                </a:cubicBezTo>
                <a:lnTo>
                  <a:pt x="1459239" y="1404777"/>
                </a:lnTo>
                <a:lnTo>
                  <a:pt x="1406628" y="1400918"/>
                </a:lnTo>
                <a:lnTo>
                  <a:pt x="1234761" y="1396610"/>
                </a:lnTo>
                <a:lnTo>
                  <a:pt x="810496" y="1426588"/>
                </a:lnTo>
                <a:cubicBezTo>
                  <a:pt x="678018" y="1435203"/>
                  <a:pt x="545462" y="1443114"/>
                  <a:pt x="412867" y="1449810"/>
                </a:cubicBezTo>
                <a:lnTo>
                  <a:pt x="86413" y="1462888"/>
                </a:lnTo>
                <a:lnTo>
                  <a:pt x="15002" y="1465748"/>
                </a:lnTo>
                <a:lnTo>
                  <a:pt x="89545" y="1462483"/>
                </a:lnTo>
                <a:lnTo>
                  <a:pt x="412867" y="1448322"/>
                </a:lnTo>
                <a:cubicBezTo>
                  <a:pt x="545462" y="1441234"/>
                  <a:pt x="678018" y="1433011"/>
                  <a:pt x="810496" y="1424082"/>
                </a:cubicBezTo>
                <a:lnTo>
                  <a:pt x="1194331" y="1395748"/>
                </a:lnTo>
                <a:lnTo>
                  <a:pt x="1006253" y="1393391"/>
                </a:lnTo>
                <a:cubicBezTo>
                  <a:pt x="971220" y="1393391"/>
                  <a:pt x="938690" y="1395900"/>
                  <a:pt x="903657" y="1395900"/>
                </a:cubicBezTo>
                <a:cubicBezTo>
                  <a:pt x="853610" y="1398409"/>
                  <a:pt x="853610" y="1398409"/>
                  <a:pt x="853610" y="1398409"/>
                </a:cubicBezTo>
                <a:cubicBezTo>
                  <a:pt x="803563" y="1398409"/>
                  <a:pt x="803563" y="1398409"/>
                  <a:pt x="803563" y="1398409"/>
                </a:cubicBezTo>
                <a:lnTo>
                  <a:pt x="643413" y="1407943"/>
                </a:lnTo>
                <a:lnTo>
                  <a:pt x="803563" y="1395900"/>
                </a:lnTo>
                <a:cubicBezTo>
                  <a:pt x="853610" y="1393391"/>
                  <a:pt x="853610" y="1393391"/>
                  <a:pt x="853610" y="1393391"/>
                </a:cubicBezTo>
                <a:cubicBezTo>
                  <a:pt x="903657" y="1393391"/>
                  <a:pt x="903657" y="1393391"/>
                  <a:pt x="903657" y="1393391"/>
                </a:cubicBezTo>
                <a:cubicBezTo>
                  <a:pt x="938690" y="1393391"/>
                  <a:pt x="971220" y="1390882"/>
                  <a:pt x="1006253" y="1390882"/>
                </a:cubicBezTo>
                <a:cubicBezTo>
                  <a:pt x="1071314" y="1390882"/>
                  <a:pt x="1138877" y="1388373"/>
                  <a:pt x="1206441" y="1390882"/>
                </a:cubicBezTo>
                <a:lnTo>
                  <a:pt x="1245512" y="1391970"/>
                </a:lnTo>
                <a:lnTo>
                  <a:pt x="1604112" y="1365499"/>
                </a:lnTo>
                <a:cubicBezTo>
                  <a:pt x="1736747" y="1355474"/>
                  <a:pt x="1869381" y="1345449"/>
                  <a:pt x="2002016" y="1336050"/>
                </a:cubicBezTo>
                <a:lnTo>
                  <a:pt x="2021651" y="1334783"/>
                </a:lnTo>
                <a:lnTo>
                  <a:pt x="1996024" y="1330291"/>
                </a:lnTo>
                <a:lnTo>
                  <a:pt x="1603761" y="1345747"/>
                </a:lnTo>
                <a:cubicBezTo>
                  <a:pt x="1073237" y="1370831"/>
                  <a:pt x="542713" y="1413474"/>
                  <a:pt x="12189" y="1441067"/>
                </a:cubicBezTo>
                <a:cubicBezTo>
                  <a:pt x="542713" y="1410966"/>
                  <a:pt x="1073237" y="1368323"/>
                  <a:pt x="1603761" y="1340730"/>
                </a:cubicBezTo>
                <a:lnTo>
                  <a:pt x="1971306" y="1325958"/>
                </a:lnTo>
                <a:lnTo>
                  <a:pt x="1960110" y="1323995"/>
                </a:lnTo>
                <a:lnTo>
                  <a:pt x="1604348" y="1322878"/>
                </a:lnTo>
                <a:cubicBezTo>
                  <a:pt x="1071335" y="1332908"/>
                  <a:pt x="540826" y="1375534"/>
                  <a:pt x="10314" y="1415654"/>
                </a:cubicBezTo>
                <a:cubicBezTo>
                  <a:pt x="540826" y="1373027"/>
                  <a:pt x="1071335" y="1330400"/>
                  <a:pt x="1604348" y="1317863"/>
                </a:cubicBezTo>
                <a:lnTo>
                  <a:pt x="1889609" y="1317415"/>
                </a:lnTo>
                <a:lnTo>
                  <a:pt x="1608855" y="1305727"/>
                </a:lnTo>
                <a:cubicBezTo>
                  <a:pt x="1341077" y="1300711"/>
                  <a:pt x="1073299" y="1308236"/>
                  <a:pt x="805521" y="1325793"/>
                </a:cubicBezTo>
                <a:cubicBezTo>
                  <a:pt x="537742" y="1340843"/>
                  <a:pt x="272467" y="1365925"/>
                  <a:pt x="4688" y="1391008"/>
                </a:cubicBezTo>
                <a:cubicBezTo>
                  <a:pt x="272467" y="1363417"/>
                  <a:pt x="537742" y="1338335"/>
                  <a:pt x="805521" y="1323285"/>
                </a:cubicBezTo>
                <a:cubicBezTo>
                  <a:pt x="1073299" y="1305727"/>
                  <a:pt x="1341077" y="1295694"/>
                  <a:pt x="1608855" y="1300711"/>
                </a:cubicBezTo>
                <a:lnTo>
                  <a:pt x="1882117" y="1311385"/>
                </a:lnTo>
                <a:lnTo>
                  <a:pt x="1877765" y="1310731"/>
                </a:lnTo>
                <a:lnTo>
                  <a:pt x="1815761" y="1304073"/>
                </a:lnTo>
                <a:cubicBezTo>
                  <a:pt x="1748824" y="1298117"/>
                  <a:pt x="1681886" y="1293101"/>
                  <a:pt x="1614323" y="1288086"/>
                </a:cubicBezTo>
                <a:cubicBezTo>
                  <a:pt x="1546759" y="1285578"/>
                  <a:pt x="1479196" y="1283070"/>
                  <a:pt x="1411633" y="1280562"/>
                </a:cubicBezTo>
                <a:cubicBezTo>
                  <a:pt x="1346572" y="1278054"/>
                  <a:pt x="1279009" y="1278054"/>
                  <a:pt x="1211445" y="1278054"/>
                </a:cubicBezTo>
                <a:cubicBezTo>
                  <a:pt x="1076319" y="1280562"/>
                  <a:pt x="941192" y="1283070"/>
                  <a:pt x="806066" y="1290593"/>
                </a:cubicBezTo>
                <a:cubicBezTo>
                  <a:pt x="538315" y="1305640"/>
                  <a:pt x="270564" y="1333226"/>
                  <a:pt x="2813" y="1365827"/>
                </a:cubicBezTo>
                <a:cubicBezTo>
                  <a:pt x="270564" y="1333226"/>
                  <a:pt x="538315" y="1303132"/>
                  <a:pt x="806066" y="1288086"/>
                </a:cubicBezTo>
                <a:cubicBezTo>
                  <a:pt x="941192" y="1280562"/>
                  <a:pt x="1076319" y="1275547"/>
                  <a:pt x="1211445" y="1275547"/>
                </a:cubicBezTo>
                <a:cubicBezTo>
                  <a:pt x="1279009" y="1275547"/>
                  <a:pt x="1346572" y="1275547"/>
                  <a:pt x="1411633" y="1275547"/>
                </a:cubicBezTo>
                <a:cubicBezTo>
                  <a:pt x="1479196" y="1278054"/>
                  <a:pt x="1546759" y="1280562"/>
                  <a:pt x="1614323" y="1283070"/>
                </a:cubicBezTo>
                <a:lnTo>
                  <a:pt x="1781622" y="1296286"/>
                </a:lnTo>
                <a:lnTo>
                  <a:pt x="1724248" y="1287666"/>
                </a:lnTo>
                <a:cubicBezTo>
                  <a:pt x="1621644" y="1277640"/>
                  <a:pt x="1621644" y="1277640"/>
                  <a:pt x="1621644" y="1277640"/>
                </a:cubicBezTo>
                <a:cubicBezTo>
                  <a:pt x="1486507" y="1262600"/>
                  <a:pt x="1351370" y="1252574"/>
                  <a:pt x="1216233" y="1252574"/>
                </a:cubicBezTo>
                <a:cubicBezTo>
                  <a:pt x="1166183" y="1250067"/>
                  <a:pt x="1166183" y="1250067"/>
                  <a:pt x="1166183" y="1250067"/>
                </a:cubicBezTo>
                <a:cubicBezTo>
                  <a:pt x="1148665" y="1250067"/>
                  <a:pt x="1131147" y="1250067"/>
                  <a:pt x="1113629" y="1250067"/>
                </a:cubicBezTo>
                <a:cubicBezTo>
                  <a:pt x="1013528" y="1250067"/>
                  <a:pt x="1013528" y="1250067"/>
                  <a:pt x="1013528" y="1250067"/>
                </a:cubicBezTo>
                <a:cubicBezTo>
                  <a:pt x="943457" y="1252574"/>
                  <a:pt x="875888" y="1252574"/>
                  <a:pt x="808320" y="1257587"/>
                </a:cubicBezTo>
                <a:cubicBezTo>
                  <a:pt x="538046" y="1270120"/>
                  <a:pt x="267772" y="1300199"/>
                  <a:pt x="0" y="1340304"/>
                </a:cubicBezTo>
                <a:cubicBezTo>
                  <a:pt x="267772" y="1300199"/>
                  <a:pt x="538046" y="1267614"/>
                  <a:pt x="808320" y="1255081"/>
                </a:cubicBezTo>
                <a:cubicBezTo>
                  <a:pt x="875888" y="1250067"/>
                  <a:pt x="943457" y="1250067"/>
                  <a:pt x="1013528" y="1247561"/>
                </a:cubicBezTo>
                <a:cubicBezTo>
                  <a:pt x="1113629" y="1247561"/>
                  <a:pt x="1113629" y="1247561"/>
                  <a:pt x="1113629" y="1247561"/>
                </a:cubicBezTo>
                <a:cubicBezTo>
                  <a:pt x="1131147" y="1247561"/>
                  <a:pt x="1148665" y="1247561"/>
                  <a:pt x="1166183" y="1247561"/>
                </a:cubicBezTo>
                <a:cubicBezTo>
                  <a:pt x="1216233" y="1247561"/>
                  <a:pt x="1216233" y="1247561"/>
                  <a:pt x="1216233" y="1247561"/>
                </a:cubicBezTo>
                <a:cubicBezTo>
                  <a:pt x="1351370" y="1250067"/>
                  <a:pt x="1486507" y="1257587"/>
                  <a:pt x="1621644" y="1272627"/>
                </a:cubicBezTo>
                <a:cubicBezTo>
                  <a:pt x="1724248" y="1282653"/>
                  <a:pt x="1724248" y="1282653"/>
                  <a:pt x="1724248" y="1282653"/>
                </a:cubicBezTo>
                <a:cubicBezTo>
                  <a:pt x="1756781" y="1287666"/>
                  <a:pt x="1791817" y="1292679"/>
                  <a:pt x="1824350" y="1297692"/>
                </a:cubicBezTo>
                <a:cubicBezTo>
                  <a:pt x="1874401" y="1305212"/>
                  <a:pt x="1874401" y="1305212"/>
                  <a:pt x="1874401" y="1305212"/>
                </a:cubicBezTo>
                <a:lnTo>
                  <a:pt x="1876050" y="1305460"/>
                </a:lnTo>
                <a:lnTo>
                  <a:pt x="1958694" y="1314376"/>
                </a:lnTo>
                <a:lnTo>
                  <a:pt x="2010210" y="1316388"/>
                </a:lnTo>
                <a:lnTo>
                  <a:pt x="2037840" y="1318801"/>
                </a:lnTo>
                <a:lnTo>
                  <a:pt x="2123809" y="1322717"/>
                </a:lnTo>
                <a:lnTo>
                  <a:pt x="2237745" y="1320831"/>
                </a:lnTo>
                <a:lnTo>
                  <a:pt x="2295221" y="1317121"/>
                </a:lnTo>
                <a:lnTo>
                  <a:pt x="2402045" y="1305641"/>
                </a:lnTo>
                <a:lnTo>
                  <a:pt x="2410836" y="1304694"/>
                </a:lnTo>
                <a:lnTo>
                  <a:pt x="2546168" y="1282955"/>
                </a:lnTo>
                <a:lnTo>
                  <a:pt x="2659717" y="1258873"/>
                </a:lnTo>
                <a:lnTo>
                  <a:pt x="2712288" y="1244690"/>
                </a:lnTo>
                <a:lnTo>
                  <a:pt x="2835272" y="1207526"/>
                </a:lnTo>
                <a:lnTo>
                  <a:pt x="2871251" y="1194959"/>
                </a:lnTo>
                <a:lnTo>
                  <a:pt x="3022620" y="1135682"/>
                </a:lnTo>
                <a:lnTo>
                  <a:pt x="3065180" y="1117038"/>
                </a:lnTo>
                <a:lnTo>
                  <a:pt x="3135498" y="1082054"/>
                </a:lnTo>
                <a:lnTo>
                  <a:pt x="3272966" y="1007211"/>
                </a:lnTo>
                <a:cubicBezTo>
                  <a:pt x="3515712" y="869320"/>
                  <a:pt x="3743443" y="706358"/>
                  <a:pt x="3948651" y="518325"/>
                </a:cubicBezTo>
                <a:cubicBezTo>
                  <a:pt x="4053757" y="425561"/>
                  <a:pt x="4158863" y="330291"/>
                  <a:pt x="4268975" y="247557"/>
                </a:cubicBezTo>
                <a:cubicBezTo>
                  <a:pt x="4381589" y="162315"/>
                  <a:pt x="4501711" y="89609"/>
                  <a:pt x="4631843" y="36959"/>
                </a:cubicBezTo>
                <a:cubicBezTo>
                  <a:pt x="4664376" y="24424"/>
                  <a:pt x="4697535" y="12515"/>
                  <a:pt x="4731319" y="248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88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 rot="10800000" flipV="1">
            <a:off x="11091690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0" i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fld>
            <a:endParaRPr lang="id-ID" sz="8625" b="0" i="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/>
      <p:bldP spid="5" grpId="0" animBg="1"/>
    </p:bld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3429000"/>
          </a:xfrm>
          <a:custGeom>
            <a:avLst/>
            <a:gdLst>
              <a:gd name="connsiteX0" fmla="*/ 0 w 12192000"/>
              <a:gd name="connsiteY0" fmla="*/ 0 h 3835221"/>
              <a:gd name="connsiteX1" fmla="*/ 12192000 w 12192000"/>
              <a:gd name="connsiteY1" fmla="*/ 0 h 3835221"/>
              <a:gd name="connsiteX2" fmla="*/ 12192000 w 12192000"/>
              <a:gd name="connsiteY2" fmla="*/ 3835221 h 3835221"/>
              <a:gd name="connsiteX3" fmla="*/ 0 w 12192000"/>
              <a:gd name="connsiteY3" fmla="*/ 3835221 h 383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35221">
                <a:moveTo>
                  <a:pt x="0" y="0"/>
                </a:moveTo>
                <a:lnTo>
                  <a:pt x="12192000" y="0"/>
                </a:lnTo>
                <a:lnTo>
                  <a:pt x="12192000" y="3835221"/>
                </a:lnTo>
                <a:lnTo>
                  <a:pt x="0" y="3835221"/>
                </a:ln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149600"/>
            <a:ext cx="12192000" cy="3708401"/>
          </a:xfrm>
          <a:custGeom>
            <a:avLst/>
            <a:gdLst>
              <a:gd name="connsiteX0" fmla="*/ 0 w 12192000"/>
              <a:gd name="connsiteY0" fmla="*/ 0 h 3835221"/>
              <a:gd name="connsiteX1" fmla="*/ 12192000 w 12192000"/>
              <a:gd name="connsiteY1" fmla="*/ 0 h 3835221"/>
              <a:gd name="connsiteX2" fmla="*/ 12192000 w 12192000"/>
              <a:gd name="connsiteY2" fmla="*/ 3835221 h 3835221"/>
              <a:gd name="connsiteX3" fmla="*/ 0 w 12192000"/>
              <a:gd name="connsiteY3" fmla="*/ 3835221 h 383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35221">
                <a:moveTo>
                  <a:pt x="0" y="0"/>
                </a:moveTo>
                <a:lnTo>
                  <a:pt x="12192000" y="0"/>
                </a:lnTo>
                <a:lnTo>
                  <a:pt x="12192000" y="3835221"/>
                </a:lnTo>
                <a:lnTo>
                  <a:pt x="0" y="3835221"/>
                </a:ln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1"/>
          </a:xfrm>
          <a:custGeom>
            <a:avLst/>
            <a:gdLst>
              <a:gd name="connsiteX0" fmla="*/ 0 w 12192000"/>
              <a:gd name="connsiteY0" fmla="*/ 0 h 3835221"/>
              <a:gd name="connsiteX1" fmla="*/ 12192000 w 12192000"/>
              <a:gd name="connsiteY1" fmla="*/ 0 h 3835221"/>
              <a:gd name="connsiteX2" fmla="*/ 12192000 w 12192000"/>
              <a:gd name="connsiteY2" fmla="*/ 3835221 h 3835221"/>
              <a:gd name="connsiteX3" fmla="*/ 0 w 12192000"/>
              <a:gd name="connsiteY3" fmla="*/ 3835221 h 383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35221">
                <a:moveTo>
                  <a:pt x="0" y="0"/>
                </a:moveTo>
                <a:lnTo>
                  <a:pt x="12192000" y="0"/>
                </a:lnTo>
                <a:lnTo>
                  <a:pt x="12192000" y="3835221"/>
                </a:lnTo>
                <a:lnTo>
                  <a:pt x="0" y="3835221"/>
                </a:ln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ryptonary Templat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>
            <a:off x="6706699" y="5092701"/>
            <a:ext cx="5485302" cy="1765300"/>
          </a:xfrm>
          <a:custGeom>
            <a:avLst/>
            <a:gdLst>
              <a:gd name="connsiteX0" fmla="*/ 643413 w 4742389"/>
              <a:gd name="connsiteY0" fmla="*/ 1407943 h 1526213"/>
              <a:gd name="connsiteX1" fmla="*/ 403188 w 4742389"/>
              <a:gd name="connsiteY1" fmla="*/ 1426007 h 1526213"/>
              <a:gd name="connsiteX2" fmla="*/ 603376 w 4742389"/>
              <a:gd name="connsiteY2" fmla="*/ 1410326 h 1526213"/>
              <a:gd name="connsiteX3" fmla="*/ 2316873 w 4742389"/>
              <a:gd name="connsiteY3" fmla="*/ 1406472 h 1526213"/>
              <a:gd name="connsiteX4" fmla="*/ 2292268 w 4742389"/>
              <a:gd name="connsiteY4" fmla="*/ 1414417 h 1526213"/>
              <a:gd name="connsiteX5" fmla="*/ 2070799 w 4742389"/>
              <a:gd name="connsiteY5" fmla="*/ 1474802 h 1526213"/>
              <a:gd name="connsiteX6" fmla="*/ 2094773 w 4742389"/>
              <a:gd name="connsiteY6" fmla="*/ 1479009 h 1526213"/>
              <a:gd name="connsiteX7" fmla="*/ 2107285 w 4742389"/>
              <a:gd name="connsiteY7" fmla="*/ 1481204 h 1526213"/>
              <a:gd name="connsiteX8" fmla="*/ 2117880 w 4742389"/>
              <a:gd name="connsiteY8" fmla="*/ 1483656 h 1526213"/>
              <a:gd name="connsiteX9" fmla="*/ 2315239 w 4742389"/>
              <a:gd name="connsiteY9" fmla="*/ 1425938 h 1526213"/>
              <a:gd name="connsiteX10" fmla="*/ 2347886 w 4742389"/>
              <a:gd name="connsiteY10" fmla="*/ 1414711 h 1526213"/>
              <a:gd name="connsiteX11" fmla="*/ 2328299 w 4742389"/>
              <a:gd name="connsiteY11" fmla="*/ 1409548 h 1526213"/>
              <a:gd name="connsiteX12" fmla="*/ 2322355 w 4742389"/>
              <a:gd name="connsiteY12" fmla="*/ 1407982 h 1526213"/>
              <a:gd name="connsiteX13" fmla="*/ 2271317 w 4742389"/>
              <a:gd name="connsiteY13" fmla="*/ 1393924 h 1526213"/>
              <a:gd name="connsiteX14" fmla="*/ 2070766 w 4742389"/>
              <a:gd name="connsiteY14" fmla="*/ 1448952 h 1526213"/>
              <a:gd name="connsiteX15" fmla="*/ 2003434 w 4742389"/>
              <a:gd name="connsiteY15" fmla="*/ 1463073 h 1526213"/>
              <a:gd name="connsiteX16" fmla="*/ 2007191 w 4742389"/>
              <a:gd name="connsiteY16" fmla="*/ 1463642 h 1526213"/>
              <a:gd name="connsiteX17" fmla="*/ 2059110 w 4742389"/>
              <a:gd name="connsiteY17" fmla="*/ 1472751 h 1526213"/>
              <a:gd name="connsiteX18" fmla="*/ 2291173 w 4742389"/>
              <a:gd name="connsiteY18" fmla="*/ 1409403 h 1526213"/>
              <a:gd name="connsiteX19" fmla="*/ 2307838 w 4742389"/>
              <a:gd name="connsiteY19" fmla="*/ 1403983 h 1526213"/>
              <a:gd name="connsiteX20" fmla="*/ 2378176 w 4742389"/>
              <a:gd name="connsiteY20" fmla="*/ 1386677 h 1526213"/>
              <a:gd name="connsiteX21" fmla="*/ 2329155 w 4742389"/>
              <a:gd name="connsiteY21" fmla="*/ 1402506 h 1526213"/>
              <a:gd name="connsiteX22" fmla="*/ 2358093 w 4742389"/>
              <a:gd name="connsiteY22" fmla="*/ 1411201 h 1526213"/>
              <a:gd name="connsiteX23" fmla="*/ 2407814 w 4742389"/>
              <a:gd name="connsiteY23" fmla="*/ 1394103 h 1526213"/>
              <a:gd name="connsiteX24" fmla="*/ 2233796 w 4742389"/>
              <a:gd name="connsiteY24" fmla="*/ 1383589 h 1526213"/>
              <a:gd name="connsiteX25" fmla="*/ 2052937 w 4742389"/>
              <a:gd name="connsiteY25" fmla="*/ 1428544 h 1526213"/>
              <a:gd name="connsiteX26" fmla="*/ 1931367 w 4742389"/>
              <a:gd name="connsiteY26" fmla="*/ 1452166 h 1526213"/>
              <a:gd name="connsiteX27" fmla="*/ 1989402 w 4742389"/>
              <a:gd name="connsiteY27" fmla="*/ 1460949 h 1526213"/>
              <a:gd name="connsiteX28" fmla="*/ 2070453 w 4742389"/>
              <a:gd name="connsiteY28" fmla="*/ 1443937 h 1526213"/>
              <a:gd name="connsiteX29" fmla="*/ 2261511 w 4742389"/>
              <a:gd name="connsiteY29" fmla="*/ 1391222 h 1526213"/>
              <a:gd name="connsiteX30" fmla="*/ 2329305 w 4742389"/>
              <a:gd name="connsiteY30" fmla="*/ 1378012 h 1526213"/>
              <a:gd name="connsiteX31" fmla="*/ 2283683 w 4742389"/>
              <a:gd name="connsiteY31" fmla="*/ 1390530 h 1526213"/>
              <a:gd name="connsiteX32" fmla="*/ 2320293 w 4742389"/>
              <a:gd name="connsiteY32" fmla="*/ 1399933 h 1526213"/>
              <a:gd name="connsiteX33" fmla="*/ 2368504 w 4742389"/>
              <a:gd name="connsiteY33" fmla="*/ 1384254 h 1526213"/>
              <a:gd name="connsiteX34" fmla="*/ 2365026 w 4742389"/>
              <a:gd name="connsiteY34" fmla="*/ 1383382 h 1526213"/>
              <a:gd name="connsiteX35" fmla="*/ 2195642 w 4742389"/>
              <a:gd name="connsiteY35" fmla="*/ 1373395 h 1526213"/>
              <a:gd name="connsiteX36" fmla="*/ 2036309 w 4742389"/>
              <a:gd name="connsiteY36" fmla="*/ 1407409 h 1526213"/>
              <a:gd name="connsiteX37" fmla="*/ 1849685 w 4742389"/>
              <a:gd name="connsiteY37" fmla="*/ 1439804 h 1526213"/>
              <a:gd name="connsiteX38" fmla="*/ 1914009 w 4742389"/>
              <a:gd name="connsiteY38" fmla="*/ 1449539 h 1526213"/>
              <a:gd name="connsiteX39" fmla="*/ 2051373 w 4742389"/>
              <a:gd name="connsiteY39" fmla="*/ 1422588 h 1526213"/>
              <a:gd name="connsiteX40" fmla="*/ 2222273 w 4742389"/>
              <a:gd name="connsiteY40" fmla="*/ 1380415 h 1526213"/>
              <a:gd name="connsiteX41" fmla="*/ 2222253 w 4742389"/>
              <a:gd name="connsiteY41" fmla="*/ 1380409 h 1526213"/>
              <a:gd name="connsiteX42" fmla="*/ 2287251 w 4742389"/>
              <a:gd name="connsiteY42" fmla="*/ 1370301 h 1526213"/>
              <a:gd name="connsiteX43" fmla="*/ 2245412 w 4742389"/>
              <a:gd name="connsiteY43" fmla="*/ 1380701 h 1526213"/>
              <a:gd name="connsiteX44" fmla="*/ 2273499 w 4742389"/>
              <a:gd name="connsiteY44" fmla="*/ 1387915 h 1526213"/>
              <a:gd name="connsiteX45" fmla="*/ 2316413 w 4742389"/>
              <a:gd name="connsiteY45" fmla="*/ 1376074 h 1526213"/>
              <a:gd name="connsiteX46" fmla="*/ 2314979 w 4742389"/>
              <a:gd name="connsiteY46" fmla="*/ 1375859 h 1526213"/>
              <a:gd name="connsiteX47" fmla="*/ 2436053 w 4742389"/>
              <a:gd name="connsiteY47" fmla="*/ 1367988 h 1526213"/>
              <a:gd name="connsiteX48" fmla="*/ 2389019 w 4742389"/>
              <a:gd name="connsiteY48" fmla="*/ 1383175 h 1526213"/>
              <a:gd name="connsiteX49" fmla="*/ 2408817 w 4742389"/>
              <a:gd name="connsiteY49" fmla="*/ 1387144 h 1526213"/>
              <a:gd name="connsiteX50" fmla="*/ 2415073 w 4742389"/>
              <a:gd name="connsiteY50" fmla="*/ 1388398 h 1526213"/>
              <a:gd name="connsiteX51" fmla="*/ 2420586 w 4742389"/>
              <a:gd name="connsiteY51" fmla="*/ 1389710 h 1526213"/>
              <a:gd name="connsiteX52" fmla="*/ 2468716 w 4742389"/>
              <a:gd name="connsiteY52" fmla="*/ 1373159 h 1526213"/>
              <a:gd name="connsiteX53" fmla="*/ 2154700 w 4742389"/>
              <a:gd name="connsiteY53" fmla="*/ 1363869 h 1526213"/>
              <a:gd name="connsiteX54" fmla="*/ 2023175 w 4742389"/>
              <a:gd name="connsiteY54" fmla="*/ 1388201 h 1526213"/>
              <a:gd name="connsiteX55" fmla="*/ 1759491 w 4742389"/>
              <a:gd name="connsiteY55" fmla="*/ 1427999 h 1526213"/>
              <a:gd name="connsiteX56" fmla="*/ 1808255 w 4742389"/>
              <a:gd name="connsiteY56" fmla="*/ 1433534 h 1526213"/>
              <a:gd name="connsiteX57" fmla="*/ 1834004 w 4742389"/>
              <a:gd name="connsiteY57" fmla="*/ 1437431 h 1526213"/>
              <a:gd name="connsiteX58" fmla="*/ 2035370 w 4742389"/>
              <a:gd name="connsiteY58" fmla="*/ 1402394 h 1526213"/>
              <a:gd name="connsiteX59" fmla="*/ 2184870 w 4742389"/>
              <a:gd name="connsiteY59" fmla="*/ 1370556 h 1526213"/>
              <a:gd name="connsiteX60" fmla="*/ 2180649 w 4742389"/>
              <a:gd name="connsiteY60" fmla="*/ 1369443 h 1526213"/>
              <a:gd name="connsiteX61" fmla="*/ 2174705 w 4742389"/>
              <a:gd name="connsiteY61" fmla="*/ 1367877 h 1526213"/>
              <a:gd name="connsiteX62" fmla="*/ 2247479 w 4742389"/>
              <a:gd name="connsiteY62" fmla="*/ 1362329 h 1526213"/>
              <a:gd name="connsiteX63" fmla="*/ 2207044 w 4742389"/>
              <a:gd name="connsiteY63" fmla="*/ 1370961 h 1526213"/>
              <a:gd name="connsiteX64" fmla="*/ 2218500 w 4742389"/>
              <a:gd name="connsiteY64" fmla="*/ 1373830 h 1526213"/>
              <a:gd name="connsiteX65" fmla="*/ 2224756 w 4742389"/>
              <a:gd name="connsiteY65" fmla="*/ 1375396 h 1526213"/>
              <a:gd name="connsiteX66" fmla="*/ 2233504 w 4742389"/>
              <a:gd name="connsiteY66" fmla="*/ 1377643 h 1526213"/>
              <a:gd name="connsiteX67" fmla="*/ 2274010 w 4742389"/>
              <a:gd name="connsiteY67" fmla="*/ 1367647 h 1526213"/>
              <a:gd name="connsiteX68" fmla="*/ 2257112 w 4742389"/>
              <a:gd name="connsiteY68" fmla="*/ 1364260 h 1526213"/>
              <a:gd name="connsiteX69" fmla="*/ 2389230 w 4742389"/>
              <a:gd name="connsiteY69" fmla="*/ 1361570 h 1526213"/>
              <a:gd name="connsiteX70" fmla="*/ 2344103 w 4742389"/>
              <a:gd name="connsiteY70" fmla="*/ 1373952 h 1526213"/>
              <a:gd name="connsiteX71" fmla="*/ 2359083 w 4742389"/>
              <a:gd name="connsiteY71" fmla="*/ 1377112 h 1526213"/>
              <a:gd name="connsiteX72" fmla="*/ 2365026 w 4742389"/>
              <a:gd name="connsiteY72" fmla="*/ 1378366 h 1526213"/>
              <a:gd name="connsiteX73" fmla="*/ 2378378 w 4742389"/>
              <a:gd name="connsiteY73" fmla="*/ 1381042 h 1526213"/>
              <a:gd name="connsiteX74" fmla="*/ 2424260 w 4742389"/>
              <a:gd name="connsiteY74" fmla="*/ 1366121 h 1526213"/>
              <a:gd name="connsiteX75" fmla="*/ 2407185 w 4742389"/>
              <a:gd name="connsiteY75" fmla="*/ 1363417 h 1526213"/>
              <a:gd name="connsiteX76" fmla="*/ 2341950 w 4742389"/>
              <a:gd name="connsiteY76" fmla="*/ 1356705 h 1526213"/>
              <a:gd name="connsiteX77" fmla="*/ 2304394 w 4742389"/>
              <a:gd name="connsiteY77" fmla="*/ 1366040 h 1526213"/>
              <a:gd name="connsiteX78" fmla="*/ 2304969 w 4742389"/>
              <a:gd name="connsiteY78" fmla="*/ 1366141 h 1526213"/>
              <a:gd name="connsiteX79" fmla="*/ 2317481 w 4742389"/>
              <a:gd name="connsiteY79" fmla="*/ 1368335 h 1526213"/>
              <a:gd name="connsiteX80" fmla="*/ 2332771 w 4742389"/>
              <a:gd name="connsiteY80" fmla="*/ 1371561 h 1526213"/>
              <a:gd name="connsiteX81" fmla="*/ 2374483 w 4742389"/>
              <a:gd name="connsiteY81" fmla="*/ 1360052 h 1526213"/>
              <a:gd name="connsiteX82" fmla="*/ 2114465 w 4742389"/>
              <a:gd name="connsiteY82" fmla="*/ 1355554 h 1526213"/>
              <a:gd name="connsiteX83" fmla="*/ 2012958 w 4742389"/>
              <a:gd name="connsiteY83" fmla="*/ 1370382 h 1526213"/>
              <a:gd name="connsiteX84" fmla="*/ 1652914 w 4742389"/>
              <a:gd name="connsiteY84" fmla="*/ 1415902 h 1526213"/>
              <a:gd name="connsiteX85" fmla="*/ 1740389 w 4742389"/>
              <a:gd name="connsiteY85" fmla="*/ 1425831 h 1526213"/>
              <a:gd name="connsiteX86" fmla="*/ 2022237 w 4742389"/>
              <a:gd name="connsiteY86" fmla="*/ 1383190 h 1526213"/>
              <a:gd name="connsiteX87" fmla="*/ 2141381 w 4742389"/>
              <a:gd name="connsiteY87" fmla="*/ 1361201 h 1526213"/>
              <a:gd name="connsiteX88" fmla="*/ 2124654 w 4742389"/>
              <a:gd name="connsiteY88" fmla="*/ 1357850 h 1526213"/>
              <a:gd name="connsiteX89" fmla="*/ 2205859 w 4742389"/>
              <a:gd name="connsiteY89" fmla="*/ 1354405 h 1526213"/>
              <a:gd name="connsiteX90" fmla="*/ 2167711 w 4742389"/>
              <a:gd name="connsiteY90" fmla="*/ 1361462 h 1526213"/>
              <a:gd name="connsiteX91" fmla="*/ 2174705 w 4742389"/>
              <a:gd name="connsiteY91" fmla="*/ 1362863 h 1526213"/>
              <a:gd name="connsiteX92" fmla="*/ 2195978 w 4742389"/>
              <a:gd name="connsiteY92" fmla="*/ 1368190 h 1526213"/>
              <a:gd name="connsiteX93" fmla="*/ 2235125 w 4742389"/>
              <a:gd name="connsiteY93" fmla="*/ 1359853 h 1526213"/>
              <a:gd name="connsiteX94" fmla="*/ 2227397 w 4742389"/>
              <a:gd name="connsiteY94" fmla="*/ 1358304 h 1526213"/>
              <a:gd name="connsiteX95" fmla="*/ 2214885 w 4742389"/>
              <a:gd name="connsiteY95" fmla="*/ 1355796 h 1526213"/>
              <a:gd name="connsiteX96" fmla="*/ 2295983 w 4742389"/>
              <a:gd name="connsiteY96" fmla="*/ 1351975 h 1526213"/>
              <a:gd name="connsiteX97" fmla="*/ 2263606 w 4742389"/>
              <a:gd name="connsiteY97" fmla="*/ 1358887 h 1526213"/>
              <a:gd name="connsiteX98" fmla="*/ 2290440 w 4742389"/>
              <a:gd name="connsiteY98" fmla="*/ 1363593 h 1526213"/>
              <a:gd name="connsiteX99" fmla="*/ 2325296 w 4742389"/>
              <a:gd name="connsiteY99" fmla="*/ 1354991 h 1526213"/>
              <a:gd name="connsiteX100" fmla="*/ 2495411 w 4742389"/>
              <a:gd name="connsiteY100" fmla="*/ 1348764 h 1526213"/>
              <a:gd name="connsiteX101" fmla="*/ 2495384 w 4742389"/>
              <a:gd name="connsiteY101" fmla="*/ 1348773 h 1526213"/>
              <a:gd name="connsiteX102" fmla="*/ 2490237 w 4742389"/>
              <a:gd name="connsiteY102" fmla="*/ 1350491 h 1526213"/>
              <a:gd name="connsiteX103" fmla="*/ 2447859 w 4742389"/>
              <a:gd name="connsiteY103" fmla="*/ 1364175 h 1526213"/>
              <a:gd name="connsiteX104" fmla="*/ 2480486 w 4742389"/>
              <a:gd name="connsiteY104" fmla="*/ 1369112 h 1526213"/>
              <a:gd name="connsiteX105" fmla="*/ 2512196 w 4742389"/>
              <a:gd name="connsiteY105" fmla="*/ 1358207 h 1526213"/>
              <a:gd name="connsiteX106" fmla="*/ 2528899 w 4742389"/>
              <a:gd name="connsiteY106" fmla="*/ 1351771 h 1526213"/>
              <a:gd name="connsiteX107" fmla="*/ 2165222 w 4742389"/>
              <a:gd name="connsiteY107" fmla="*/ 1348139 h 1526213"/>
              <a:gd name="connsiteX108" fmla="*/ 2128200 w 4742389"/>
              <a:gd name="connsiteY108" fmla="*/ 1353548 h 1526213"/>
              <a:gd name="connsiteX109" fmla="*/ 2154407 w 4742389"/>
              <a:gd name="connsiteY109" fmla="*/ 1358797 h 1526213"/>
              <a:gd name="connsiteX110" fmla="*/ 2190793 w 4742389"/>
              <a:gd name="connsiteY110" fmla="*/ 1352082 h 1526213"/>
              <a:gd name="connsiteX111" fmla="*/ 2076862 w 4742389"/>
              <a:gd name="connsiteY111" fmla="*/ 1347080 h 1526213"/>
              <a:gd name="connsiteX112" fmla="*/ 1608761 w 4742389"/>
              <a:gd name="connsiteY112" fmla="*/ 1395903 h 1526213"/>
              <a:gd name="connsiteX113" fmla="*/ 1516343 w 4742389"/>
              <a:gd name="connsiteY113" fmla="*/ 1404140 h 1526213"/>
              <a:gd name="connsiteX114" fmla="*/ 1553015 w 4742389"/>
              <a:gd name="connsiteY114" fmla="*/ 1407817 h 1526213"/>
              <a:gd name="connsiteX115" fmla="*/ 1559271 w 4742389"/>
              <a:gd name="connsiteY115" fmla="*/ 1408444 h 1526213"/>
              <a:gd name="connsiteX116" fmla="*/ 1609318 w 4742389"/>
              <a:gd name="connsiteY116" fmla="*/ 1410953 h 1526213"/>
              <a:gd name="connsiteX117" fmla="*/ 1631961 w 4742389"/>
              <a:gd name="connsiteY117" fmla="*/ 1413523 h 1526213"/>
              <a:gd name="connsiteX118" fmla="*/ 2012019 w 4742389"/>
              <a:gd name="connsiteY118" fmla="*/ 1365058 h 1526213"/>
              <a:gd name="connsiteX119" fmla="*/ 2098552 w 4742389"/>
              <a:gd name="connsiteY119" fmla="*/ 1351968 h 1526213"/>
              <a:gd name="connsiteX120" fmla="*/ 2246510 w 4742389"/>
              <a:gd name="connsiteY120" fmla="*/ 1346884 h 1526213"/>
              <a:gd name="connsiteX121" fmla="*/ 2221525 w 4742389"/>
              <a:gd name="connsiteY121" fmla="*/ 1351506 h 1526213"/>
              <a:gd name="connsiteX122" fmla="*/ 2250476 w 4742389"/>
              <a:gd name="connsiteY122" fmla="*/ 1356584 h 1526213"/>
              <a:gd name="connsiteX123" fmla="*/ 2279891 w 4742389"/>
              <a:gd name="connsiteY123" fmla="*/ 1350319 h 1526213"/>
              <a:gd name="connsiteX124" fmla="*/ 2450575 w 4742389"/>
              <a:gd name="connsiteY124" fmla="*/ 1344737 h 1526213"/>
              <a:gd name="connsiteX125" fmla="*/ 2403537 w 4742389"/>
              <a:gd name="connsiteY125" fmla="*/ 1357644 h 1526213"/>
              <a:gd name="connsiteX126" fmla="*/ 2409688 w 4742389"/>
              <a:gd name="connsiteY126" fmla="*/ 1358401 h 1526213"/>
              <a:gd name="connsiteX127" fmla="*/ 2435834 w 4742389"/>
              <a:gd name="connsiteY127" fmla="*/ 1362356 h 1526213"/>
              <a:gd name="connsiteX128" fmla="*/ 2481478 w 4742389"/>
              <a:gd name="connsiteY128" fmla="*/ 1347512 h 1526213"/>
              <a:gd name="connsiteX129" fmla="*/ 2203856 w 4742389"/>
              <a:gd name="connsiteY129" fmla="*/ 1342495 h 1526213"/>
              <a:gd name="connsiteX130" fmla="*/ 2182766 w 4742389"/>
              <a:gd name="connsiteY130" fmla="*/ 1345576 h 1526213"/>
              <a:gd name="connsiteX131" fmla="*/ 2204876 w 4742389"/>
              <a:gd name="connsiteY131" fmla="*/ 1348900 h 1526213"/>
              <a:gd name="connsiteX132" fmla="*/ 2206615 w 4742389"/>
              <a:gd name="connsiteY132" fmla="*/ 1349161 h 1526213"/>
              <a:gd name="connsiteX133" fmla="*/ 2228818 w 4742389"/>
              <a:gd name="connsiteY133" fmla="*/ 1345064 h 1526213"/>
              <a:gd name="connsiteX134" fmla="*/ 2125471 w 4742389"/>
              <a:gd name="connsiteY134" fmla="*/ 1342010 h 1526213"/>
              <a:gd name="connsiteX135" fmla="*/ 2092630 w 4742389"/>
              <a:gd name="connsiteY135" fmla="*/ 1345435 h 1526213"/>
              <a:gd name="connsiteX136" fmla="*/ 2112055 w 4742389"/>
              <a:gd name="connsiteY136" fmla="*/ 1349925 h 1526213"/>
              <a:gd name="connsiteX137" fmla="*/ 2144739 w 4742389"/>
              <a:gd name="connsiteY137" fmla="*/ 1344981 h 1526213"/>
              <a:gd name="connsiteX138" fmla="*/ 2129493 w 4742389"/>
              <a:gd name="connsiteY138" fmla="*/ 1342630 h 1526213"/>
              <a:gd name="connsiteX139" fmla="*/ 2406147 w 4742389"/>
              <a:gd name="connsiteY139" fmla="*/ 1340747 h 1526213"/>
              <a:gd name="connsiteX140" fmla="*/ 2359815 w 4742389"/>
              <a:gd name="connsiteY140" fmla="*/ 1352264 h 1526213"/>
              <a:gd name="connsiteX141" fmla="*/ 2389481 w 4742389"/>
              <a:gd name="connsiteY141" fmla="*/ 1355914 h 1526213"/>
              <a:gd name="connsiteX142" fmla="*/ 2435045 w 4742389"/>
              <a:gd name="connsiteY142" fmla="*/ 1343343 h 1526213"/>
              <a:gd name="connsiteX143" fmla="*/ 2039442 w 4742389"/>
              <a:gd name="connsiteY143" fmla="*/ 1338647 h 1526213"/>
              <a:gd name="connsiteX144" fmla="*/ 2002016 w 4742389"/>
              <a:gd name="connsiteY144" fmla="*/ 1341063 h 1526213"/>
              <a:gd name="connsiteX145" fmla="*/ 1604112 w 4742389"/>
              <a:gd name="connsiteY145" fmla="*/ 1370511 h 1526213"/>
              <a:gd name="connsiteX146" fmla="*/ 1284898 w 4742389"/>
              <a:gd name="connsiteY146" fmla="*/ 1393067 h 1526213"/>
              <a:gd name="connsiteX147" fmla="*/ 1307786 w 4742389"/>
              <a:gd name="connsiteY147" fmla="*/ 1393704 h 1526213"/>
              <a:gd name="connsiteX148" fmla="*/ 1409130 w 4742389"/>
              <a:gd name="connsiteY148" fmla="*/ 1398409 h 1526213"/>
              <a:gd name="connsiteX149" fmla="*/ 1486203 w 4742389"/>
              <a:gd name="connsiteY149" fmla="*/ 1402273 h 1526213"/>
              <a:gd name="connsiteX150" fmla="*/ 1608761 w 4742389"/>
              <a:gd name="connsiteY150" fmla="*/ 1390888 h 1526213"/>
              <a:gd name="connsiteX151" fmla="*/ 2057350 w 4742389"/>
              <a:gd name="connsiteY151" fmla="*/ 1342682 h 1526213"/>
              <a:gd name="connsiteX152" fmla="*/ 2358501 w 4742389"/>
              <a:gd name="connsiteY152" fmla="*/ 1338629 h 1526213"/>
              <a:gd name="connsiteX153" fmla="*/ 2318464 w 4742389"/>
              <a:gd name="connsiteY153" fmla="*/ 1347176 h 1526213"/>
              <a:gd name="connsiteX154" fmla="*/ 2344156 w 4742389"/>
              <a:gd name="connsiteY154" fmla="*/ 1350337 h 1526213"/>
              <a:gd name="connsiteX155" fmla="*/ 2386901 w 4742389"/>
              <a:gd name="connsiteY155" fmla="*/ 1339789 h 1526213"/>
              <a:gd name="connsiteX156" fmla="*/ 2162054 w 4742389"/>
              <a:gd name="connsiteY156" fmla="*/ 1338194 h 1526213"/>
              <a:gd name="connsiteX157" fmla="*/ 2145290 w 4742389"/>
              <a:gd name="connsiteY157" fmla="*/ 1339943 h 1526213"/>
              <a:gd name="connsiteX158" fmla="*/ 2161718 w 4742389"/>
              <a:gd name="connsiteY158" fmla="*/ 1342412 h 1526213"/>
              <a:gd name="connsiteX159" fmla="*/ 2178448 w 4742389"/>
              <a:gd name="connsiteY159" fmla="*/ 1339881 h 1526213"/>
              <a:gd name="connsiteX160" fmla="*/ 2303316 w 4742389"/>
              <a:gd name="connsiteY160" fmla="*/ 1336375 h 1526213"/>
              <a:gd name="connsiteX161" fmla="*/ 2274305 w 4742389"/>
              <a:gd name="connsiteY161" fmla="*/ 1341742 h 1526213"/>
              <a:gd name="connsiteX162" fmla="*/ 2303371 w 4742389"/>
              <a:gd name="connsiteY162" fmla="*/ 1345319 h 1526213"/>
              <a:gd name="connsiteX163" fmla="*/ 2338599 w 4742389"/>
              <a:gd name="connsiteY163" fmla="*/ 1337816 h 1526213"/>
              <a:gd name="connsiteX164" fmla="*/ 2084118 w 4742389"/>
              <a:gd name="connsiteY164" fmla="*/ 1335762 h 1526213"/>
              <a:gd name="connsiteX165" fmla="*/ 2058060 w 4742389"/>
              <a:gd name="connsiteY165" fmla="*/ 1337445 h 1526213"/>
              <a:gd name="connsiteX166" fmla="*/ 2073303 w 4742389"/>
              <a:gd name="connsiteY166" fmla="*/ 1340968 h 1526213"/>
              <a:gd name="connsiteX167" fmla="*/ 2099804 w 4742389"/>
              <a:gd name="connsiteY167" fmla="*/ 1338120 h 1526213"/>
              <a:gd name="connsiteX168" fmla="*/ 2258325 w 4742389"/>
              <a:gd name="connsiteY168" fmla="*/ 1334538 h 1526213"/>
              <a:gd name="connsiteX169" fmla="*/ 2238863 w 4742389"/>
              <a:gd name="connsiteY169" fmla="*/ 1337381 h 1526213"/>
              <a:gd name="connsiteX170" fmla="*/ 2257812 w 4742389"/>
              <a:gd name="connsiteY170" fmla="*/ 1339713 h 1526213"/>
              <a:gd name="connsiteX171" fmla="*/ 2280863 w 4742389"/>
              <a:gd name="connsiteY171" fmla="*/ 1335459 h 1526213"/>
              <a:gd name="connsiteX172" fmla="*/ 2117484 w 4742389"/>
              <a:gd name="connsiteY172" fmla="*/ 1333608 h 1526213"/>
              <a:gd name="connsiteX173" fmla="*/ 2108922 w 4742389"/>
              <a:gd name="connsiteY173" fmla="*/ 1334161 h 1526213"/>
              <a:gd name="connsiteX174" fmla="*/ 2117294 w 4742389"/>
              <a:gd name="connsiteY174" fmla="*/ 1335734 h 1526213"/>
              <a:gd name="connsiteX175" fmla="*/ 2119259 w 4742389"/>
              <a:gd name="connsiteY175" fmla="*/ 1336030 h 1526213"/>
              <a:gd name="connsiteX176" fmla="*/ 2129903 w 4742389"/>
              <a:gd name="connsiteY176" fmla="*/ 1334886 h 1526213"/>
              <a:gd name="connsiteX177" fmla="*/ 2214330 w 4742389"/>
              <a:gd name="connsiteY177" fmla="*/ 1332742 h 1526213"/>
              <a:gd name="connsiteX178" fmla="*/ 2206623 w 4742389"/>
              <a:gd name="connsiteY178" fmla="*/ 1333546 h 1526213"/>
              <a:gd name="connsiteX179" fmla="*/ 2210301 w 4742389"/>
              <a:gd name="connsiteY179" fmla="*/ 1333867 h 1526213"/>
              <a:gd name="connsiteX180" fmla="*/ 2214659 w 4742389"/>
              <a:gd name="connsiteY180" fmla="*/ 1334403 h 1526213"/>
              <a:gd name="connsiteX181" fmla="*/ 2223238 w 4742389"/>
              <a:gd name="connsiteY181" fmla="*/ 1333105 h 1526213"/>
              <a:gd name="connsiteX182" fmla="*/ 2043194 w 4742389"/>
              <a:gd name="connsiteY182" fmla="*/ 1329610 h 1526213"/>
              <a:gd name="connsiteX183" fmla="*/ 2024364 w 4742389"/>
              <a:gd name="connsiteY183" fmla="*/ 1329818 h 1526213"/>
              <a:gd name="connsiteX184" fmla="*/ 2027055 w 4742389"/>
              <a:gd name="connsiteY184" fmla="*/ 1330278 h 1526213"/>
              <a:gd name="connsiteX185" fmla="*/ 2041108 w 4742389"/>
              <a:gd name="connsiteY185" fmla="*/ 1333527 h 1526213"/>
              <a:gd name="connsiteX186" fmla="*/ 2060792 w 4742389"/>
              <a:gd name="connsiteY186" fmla="*/ 1332256 h 1526213"/>
              <a:gd name="connsiteX187" fmla="*/ 2556751 w 4742389"/>
              <a:gd name="connsiteY187" fmla="*/ 1328281 h 1526213"/>
              <a:gd name="connsiteX188" fmla="*/ 2531411 w 4742389"/>
              <a:gd name="connsiteY188" fmla="*/ 1336743 h 1526213"/>
              <a:gd name="connsiteX189" fmla="*/ 2511183 w 4742389"/>
              <a:gd name="connsiteY189" fmla="*/ 1343497 h 1526213"/>
              <a:gd name="connsiteX190" fmla="*/ 2544027 w 4742389"/>
              <a:gd name="connsiteY190" fmla="*/ 1345942 h 1526213"/>
              <a:gd name="connsiteX191" fmla="*/ 2568621 w 4742389"/>
              <a:gd name="connsiteY191" fmla="*/ 1336466 h 1526213"/>
              <a:gd name="connsiteX192" fmla="*/ 2588499 w 4742389"/>
              <a:gd name="connsiteY192" fmla="*/ 1328806 h 1526213"/>
              <a:gd name="connsiteX193" fmla="*/ 2508372 w 4742389"/>
              <a:gd name="connsiteY193" fmla="*/ 1327480 h 1526213"/>
              <a:gd name="connsiteX194" fmla="*/ 2508269 w 4742389"/>
              <a:gd name="connsiteY194" fmla="*/ 1327512 h 1526213"/>
              <a:gd name="connsiteX195" fmla="*/ 2467095 w 4742389"/>
              <a:gd name="connsiteY195" fmla="*/ 1340204 h 1526213"/>
              <a:gd name="connsiteX196" fmla="*/ 2467064 w 4742389"/>
              <a:gd name="connsiteY196" fmla="*/ 1340213 h 1526213"/>
              <a:gd name="connsiteX197" fmla="*/ 2496859 w 4742389"/>
              <a:gd name="connsiteY197" fmla="*/ 1342431 h 1526213"/>
              <a:gd name="connsiteX198" fmla="*/ 2540061 w 4742389"/>
              <a:gd name="connsiteY198" fmla="*/ 1328005 h 1526213"/>
              <a:gd name="connsiteX199" fmla="*/ 2460291 w 4742389"/>
              <a:gd name="connsiteY199" fmla="*/ 1326684 h 1526213"/>
              <a:gd name="connsiteX200" fmla="*/ 2447701 w 4742389"/>
              <a:gd name="connsiteY200" fmla="*/ 1330418 h 1526213"/>
              <a:gd name="connsiteX201" fmla="*/ 2421841 w 4742389"/>
              <a:gd name="connsiteY201" fmla="*/ 1336846 h 1526213"/>
              <a:gd name="connsiteX202" fmla="*/ 2450782 w 4742389"/>
              <a:gd name="connsiteY202" fmla="*/ 1339001 h 1526213"/>
              <a:gd name="connsiteX203" fmla="*/ 2464592 w 4742389"/>
              <a:gd name="connsiteY203" fmla="*/ 1335190 h 1526213"/>
              <a:gd name="connsiteX204" fmla="*/ 2490560 w 4742389"/>
              <a:gd name="connsiteY204" fmla="*/ 1327185 h 1526213"/>
              <a:gd name="connsiteX205" fmla="*/ 2329673 w 4742389"/>
              <a:gd name="connsiteY205" fmla="*/ 1326450 h 1526213"/>
              <a:gd name="connsiteX206" fmla="*/ 2312386 w 4742389"/>
              <a:gd name="connsiteY206" fmla="*/ 1326641 h 1526213"/>
              <a:gd name="connsiteX207" fmla="*/ 2288043 w 4742389"/>
              <a:gd name="connsiteY207" fmla="*/ 1330197 h 1526213"/>
              <a:gd name="connsiteX208" fmla="*/ 2305151 w 4742389"/>
              <a:gd name="connsiteY208" fmla="*/ 1330976 h 1526213"/>
              <a:gd name="connsiteX209" fmla="*/ 2417751 w 4742389"/>
              <a:gd name="connsiteY209" fmla="*/ 1325980 h 1526213"/>
              <a:gd name="connsiteX210" fmla="*/ 2378665 w 4742389"/>
              <a:gd name="connsiteY210" fmla="*/ 1334324 h 1526213"/>
              <a:gd name="connsiteX211" fmla="*/ 2402616 w 4742389"/>
              <a:gd name="connsiteY211" fmla="*/ 1335415 h 1526213"/>
              <a:gd name="connsiteX212" fmla="*/ 2404158 w 4742389"/>
              <a:gd name="connsiteY212" fmla="*/ 1335530 h 1526213"/>
              <a:gd name="connsiteX213" fmla="*/ 2441278 w 4742389"/>
              <a:gd name="connsiteY213" fmla="*/ 1326370 h 1526213"/>
              <a:gd name="connsiteX214" fmla="*/ 2395372 w 4742389"/>
              <a:gd name="connsiteY214" fmla="*/ 1325725 h 1526213"/>
              <a:gd name="connsiteX215" fmla="*/ 2358699 w 4742389"/>
              <a:gd name="connsiteY215" fmla="*/ 1326130 h 1526213"/>
              <a:gd name="connsiteX216" fmla="*/ 2327099 w 4742389"/>
              <a:gd name="connsiteY216" fmla="*/ 1331976 h 1526213"/>
              <a:gd name="connsiteX217" fmla="*/ 2359165 w 4742389"/>
              <a:gd name="connsiteY217" fmla="*/ 1333436 h 1526213"/>
              <a:gd name="connsiteX218" fmla="*/ 1990882 w 4742389"/>
              <a:gd name="connsiteY218" fmla="*/ 1324092 h 1526213"/>
              <a:gd name="connsiteX219" fmla="*/ 1995991 w 4742389"/>
              <a:gd name="connsiteY219" fmla="*/ 1324966 h 1526213"/>
              <a:gd name="connsiteX220" fmla="*/ 2001654 w 4742389"/>
              <a:gd name="connsiteY220" fmla="*/ 1324738 h 1526213"/>
              <a:gd name="connsiteX221" fmla="*/ 2007341 w 4742389"/>
              <a:gd name="connsiteY221" fmla="*/ 1324644 h 1526213"/>
              <a:gd name="connsiteX222" fmla="*/ 2002542 w 4742389"/>
              <a:gd name="connsiteY222" fmla="*/ 1324129 h 1526213"/>
              <a:gd name="connsiteX223" fmla="*/ 2384183 w 4742389"/>
              <a:gd name="connsiteY223" fmla="*/ 1316390 h 1526213"/>
              <a:gd name="connsiteX224" fmla="*/ 2381275 w 4742389"/>
              <a:gd name="connsiteY224" fmla="*/ 1316577 h 1526213"/>
              <a:gd name="connsiteX225" fmla="*/ 2366770 w 4742389"/>
              <a:gd name="connsiteY225" fmla="*/ 1318696 h 1526213"/>
              <a:gd name="connsiteX226" fmla="*/ 2372170 w 4742389"/>
              <a:gd name="connsiteY226" fmla="*/ 1318607 h 1526213"/>
              <a:gd name="connsiteX227" fmla="*/ 2451213 w 4742389"/>
              <a:gd name="connsiteY227" fmla="*/ 1313030 h 1526213"/>
              <a:gd name="connsiteX228" fmla="*/ 2421664 w 4742389"/>
              <a:gd name="connsiteY228" fmla="*/ 1314380 h 1526213"/>
              <a:gd name="connsiteX229" fmla="*/ 2417617 w 4742389"/>
              <a:gd name="connsiteY229" fmla="*/ 1315230 h 1526213"/>
              <a:gd name="connsiteX230" fmla="*/ 2401604 w 4742389"/>
              <a:gd name="connsiteY230" fmla="*/ 1318193 h 1526213"/>
              <a:gd name="connsiteX231" fmla="*/ 2428366 w 4742389"/>
              <a:gd name="connsiteY231" fmla="*/ 1318699 h 1526213"/>
              <a:gd name="connsiteX232" fmla="*/ 2429812 w 4742389"/>
              <a:gd name="connsiteY232" fmla="*/ 1318391 h 1526213"/>
              <a:gd name="connsiteX233" fmla="*/ 2492367 w 4742389"/>
              <a:gd name="connsiteY233" fmla="*/ 1311149 h 1526213"/>
              <a:gd name="connsiteX234" fmla="*/ 2475699 w 4742389"/>
              <a:gd name="connsiteY234" fmla="*/ 1311911 h 1526213"/>
              <a:gd name="connsiteX235" fmla="*/ 2447182 w 4742389"/>
              <a:gd name="connsiteY235" fmla="*/ 1319055 h 1526213"/>
              <a:gd name="connsiteX236" fmla="*/ 2465084 w 4742389"/>
              <a:gd name="connsiteY236" fmla="*/ 1319393 h 1526213"/>
              <a:gd name="connsiteX237" fmla="*/ 2551323 w 4742389"/>
              <a:gd name="connsiteY237" fmla="*/ 1308454 h 1526213"/>
              <a:gd name="connsiteX238" fmla="*/ 2516377 w 4742389"/>
              <a:gd name="connsiteY238" fmla="*/ 1310052 h 1526213"/>
              <a:gd name="connsiteX239" fmla="*/ 2483691 w 4742389"/>
              <a:gd name="connsiteY239" fmla="*/ 1319745 h 1526213"/>
              <a:gd name="connsiteX240" fmla="*/ 2512904 w 4742389"/>
              <a:gd name="connsiteY240" fmla="*/ 1320298 h 1526213"/>
              <a:gd name="connsiteX241" fmla="*/ 2521016 w 4742389"/>
              <a:gd name="connsiteY241" fmla="*/ 1317797 h 1526213"/>
              <a:gd name="connsiteX242" fmla="*/ 2549989 w 4742389"/>
              <a:gd name="connsiteY242" fmla="*/ 1308865 h 1526213"/>
              <a:gd name="connsiteX243" fmla="*/ 2604968 w 4742389"/>
              <a:gd name="connsiteY243" fmla="*/ 1306003 h 1526213"/>
              <a:gd name="connsiteX244" fmla="*/ 2572584 w 4742389"/>
              <a:gd name="connsiteY244" fmla="*/ 1307483 h 1526213"/>
              <a:gd name="connsiteX245" fmla="*/ 2564691 w 4742389"/>
              <a:gd name="connsiteY245" fmla="*/ 1310119 h 1526213"/>
              <a:gd name="connsiteX246" fmla="*/ 2530587 w 4742389"/>
              <a:gd name="connsiteY246" fmla="*/ 1320632 h 1526213"/>
              <a:gd name="connsiteX247" fmla="*/ 2560448 w 4742389"/>
              <a:gd name="connsiteY247" fmla="*/ 1321197 h 1526213"/>
              <a:gd name="connsiteX248" fmla="*/ 2573132 w 4742389"/>
              <a:gd name="connsiteY248" fmla="*/ 1316961 h 1526213"/>
              <a:gd name="connsiteX249" fmla="*/ 2585331 w 4742389"/>
              <a:gd name="connsiteY249" fmla="*/ 1312888 h 1526213"/>
              <a:gd name="connsiteX250" fmla="*/ 2653426 w 4742389"/>
              <a:gd name="connsiteY250" fmla="*/ 1303788 h 1526213"/>
              <a:gd name="connsiteX251" fmla="*/ 2624288 w 4742389"/>
              <a:gd name="connsiteY251" fmla="*/ 1305120 h 1526213"/>
              <a:gd name="connsiteX252" fmla="*/ 2587833 w 4742389"/>
              <a:gd name="connsiteY252" fmla="*/ 1317902 h 1526213"/>
              <a:gd name="connsiteX253" fmla="*/ 2577026 w 4742389"/>
              <a:gd name="connsiteY253" fmla="*/ 1321510 h 1526213"/>
              <a:gd name="connsiteX254" fmla="*/ 2606011 w 4742389"/>
              <a:gd name="connsiteY254" fmla="*/ 1322059 h 1526213"/>
              <a:gd name="connsiteX255" fmla="*/ 2609795 w 4742389"/>
              <a:gd name="connsiteY255" fmla="*/ 1320600 h 1526213"/>
              <a:gd name="connsiteX256" fmla="*/ 2488093 w 4742389"/>
              <a:gd name="connsiteY256" fmla="*/ 1303682 h 1526213"/>
              <a:gd name="connsiteX257" fmla="*/ 2455475 w 4742389"/>
              <a:gd name="connsiteY257" fmla="*/ 1307276 h 1526213"/>
              <a:gd name="connsiteX258" fmla="*/ 2454047 w 4742389"/>
              <a:gd name="connsiteY258" fmla="*/ 1307576 h 1526213"/>
              <a:gd name="connsiteX259" fmla="*/ 2477878 w 4742389"/>
              <a:gd name="connsiteY259" fmla="*/ 1306350 h 1526213"/>
              <a:gd name="connsiteX260" fmla="*/ 2479861 w 4742389"/>
              <a:gd name="connsiteY260" fmla="*/ 1305853 h 1526213"/>
              <a:gd name="connsiteX261" fmla="*/ 2533705 w 4742389"/>
              <a:gd name="connsiteY261" fmla="*/ 1298657 h 1526213"/>
              <a:gd name="connsiteX262" fmla="*/ 2524604 w 4742389"/>
              <a:gd name="connsiteY262" fmla="*/ 1299659 h 1526213"/>
              <a:gd name="connsiteX263" fmla="*/ 2503073 w 4742389"/>
              <a:gd name="connsiteY263" fmla="*/ 1305053 h 1526213"/>
              <a:gd name="connsiteX264" fmla="*/ 2514481 w 4742389"/>
              <a:gd name="connsiteY264" fmla="*/ 1304466 h 1526213"/>
              <a:gd name="connsiteX265" fmla="*/ 2605028 w 4742389"/>
              <a:gd name="connsiteY265" fmla="*/ 1290798 h 1526213"/>
              <a:gd name="connsiteX266" fmla="*/ 2567269 w 4742389"/>
              <a:gd name="connsiteY266" fmla="*/ 1294959 h 1526213"/>
              <a:gd name="connsiteX267" fmla="*/ 2539563 w 4742389"/>
              <a:gd name="connsiteY267" fmla="*/ 1303175 h 1526213"/>
              <a:gd name="connsiteX268" fmla="*/ 2573141 w 4742389"/>
              <a:gd name="connsiteY268" fmla="*/ 1301447 h 1526213"/>
              <a:gd name="connsiteX269" fmla="*/ 2660687 w 4742389"/>
              <a:gd name="connsiteY269" fmla="*/ 1284666 h 1526213"/>
              <a:gd name="connsiteX270" fmla="*/ 2631170 w 4742389"/>
              <a:gd name="connsiteY270" fmla="*/ 1287918 h 1526213"/>
              <a:gd name="connsiteX271" fmla="*/ 2593847 w 4742389"/>
              <a:gd name="connsiteY271" fmla="*/ 1300382 h 1526213"/>
              <a:gd name="connsiteX272" fmla="*/ 2625671 w 4742389"/>
              <a:gd name="connsiteY272" fmla="*/ 1298744 h 1526213"/>
              <a:gd name="connsiteX273" fmla="*/ 2635381 w 4742389"/>
              <a:gd name="connsiteY273" fmla="*/ 1295340 h 1526213"/>
              <a:gd name="connsiteX274" fmla="*/ 2718032 w 4742389"/>
              <a:gd name="connsiteY274" fmla="*/ 1278348 h 1526213"/>
              <a:gd name="connsiteX275" fmla="*/ 2688577 w 4742389"/>
              <a:gd name="connsiteY275" fmla="*/ 1281593 h 1526213"/>
              <a:gd name="connsiteX276" fmla="*/ 2685430 w 4742389"/>
              <a:gd name="connsiteY276" fmla="*/ 1282805 h 1526213"/>
              <a:gd name="connsiteX277" fmla="*/ 2644928 w 4742389"/>
              <a:gd name="connsiteY277" fmla="*/ 1297753 h 1526213"/>
              <a:gd name="connsiteX278" fmla="*/ 2672812 w 4742389"/>
              <a:gd name="connsiteY278" fmla="*/ 1296318 h 1526213"/>
              <a:gd name="connsiteX279" fmla="*/ 2707393 w 4742389"/>
              <a:gd name="connsiteY279" fmla="*/ 1282993 h 1526213"/>
              <a:gd name="connsiteX280" fmla="*/ 2664685 w 4742389"/>
              <a:gd name="connsiteY280" fmla="*/ 1270749 h 1526213"/>
              <a:gd name="connsiteX281" fmla="*/ 2629561 w 4742389"/>
              <a:gd name="connsiteY281" fmla="*/ 1276485 h 1526213"/>
              <a:gd name="connsiteX282" fmla="*/ 2605034 w 4742389"/>
              <a:gd name="connsiteY282" fmla="*/ 1283759 h 1526213"/>
              <a:gd name="connsiteX283" fmla="*/ 2636153 w 4742389"/>
              <a:gd name="connsiteY283" fmla="*/ 1280404 h 1526213"/>
              <a:gd name="connsiteX284" fmla="*/ 2659785 w 4742389"/>
              <a:gd name="connsiteY284" fmla="*/ 1272512 h 1526213"/>
              <a:gd name="connsiteX285" fmla="*/ 2721202 w 4742389"/>
              <a:gd name="connsiteY285" fmla="*/ 1261521 h 1526213"/>
              <a:gd name="connsiteX286" fmla="*/ 2699701 w 4742389"/>
              <a:gd name="connsiteY286" fmla="*/ 1265032 h 1526213"/>
              <a:gd name="connsiteX287" fmla="*/ 2662287 w 4742389"/>
              <a:gd name="connsiteY287" fmla="*/ 1277526 h 1526213"/>
              <a:gd name="connsiteX288" fmla="*/ 2662020 w 4742389"/>
              <a:gd name="connsiteY288" fmla="*/ 1277615 h 1526213"/>
              <a:gd name="connsiteX289" fmla="*/ 2682683 w 4742389"/>
              <a:gd name="connsiteY289" fmla="*/ 1275388 h 1526213"/>
              <a:gd name="connsiteX290" fmla="*/ 2682927 w 4742389"/>
              <a:gd name="connsiteY290" fmla="*/ 1275285 h 1526213"/>
              <a:gd name="connsiteX291" fmla="*/ 2714384 w 4742389"/>
              <a:gd name="connsiteY291" fmla="*/ 1252876 h 1526213"/>
              <a:gd name="connsiteX292" fmla="*/ 2705116 w 4742389"/>
              <a:gd name="connsiteY292" fmla="*/ 1254824 h 1526213"/>
              <a:gd name="connsiteX293" fmla="*/ 2681292 w 4742389"/>
              <a:gd name="connsiteY293" fmla="*/ 1261251 h 1526213"/>
              <a:gd name="connsiteX294" fmla="*/ 2699013 w 4742389"/>
              <a:gd name="connsiteY294" fmla="*/ 1258404 h 1526213"/>
              <a:gd name="connsiteX295" fmla="*/ 2777684 w 4742389"/>
              <a:gd name="connsiteY295" fmla="*/ 1252298 h 1526213"/>
              <a:gd name="connsiteX296" fmla="*/ 2754993 w 4742389"/>
              <a:gd name="connsiteY296" fmla="*/ 1256003 h 1526213"/>
              <a:gd name="connsiteX297" fmla="*/ 2726604 w 4742389"/>
              <a:gd name="connsiteY297" fmla="*/ 1266942 h 1526213"/>
              <a:gd name="connsiteX298" fmla="*/ 2713229 w 4742389"/>
              <a:gd name="connsiteY298" fmla="*/ 1272095 h 1526213"/>
              <a:gd name="connsiteX299" fmla="*/ 2738617 w 4742389"/>
              <a:gd name="connsiteY299" fmla="*/ 1269358 h 1526213"/>
              <a:gd name="connsiteX300" fmla="*/ 2763818 w 4742389"/>
              <a:gd name="connsiteY300" fmla="*/ 1258353 h 1526213"/>
              <a:gd name="connsiteX301" fmla="*/ 2786235 w 4742389"/>
              <a:gd name="connsiteY301" fmla="*/ 1237780 h 1526213"/>
              <a:gd name="connsiteX302" fmla="*/ 2770055 w 4742389"/>
              <a:gd name="connsiteY302" fmla="*/ 1241179 h 1526213"/>
              <a:gd name="connsiteX303" fmla="*/ 2764899 w 4742389"/>
              <a:gd name="connsiteY303" fmla="*/ 1243082 h 1526213"/>
              <a:gd name="connsiteX304" fmla="*/ 2759884 w 4742389"/>
              <a:gd name="connsiteY304" fmla="*/ 1244933 h 1526213"/>
              <a:gd name="connsiteX305" fmla="*/ 2738576 w 4742389"/>
              <a:gd name="connsiteY305" fmla="*/ 1252049 h 1526213"/>
              <a:gd name="connsiteX306" fmla="*/ 2754778 w 4742389"/>
              <a:gd name="connsiteY306" fmla="*/ 1249447 h 1526213"/>
              <a:gd name="connsiteX307" fmla="*/ 2768325 w 4742389"/>
              <a:gd name="connsiteY307" fmla="*/ 1244575 h 1526213"/>
              <a:gd name="connsiteX308" fmla="*/ 2780524 w 4742389"/>
              <a:gd name="connsiteY308" fmla="*/ 1240188 h 1526213"/>
              <a:gd name="connsiteX309" fmla="*/ 2841726 w 4742389"/>
              <a:gd name="connsiteY309" fmla="*/ 1224878 h 1526213"/>
              <a:gd name="connsiteX310" fmla="*/ 2815804 w 4742389"/>
              <a:gd name="connsiteY310" fmla="*/ 1231377 h 1526213"/>
              <a:gd name="connsiteX311" fmla="*/ 2784148 w 4742389"/>
              <a:gd name="connsiteY311" fmla="*/ 1244729 h 1526213"/>
              <a:gd name="connsiteX312" fmla="*/ 2801257 w 4742389"/>
              <a:gd name="connsiteY312" fmla="*/ 1241981 h 1526213"/>
              <a:gd name="connsiteX313" fmla="*/ 2801350 w 4742389"/>
              <a:gd name="connsiteY313" fmla="*/ 1241963 h 1526213"/>
              <a:gd name="connsiteX314" fmla="*/ 2803467 w 4742389"/>
              <a:gd name="connsiteY314" fmla="*/ 1241039 h 1526213"/>
              <a:gd name="connsiteX315" fmla="*/ 2804992 w 4742389"/>
              <a:gd name="connsiteY315" fmla="*/ 1240373 h 1526213"/>
              <a:gd name="connsiteX316" fmla="*/ 2818081 w 4742389"/>
              <a:gd name="connsiteY316" fmla="*/ 1224347 h 1526213"/>
              <a:gd name="connsiteX317" fmla="*/ 2809074 w 4742389"/>
              <a:gd name="connsiteY317" fmla="*/ 1226777 h 1526213"/>
              <a:gd name="connsiteX318" fmla="*/ 2806401 w 4742389"/>
              <a:gd name="connsiteY318" fmla="*/ 1227763 h 1526213"/>
              <a:gd name="connsiteX319" fmla="*/ 2808931 w 4742389"/>
              <a:gd name="connsiteY319" fmla="*/ 1227227 h 1526213"/>
              <a:gd name="connsiteX320" fmla="*/ 2814340 w 4742389"/>
              <a:gd name="connsiteY320" fmla="*/ 1225925 h 1526213"/>
              <a:gd name="connsiteX321" fmla="*/ 2887025 w 4742389"/>
              <a:gd name="connsiteY321" fmla="*/ 1203951 h 1526213"/>
              <a:gd name="connsiteX322" fmla="*/ 2865952 w 4742389"/>
              <a:gd name="connsiteY322" fmla="*/ 1210224 h 1526213"/>
              <a:gd name="connsiteX323" fmla="*/ 2847860 w 4742389"/>
              <a:gd name="connsiteY323" fmla="*/ 1217855 h 1526213"/>
              <a:gd name="connsiteX324" fmla="*/ 2867883 w 4742389"/>
              <a:gd name="connsiteY324" fmla="*/ 1213035 h 1526213"/>
              <a:gd name="connsiteX325" fmla="*/ 2880030 w 4742389"/>
              <a:gd name="connsiteY325" fmla="*/ 1207271 h 1526213"/>
              <a:gd name="connsiteX326" fmla="*/ 2935978 w 4742389"/>
              <a:gd name="connsiteY326" fmla="*/ 1180577 h 1526213"/>
              <a:gd name="connsiteX327" fmla="*/ 2930627 w 4742389"/>
              <a:gd name="connsiteY327" fmla="*/ 1182438 h 1526213"/>
              <a:gd name="connsiteX328" fmla="*/ 2923762 w 4742389"/>
              <a:gd name="connsiteY328" fmla="*/ 1185400 h 1526213"/>
              <a:gd name="connsiteX329" fmla="*/ 2929226 w 4742389"/>
              <a:gd name="connsiteY329" fmla="*/ 1183808 h 1526213"/>
              <a:gd name="connsiteX330" fmla="*/ 4742389 w 4742389"/>
              <a:gd name="connsiteY330" fmla="*/ 0 h 1526213"/>
              <a:gd name="connsiteX331" fmla="*/ 4742389 w 4742389"/>
              <a:gd name="connsiteY331" fmla="*/ 9182 h 1526213"/>
              <a:gd name="connsiteX332" fmla="*/ 4733821 w 4742389"/>
              <a:gd name="connsiteY332" fmla="*/ 11262 h 1526213"/>
              <a:gd name="connsiteX333" fmla="*/ 4636847 w 4742389"/>
              <a:gd name="connsiteY333" fmla="*/ 46988 h 1526213"/>
              <a:gd name="connsiteX334" fmla="*/ 4273980 w 4742389"/>
              <a:gd name="connsiteY334" fmla="*/ 252571 h 1526213"/>
              <a:gd name="connsiteX335" fmla="*/ 3953656 w 4742389"/>
              <a:gd name="connsiteY335" fmla="*/ 523339 h 1526213"/>
              <a:gd name="connsiteX336" fmla="*/ 3876077 w 4742389"/>
              <a:gd name="connsiteY336" fmla="*/ 593538 h 1526213"/>
              <a:gd name="connsiteX337" fmla="*/ 3836037 w 4742389"/>
              <a:gd name="connsiteY337" fmla="*/ 626130 h 1526213"/>
              <a:gd name="connsiteX338" fmla="*/ 3795996 w 4742389"/>
              <a:gd name="connsiteY338" fmla="*/ 661230 h 1526213"/>
              <a:gd name="connsiteX339" fmla="*/ 3628326 w 4742389"/>
              <a:gd name="connsiteY339" fmla="*/ 789093 h 1526213"/>
              <a:gd name="connsiteX340" fmla="*/ 3455651 w 4742389"/>
              <a:gd name="connsiteY340" fmla="*/ 905673 h 1526213"/>
              <a:gd name="connsiteX341" fmla="*/ 3335376 w 4742389"/>
              <a:gd name="connsiteY341" fmla="*/ 978473 h 1526213"/>
              <a:gd name="connsiteX342" fmla="*/ 3432730 w 4742389"/>
              <a:gd name="connsiteY342" fmla="*/ 925262 h 1526213"/>
              <a:gd name="connsiteX343" fmla="*/ 3608841 w 4742389"/>
              <a:gd name="connsiteY343" fmla="*/ 816526 h 1526213"/>
              <a:gd name="connsiteX344" fmla="*/ 3776507 w 4742389"/>
              <a:gd name="connsiteY344" fmla="*/ 696196 h 1526213"/>
              <a:gd name="connsiteX345" fmla="*/ 3941670 w 4742389"/>
              <a:gd name="connsiteY345" fmla="*/ 568345 h 1526213"/>
              <a:gd name="connsiteX346" fmla="*/ 4104331 w 4742389"/>
              <a:gd name="connsiteY346" fmla="*/ 443001 h 1526213"/>
              <a:gd name="connsiteX347" fmla="*/ 4274499 w 4742389"/>
              <a:gd name="connsiteY347" fmla="*/ 325178 h 1526213"/>
              <a:gd name="connsiteX348" fmla="*/ 4652372 w 4742389"/>
              <a:gd name="connsiteY348" fmla="*/ 149697 h 1526213"/>
              <a:gd name="connsiteX349" fmla="*/ 4742389 w 4742389"/>
              <a:gd name="connsiteY349" fmla="*/ 128066 h 1526213"/>
              <a:gd name="connsiteX350" fmla="*/ 4742389 w 4742389"/>
              <a:gd name="connsiteY350" fmla="*/ 138430 h 1526213"/>
              <a:gd name="connsiteX351" fmla="*/ 4654875 w 4742389"/>
              <a:gd name="connsiteY351" fmla="*/ 159724 h 1526213"/>
              <a:gd name="connsiteX352" fmla="*/ 4279504 w 4742389"/>
              <a:gd name="connsiteY352" fmla="*/ 332699 h 1526213"/>
              <a:gd name="connsiteX353" fmla="*/ 4109336 w 4742389"/>
              <a:gd name="connsiteY353" fmla="*/ 448015 h 1526213"/>
              <a:gd name="connsiteX354" fmla="*/ 3946675 w 4742389"/>
              <a:gd name="connsiteY354" fmla="*/ 575866 h 1526213"/>
              <a:gd name="connsiteX355" fmla="*/ 3781512 w 4742389"/>
              <a:gd name="connsiteY355" fmla="*/ 703717 h 1526213"/>
              <a:gd name="connsiteX356" fmla="*/ 3611344 w 4742389"/>
              <a:gd name="connsiteY356" fmla="*/ 821540 h 1526213"/>
              <a:gd name="connsiteX357" fmla="*/ 3253491 w 4742389"/>
              <a:gd name="connsiteY357" fmla="*/ 1032117 h 1526213"/>
              <a:gd name="connsiteX358" fmla="*/ 3191695 w 4742389"/>
              <a:gd name="connsiteY358" fmla="*/ 1062445 h 1526213"/>
              <a:gd name="connsiteX359" fmla="*/ 3232851 w 4742389"/>
              <a:gd name="connsiteY359" fmla="*/ 1044362 h 1526213"/>
              <a:gd name="connsiteX360" fmla="*/ 3593207 w 4742389"/>
              <a:gd name="connsiteY360" fmla="*/ 853819 h 1526213"/>
              <a:gd name="connsiteX361" fmla="*/ 3765877 w 4742389"/>
              <a:gd name="connsiteY361" fmla="*/ 743505 h 1526213"/>
              <a:gd name="connsiteX362" fmla="*/ 3936045 w 4742389"/>
              <a:gd name="connsiteY362" fmla="*/ 628177 h 1526213"/>
              <a:gd name="connsiteX363" fmla="*/ 4283889 w 4742389"/>
              <a:gd name="connsiteY363" fmla="*/ 410056 h 1526213"/>
              <a:gd name="connsiteX364" fmla="*/ 4671771 w 4742389"/>
              <a:gd name="connsiteY364" fmla="*/ 272163 h 1526213"/>
              <a:gd name="connsiteX365" fmla="*/ 4742389 w 4742389"/>
              <a:gd name="connsiteY365" fmla="*/ 264326 h 1526213"/>
              <a:gd name="connsiteX366" fmla="*/ 4742389 w 4742389"/>
              <a:gd name="connsiteY366" fmla="*/ 273458 h 1526213"/>
              <a:gd name="connsiteX367" fmla="*/ 4671771 w 4742389"/>
              <a:gd name="connsiteY367" fmla="*/ 282192 h 1526213"/>
              <a:gd name="connsiteX368" fmla="*/ 4288893 w 4742389"/>
              <a:gd name="connsiteY368" fmla="*/ 417577 h 1526213"/>
              <a:gd name="connsiteX369" fmla="*/ 3941050 w 4742389"/>
              <a:gd name="connsiteY369" fmla="*/ 633191 h 1526213"/>
              <a:gd name="connsiteX370" fmla="*/ 3770882 w 4742389"/>
              <a:gd name="connsiteY370" fmla="*/ 748520 h 1526213"/>
              <a:gd name="connsiteX371" fmla="*/ 3598212 w 4742389"/>
              <a:gd name="connsiteY371" fmla="*/ 858834 h 1526213"/>
              <a:gd name="connsiteX372" fmla="*/ 3235353 w 4742389"/>
              <a:gd name="connsiteY372" fmla="*/ 1051883 h 1526213"/>
              <a:gd name="connsiteX373" fmla="*/ 3083811 w 4742389"/>
              <a:gd name="connsiteY373" fmla="*/ 1118465 h 1526213"/>
              <a:gd name="connsiteX374" fmla="*/ 3215960 w 4742389"/>
              <a:gd name="connsiteY374" fmla="*/ 1067077 h 1526213"/>
              <a:gd name="connsiteX375" fmla="*/ 3586326 w 4742389"/>
              <a:gd name="connsiteY375" fmla="*/ 896531 h 1526213"/>
              <a:gd name="connsiteX376" fmla="*/ 3761499 w 4742389"/>
              <a:gd name="connsiteY376" fmla="*/ 796211 h 1526213"/>
              <a:gd name="connsiteX377" fmla="*/ 3936672 w 4742389"/>
              <a:gd name="connsiteY377" fmla="*/ 693382 h 1526213"/>
              <a:gd name="connsiteX378" fmla="*/ 4299530 w 4742389"/>
              <a:gd name="connsiteY378" fmla="*/ 507789 h 1526213"/>
              <a:gd name="connsiteX379" fmla="*/ 4492220 w 4742389"/>
              <a:gd name="connsiteY379" fmla="*/ 442581 h 1526213"/>
              <a:gd name="connsiteX380" fmla="*/ 4692418 w 4742389"/>
              <a:gd name="connsiteY380" fmla="*/ 407468 h 1526213"/>
              <a:gd name="connsiteX381" fmla="*/ 4742389 w 4742389"/>
              <a:gd name="connsiteY381" fmla="*/ 407468 h 1526213"/>
              <a:gd name="connsiteX382" fmla="*/ 4742389 w 4742389"/>
              <a:gd name="connsiteY382" fmla="*/ 415145 h 1526213"/>
              <a:gd name="connsiteX383" fmla="*/ 4692418 w 4742389"/>
              <a:gd name="connsiteY383" fmla="*/ 414992 h 1526213"/>
              <a:gd name="connsiteX384" fmla="*/ 4494723 w 4742389"/>
              <a:gd name="connsiteY384" fmla="*/ 450105 h 1526213"/>
              <a:gd name="connsiteX385" fmla="*/ 4302033 w 4742389"/>
              <a:gd name="connsiteY385" fmla="*/ 515313 h 1526213"/>
              <a:gd name="connsiteX386" fmla="*/ 3941677 w 4742389"/>
              <a:gd name="connsiteY386" fmla="*/ 698398 h 1526213"/>
              <a:gd name="connsiteX387" fmla="*/ 3766504 w 4742389"/>
              <a:gd name="connsiteY387" fmla="*/ 803735 h 1526213"/>
              <a:gd name="connsiteX388" fmla="*/ 3588828 w 4742389"/>
              <a:gd name="connsiteY388" fmla="*/ 904056 h 1526213"/>
              <a:gd name="connsiteX389" fmla="*/ 3218463 w 4742389"/>
              <a:gd name="connsiteY389" fmla="*/ 1074601 h 1526213"/>
              <a:gd name="connsiteX390" fmla="*/ 3029409 w 4742389"/>
              <a:gd name="connsiteY390" fmla="*/ 1148078 h 1526213"/>
              <a:gd name="connsiteX391" fmla="*/ 2999014 w 4742389"/>
              <a:gd name="connsiteY391" fmla="*/ 1158650 h 1526213"/>
              <a:gd name="connsiteX392" fmla="*/ 2973916 w 4742389"/>
              <a:gd name="connsiteY392" fmla="*/ 1170786 h 1526213"/>
              <a:gd name="connsiteX393" fmla="*/ 3013812 w 4742389"/>
              <a:gd name="connsiteY393" fmla="*/ 1159160 h 1526213"/>
              <a:gd name="connsiteX394" fmla="*/ 3205559 w 4742389"/>
              <a:gd name="connsiteY394" fmla="*/ 1095217 h 1526213"/>
              <a:gd name="connsiteX395" fmla="*/ 3578417 w 4742389"/>
              <a:gd name="connsiteY395" fmla="*/ 947271 h 1526213"/>
              <a:gd name="connsiteX396" fmla="*/ 3941266 w 4742389"/>
              <a:gd name="connsiteY396" fmla="*/ 766727 h 1526213"/>
              <a:gd name="connsiteX397" fmla="*/ 4314125 w 4742389"/>
              <a:gd name="connsiteY397" fmla="*/ 613765 h 1526213"/>
              <a:gd name="connsiteX398" fmla="*/ 4511815 w 4742389"/>
              <a:gd name="connsiteY398" fmla="*/ 566122 h 1526213"/>
              <a:gd name="connsiteX399" fmla="*/ 4714510 w 4742389"/>
              <a:gd name="connsiteY399" fmla="*/ 553584 h 1526213"/>
              <a:gd name="connsiteX400" fmla="*/ 4742389 w 4742389"/>
              <a:gd name="connsiteY400" fmla="*/ 555330 h 1526213"/>
              <a:gd name="connsiteX401" fmla="*/ 4742389 w 4742389"/>
              <a:gd name="connsiteY401" fmla="*/ 563161 h 1526213"/>
              <a:gd name="connsiteX402" fmla="*/ 4712007 w 4742389"/>
              <a:gd name="connsiteY402" fmla="*/ 561106 h 1526213"/>
              <a:gd name="connsiteX403" fmla="*/ 4511815 w 4742389"/>
              <a:gd name="connsiteY403" fmla="*/ 573644 h 1526213"/>
              <a:gd name="connsiteX404" fmla="*/ 4316627 w 4742389"/>
              <a:gd name="connsiteY404" fmla="*/ 621288 h 1526213"/>
              <a:gd name="connsiteX405" fmla="*/ 3943769 w 4742389"/>
              <a:gd name="connsiteY405" fmla="*/ 774249 h 1526213"/>
              <a:gd name="connsiteX406" fmla="*/ 3583422 w 4742389"/>
              <a:gd name="connsiteY406" fmla="*/ 952286 h 1526213"/>
              <a:gd name="connsiteX407" fmla="*/ 3208061 w 4742389"/>
              <a:gd name="connsiteY407" fmla="*/ 1102740 h 1526213"/>
              <a:gd name="connsiteX408" fmla="*/ 3015376 w 4742389"/>
              <a:gd name="connsiteY408" fmla="*/ 1165743 h 1526213"/>
              <a:gd name="connsiteX409" fmla="*/ 2934640 w 4742389"/>
              <a:gd name="connsiteY409" fmla="*/ 1189777 h 1526213"/>
              <a:gd name="connsiteX410" fmla="*/ 2905035 w 4742389"/>
              <a:gd name="connsiteY410" fmla="*/ 1204092 h 1526213"/>
              <a:gd name="connsiteX411" fmla="*/ 3004236 w 4742389"/>
              <a:gd name="connsiteY411" fmla="*/ 1180211 h 1526213"/>
              <a:gd name="connsiteX412" fmla="*/ 3198368 w 4742389"/>
              <a:gd name="connsiteY412" fmla="*/ 1127323 h 1526213"/>
              <a:gd name="connsiteX413" fmla="*/ 3388551 w 4742389"/>
              <a:gd name="connsiteY413" fmla="*/ 1069698 h 1526213"/>
              <a:gd name="connsiteX414" fmla="*/ 3483643 w 4742389"/>
              <a:gd name="connsiteY414" fmla="*/ 1037127 h 1526213"/>
              <a:gd name="connsiteX415" fmla="*/ 3531188 w 4742389"/>
              <a:gd name="connsiteY415" fmla="*/ 1019589 h 1526213"/>
              <a:gd name="connsiteX416" fmla="*/ 3578734 w 4742389"/>
              <a:gd name="connsiteY416" fmla="*/ 1002051 h 1526213"/>
              <a:gd name="connsiteX417" fmla="*/ 3763912 w 4742389"/>
              <a:gd name="connsiteY417" fmla="*/ 926888 h 1526213"/>
              <a:gd name="connsiteX418" fmla="*/ 3949090 w 4742389"/>
              <a:gd name="connsiteY418" fmla="*/ 851725 h 1526213"/>
              <a:gd name="connsiteX419" fmla="*/ 4331959 w 4742389"/>
              <a:gd name="connsiteY419" fmla="*/ 731464 h 1526213"/>
              <a:gd name="connsiteX420" fmla="*/ 4532151 w 4742389"/>
              <a:gd name="connsiteY420" fmla="*/ 698894 h 1526213"/>
              <a:gd name="connsiteX421" fmla="*/ 4732343 w 4742389"/>
              <a:gd name="connsiteY421" fmla="*/ 706410 h 1526213"/>
              <a:gd name="connsiteX422" fmla="*/ 4742389 w 4742389"/>
              <a:gd name="connsiteY422" fmla="*/ 708731 h 1526213"/>
              <a:gd name="connsiteX423" fmla="*/ 4742389 w 4742389"/>
              <a:gd name="connsiteY423" fmla="*/ 716573 h 1526213"/>
              <a:gd name="connsiteX424" fmla="*/ 4732343 w 4742389"/>
              <a:gd name="connsiteY424" fmla="*/ 713926 h 1526213"/>
              <a:gd name="connsiteX425" fmla="*/ 4632248 w 4742389"/>
              <a:gd name="connsiteY425" fmla="*/ 704531 h 1526213"/>
              <a:gd name="connsiteX426" fmla="*/ 4532151 w 4742389"/>
              <a:gd name="connsiteY426" fmla="*/ 706410 h 1526213"/>
              <a:gd name="connsiteX427" fmla="*/ 4334461 w 4742389"/>
              <a:gd name="connsiteY427" fmla="*/ 738981 h 1526213"/>
              <a:gd name="connsiteX428" fmla="*/ 3954095 w 4742389"/>
              <a:gd name="connsiteY428" fmla="*/ 859241 h 1526213"/>
              <a:gd name="connsiteX429" fmla="*/ 3766415 w 4742389"/>
              <a:gd name="connsiteY429" fmla="*/ 934404 h 1526213"/>
              <a:gd name="connsiteX430" fmla="*/ 3581236 w 4742389"/>
              <a:gd name="connsiteY430" fmla="*/ 1007062 h 1526213"/>
              <a:gd name="connsiteX431" fmla="*/ 3533691 w 4742389"/>
              <a:gd name="connsiteY431" fmla="*/ 1027105 h 1526213"/>
              <a:gd name="connsiteX432" fmla="*/ 3486145 w 4742389"/>
              <a:gd name="connsiteY432" fmla="*/ 1044643 h 1526213"/>
              <a:gd name="connsiteX433" fmla="*/ 3391053 w 4742389"/>
              <a:gd name="connsiteY433" fmla="*/ 1074708 h 1526213"/>
              <a:gd name="connsiteX434" fmla="*/ 3200871 w 4742389"/>
              <a:gd name="connsiteY434" fmla="*/ 1134839 h 1526213"/>
              <a:gd name="connsiteX435" fmla="*/ 2877196 w 4742389"/>
              <a:gd name="connsiteY435" fmla="*/ 1215985 h 1526213"/>
              <a:gd name="connsiteX436" fmla="*/ 2875102 w 4742389"/>
              <a:gd name="connsiteY436" fmla="*/ 1216868 h 1526213"/>
              <a:gd name="connsiteX437" fmla="*/ 2855043 w 4742389"/>
              <a:gd name="connsiteY437" fmla="*/ 1225330 h 1526213"/>
              <a:gd name="connsiteX438" fmla="*/ 2832458 w 4742389"/>
              <a:gd name="connsiteY438" fmla="*/ 1236048 h 1526213"/>
              <a:gd name="connsiteX439" fmla="*/ 3193216 w 4742389"/>
              <a:gd name="connsiteY439" fmla="*/ 1167445 h 1526213"/>
              <a:gd name="connsiteX440" fmla="*/ 3578607 w 4742389"/>
              <a:gd name="connsiteY440" fmla="*/ 1064724 h 1526213"/>
              <a:gd name="connsiteX441" fmla="*/ 3768799 w 4742389"/>
              <a:gd name="connsiteY441" fmla="*/ 1007100 h 1526213"/>
              <a:gd name="connsiteX442" fmla="*/ 3961495 w 4742389"/>
              <a:gd name="connsiteY442" fmla="*/ 946970 h 1526213"/>
              <a:gd name="connsiteX443" fmla="*/ 4349388 w 4742389"/>
              <a:gd name="connsiteY443" fmla="*/ 856776 h 1526213"/>
              <a:gd name="connsiteX444" fmla="*/ 4648871 w 4742389"/>
              <a:gd name="connsiteY444" fmla="*/ 848673 h 1526213"/>
              <a:gd name="connsiteX445" fmla="*/ 4742389 w 4742389"/>
              <a:gd name="connsiteY445" fmla="*/ 865896 h 1526213"/>
              <a:gd name="connsiteX446" fmla="*/ 4742389 w 4742389"/>
              <a:gd name="connsiteY446" fmla="*/ 876335 h 1526213"/>
              <a:gd name="connsiteX447" fmla="*/ 4647855 w 4742389"/>
              <a:gd name="connsiteY447" fmla="*/ 857246 h 1526213"/>
              <a:gd name="connsiteX448" fmla="*/ 4549278 w 4742389"/>
              <a:gd name="connsiteY448" fmla="*/ 849886 h 1526213"/>
              <a:gd name="connsiteX449" fmla="*/ 4351891 w 4742389"/>
              <a:gd name="connsiteY449" fmla="*/ 864292 h 1526213"/>
              <a:gd name="connsiteX450" fmla="*/ 3963997 w 4742389"/>
              <a:gd name="connsiteY450" fmla="*/ 951981 h 1526213"/>
              <a:gd name="connsiteX451" fmla="*/ 3771302 w 4742389"/>
              <a:gd name="connsiteY451" fmla="*/ 1012111 h 1526213"/>
              <a:gd name="connsiteX452" fmla="*/ 3581109 w 4742389"/>
              <a:gd name="connsiteY452" fmla="*/ 1072240 h 1526213"/>
              <a:gd name="connsiteX453" fmla="*/ 3195719 w 4742389"/>
              <a:gd name="connsiteY453" fmla="*/ 1172456 h 1526213"/>
              <a:gd name="connsiteX454" fmla="*/ 2809662 w 4742389"/>
              <a:gd name="connsiteY454" fmla="*/ 1246866 h 1526213"/>
              <a:gd name="connsiteX455" fmla="*/ 2807495 w 4742389"/>
              <a:gd name="connsiteY455" fmla="*/ 1247894 h 1526213"/>
              <a:gd name="connsiteX456" fmla="*/ 2761193 w 4742389"/>
              <a:gd name="connsiteY456" fmla="*/ 1266924 h 1526213"/>
              <a:gd name="connsiteX457" fmla="*/ 2797435 w 4742389"/>
              <a:gd name="connsiteY457" fmla="*/ 1263017 h 1526213"/>
              <a:gd name="connsiteX458" fmla="*/ 3192826 w 4742389"/>
              <a:gd name="connsiteY458" fmla="*/ 1212872 h 1526213"/>
              <a:gd name="connsiteX459" fmla="*/ 3388019 w 4742389"/>
              <a:gd name="connsiteY459" fmla="*/ 1180277 h 1526213"/>
              <a:gd name="connsiteX460" fmla="*/ 3485615 w 4742389"/>
              <a:gd name="connsiteY460" fmla="*/ 1160219 h 1526213"/>
              <a:gd name="connsiteX461" fmla="*/ 3583211 w 4742389"/>
              <a:gd name="connsiteY461" fmla="*/ 1140161 h 1526213"/>
              <a:gd name="connsiteX462" fmla="*/ 3778404 w 4742389"/>
              <a:gd name="connsiteY462" fmla="*/ 1095030 h 1526213"/>
              <a:gd name="connsiteX463" fmla="*/ 3971095 w 4742389"/>
              <a:gd name="connsiteY463" fmla="*/ 1049899 h 1526213"/>
              <a:gd name="connsiteX464" fmla="*/ 4366485 w 4742389"/>
              <a:gd name="connsiteY464" fmla="*/ 989724 h 1526213"/>
              <a:gd name="connsiteX465" fmla="*/ 4663850 w 4742389"/>
              <a:gd name="connsiteY465" fmla="*/ 1007354 h 1526213"/>
              <a:gd name="connsiteX466" fmla="*/ 4742389 w 4742389"/>
              <a:gd name="connsiteY466" fmla="*/ 1029966 h 1526213"/>
              <a:gd name="connsiteX467" fmla="*/ 4742389 w 4742389"/>
              <a:gd name="connsiteY467" fmla="*/ 1037999 h 1526213"/>
              <a:gd name="connsiteX468" fmla="*/ 4685532 w 4742389"/>
              <a:gd name="connsiteY468" fmla="*/ 1020809 h 1526213"/>
              <a:gd name="connsiteX469" fmla="*/ 4464786 w 4742389"/>
              <a:gd name="connsiteY469" fmla="*/ 994778 h 1526213"/>
              <a:gd name="connsiteX470" fmla="*/ 4366485 w 4742389"/>
              <a:gd name="connsiteY470" fmla="*/ 997246 h 1526213"/>
              <a:gd name="connsiteX471" fmla="*/ 3973597 w 4742389"/>
              <a:gd name="connsiteY471" fmla="*/ 1057421 h 1526213"/>
              <a:gd name="connsiteX472" fmla="*/ 3778404 w 4742389"/>
              <a:gd name="connsiteY472" fmla="*/ 1102552 h 1526213"/>
              <a:gd name="connsiteX473" fmla="*/ 3585714 w 4742389"/>
              <a:gd name="connsiteY473" fmla="*/ 1147683 h 1526213"/>
              <a:gd name="connsiteX474" fmla="*/ 3488117 w 4742389"/>
              <a:gd name="connsiteY474" fmla="*/ 1167741 h 1526213"/>
              <a:gd name="connsiteX475" fmla="*/ 3390521 w 4742389"/>
              <a:gd name="connsiteY475" fmla="*/ 1187799 h 1526213"/>
              <a:gd name="connsiteX476" fmla="*/ 3192826 w 4742389"/>
              <a:gd name="connsiteY476" fmla="*/ 1220394 h 1526213"/>
              <a:gd name="connsiteX477" fmla="*/ 2797435 w 4742389"/>
              <a:gd name="connsiteY477" fmla="*/ 1269599 h 1526213"/>
              <a:gd name="connsiteX478" fmla="*/ 2739028 w 4742389"/>
              <a:gd name="connsiteY478" fmla="*/ 1276034 h 1526213"/>
              <a:gd name="connsiteX479" fmla="*/ 2722096 w 4742389"/>
              <a:gd name="connsiteY479" fmla="*/ 1282994 h 1526213"/>
              <a:gd name="connsiteX480" fmla="*/ 2709896 w 4742389"/>
              <a:gd name="connsiteY480" fmla="*/ 1288008 h 1526213"/>
              <a:gd name="connsiteX481" fmla="*/ 2691765 w 4742389"/>
              <a:gd name="connsiteY481" fmla="*/ 1295343 h 1526213"/>
              <a:gd name="connsiteX482" fmla="*/ 2795633 w 4742389"/>
              <a:gd name="connsiteY482" fmla="*/ 1289998 h 1526213"/>
              <a:gd name="connsiteX483" fmla="*/ 3193223 w 4742389"/>
              <a:gd name="connsiteY483" fmla="*/ 1267755 h 1526213"/>
              <a:gd name="connsiteX484" fmla="*/ 3390923 w 4742389"/>
              <a:gd name="connsiteY484" fmla="*/ 1250211 h 1526213"/>
              <a:gd name="connsiteX485" fmla="*/ 3588623 w 4742389"/>
              <a:gd name="connsiteY485" fmla="*/ 1225149 h 1526213"/>
              <a:gd name="connsiteX486" fmla="*/ 3981522 w 4742389"/>
              <a:gd name="connsiteY486" fmla="*/ 1164999 h 1526213"/>
              <a:gd name="connsiteX487" fmla="*/ 4181725 w 4742389"/>
              <a:gd name="connsiteY487" fmla="*/ 1142443 h 1526213"/>
              <a:gd name="connsiteX488" fmla="*/ 4379425 w 4742389"/>
              <a:gd name="connsiteY488" fmla="*/ 1129912 h 1526213"/>
              <a:gd name="connsiteX489" fmla="*/ 4579628 w 4742389"/>
              <a:gd name="connsiteY489" fmla="*/ 1147455 h 1526213"/>
              <a:gd name="connsiteX490" fmla="*/ 4677227 w 4742389"/>
              <a:gd name="connsiteY490" fmla="*/ 1167505 h 1526213"/>
              <a:gd name="connsiteX491" fmla="*/ 4742389 w 4742389"/>
              <a:gd name="connsiteY491" fmla="*/ 1188113 h 1526213"/>
              <a:gd name="connsiteX492" fmla="*/ 4742389 w 4742389"/>
              <a:gd name="connsiteY492" fmla="*/ 1197002 h 1526213"/>
              <a:gd name="connsiteX493" fmla="*/ 4674724 w 4742389"/>
              <a:gd name="connsiteY493" fmla="*/ 1175024 h 1526213"/>
              <a:gd name="connsiteX494" fmla="*/ 4577125 w 4742389"/>
              <a:gd name="connsiteY494" fmla="*/ 1154974 h 1526213"/>
              <a:gd name="connsiteX495" fmla="*/ 4379425 w 4742389"/>
              <a:gd name="connsiteY495" fmla="*/ 1139937 h 1526213"/>
              <a:gd name="connsiteX496" fmla="*/ 4181725 w 4742389"/>
              <a:gd name="connsiteY496" fmla="*/ 1149962 h 1526213"/>
              <a:gd name="connsiteX497" fmla="*/ 3984024 w 4742389"/>
              <a:gd name="connsiteY497" fmla="*/ 1172518 h 1526213"/>
              <a:gd name="connsiteX498" fmla="*/ 3591126 w 4742389"/>
              <a:gd name="connsiteY498" fmla="*/ 1232668 h 1526213"/>
              <a:gd name="connsiteX499" fmla="*/ 3393426 w 4742389"/>
              <a:gd name="connsiteY499" fmla="*/ 1257730 h 1526213"/>
              <a:gd name="connsiteX500" fmla="*/ 3193223 w 4742389"/>
              <a:gd name="connsiteY500" fmla="*/ 1275274 h 1526213"/>
              <a:gd name="connsiteX501" fmla="*/ 2797510 w 4742389"/>
              <a:gd name="connsiteY501" fmla="*/ 1297203 h 1526213"/>
              <a:gd name="connsiteX502" fmla="*/ 2673116 w 4742389"/>
              <a:gd name="connsiteY502" fmla="*/ 1302888 h 1526213"/>
              <a:gd name="connsiteX503" fmla="*/ 2661097 w 4742389"/>
              <a:gd name="connsiteY503" fmla="*/ 1307751 h 1526213"/>
              <a:gd name="connsiteX504" fmla="*/ 2621225 w 4742389"/>
              <a:gd name="connsiteY504" fmla="*/ 1322346 h 1526213"/>
              <a:gd name="connsiteX505" fmla="*/ 2797441 w 4742389"/>
              <a:gd name="connsiteY505" fmla="*/ 1325679 h 1526213"/>
              <a:gd name="connsiteX506" fmla="*/ 3195334 w 4742389"/>
              <a:gd name="connsiteY506" fmla="*/ 1333204 h 1526213"/>
              <a:gd name="connsiteX507" fmla="*/ 3295433 w 4742389"/>
              <a:gd name="connsiteY507" fmla="*/ 1333204 h 1526213"/>
              <a:gd name="connsiteX508" fmla="*/ 3395531 w 4742389"/>
              <a:gd name="connsiteY508" fmla="*/ 1330696 h 1526213"/>
              <a:gd name="connsiteX509" fmla="*/ 3495631 w 4742389"/>
              <a:gd name="connsiteY509" fmla="*/ 1325679 h 1526213"/>
              <a:gd name="connsiteX510" fmla="*/ 3543177 w 4742389"/>
              <a:gd name="connsiteY510" fmla="*/ 1323171 h 1526213"/>
              <a:gd name="connsiteX511" fmla="*/ 3593227 w 4742389"/>
              <a:gd name="connsiteY511" fmla="*/ 1320662 h 1526213"/>
              <a:gd name="connsiteX512" fmla="*/ 3991120 w 4742389"/>
              <a:gd name="connsiteY512" fmla="*/ 1290561 h 1526213"/>
              <a:gd name="connsiteX513" fmla="*/ 4188815 w 4742389"/>
              <a:gd name="connsiteY513" fmla="*/ 1278019 h 1526213"/>
              <a:gd name="connsiteX514" fmla="*/ 4389013 w 4742389"/>
              <a:gd name="connsiteY514" fmla="*/ 1278019 h 1526213"/>
              <a:gd name="connsiteX515" fmla="*/ 4586709 w 4742389"/>
              <a:gd name="connsiteY515" fmla="*/ 1303103 h 1526213"/>
              <a:gd name="connsiteX516" fmla="*/ 4636758 w 4742389"/>
              <a:gd name="connsiteY516" fmla="*/ 1313137 h 1526213"/>
              <a:gd name="connsiteX517" fmla="*/ 4684305 w 4742389"/>
              <a:gd name="connsiteY517" fmla="*/ 1328188 h 1526213"/>
              <a:gd name="connsiteX518" fmla="*/ 4739281 w 4742389"/>
              <a:gd name="connsiteY518" fmla="*/ 1342690 h 1526213"/>
              <a:gd name="connsiteX519" fmla="*/ 4742389 w 4742389"/>
              <a:gd name="connsiteY519" fmla="*/ 1343510 h 1526213"/>
              <a:gd name="connsiteX520" fmla="*/ 4742389 w 4742389"/>
              <a:gd name="connsiteY520" fmla="*/ 1352843 h 1526213"/>
              <a:gd name="connsiteX521" fmla="*/ 4722977 w 4742389"/>
              <a:gd name="connsiteY521" fmla="*/ 1347354 h 1526213"/>
              <a:gd name="connsiteX522" fmla="*/ 4681803 w 4742389"/>
              <a:gd name="connsiteY522" fmla="*/ 1335713 h 1526213"/>
              <a:gd name="connsiteX523" fmla="*/ 4634255 w 4742389"/>
              <a:gd name="connsiteY523" fmla="*/ 1323171 h 1526213"/>
              <a:gd name="connsiteX524" fmla="*/ 4586709 w 4742389"/>
              <a:gd name="connsiteY524" fmla="*/ 1310628 h 1526213"/>
              <a:gd name="connsiteX525" fmla="*/ 4389013 w 4742389"/>
              <a:gd name="connsiteY525" fmla="*/ 1285544 h 1526213"/>
              <a:gd name="connsiteX526" fmla="*/ 4190067 w 4742389"/>
              <a:gd name="connsiteY526" fmla="*/ 1285230 h 1526213"/>
              <a:gd name="connsiteX527" fmla="*/ 3991120 w 4742389"/>
              <a:gd name="connsiteY527" fmla="*/ 1298086 h 1526213"/>
              <a:gd name="connsiteX528" fmla="*/ 3593227 w 4742389"/>
              <a:gd name="connsiteY528" fmla="*/ 1328188 h 1526213"/>
              <a:gd name="connsiteX529" fmla="*/ 3545680 w 4742389"/>
              <a:gd name="connsiteY529" fmla="*/ 1330696 h 1526213"/>
              <a:gd name="connsiteX530" fmla="*/ 3495631 w 4742389"/>
              <a:gd name="connsiteY530" fmla="*/ 1333204 h 1526213"/>
              <a:gd name="connsiteX531" fmla="*/ 3395531 w 4742389"/>
              <a:gd name="connsiteY531" fmla="*/ 1338221 h 1526213"/>
              <a:gd name="connsiteX532" fmla="*/ 3295433 w 4742389"/>
              <a:gd name="connsiteY532" fmla="*/ 1340730 h 1526213"/>
              <a:gd name="connsiteX533" fmla="*/ 3195334 w 4742389"/>
              <a:gd name="connsiteY533" fmla="*/ 1340730 h 1526213"/>
              <a:gd name="connsiteX534" fmla="*/ 2797441 w 4742389"/>
              <a:gd name="connsiteY534" fmla="*/ 1332264 h 1526213"/>
              <a:gd name="connsiteX535" fmla="*/ 2603375 w 4742389"/>
              <a:gd name="connsiteY535" fmla="*/ 1329052 h 1526213"/>
              <a:gd name="connsiteX536" fmla="*/ 2557030 w 4742389"/>
              <a:gd name="connsiteY536" fmla="*/ 1346910 h 1526213"/>
              <a:gd name="connsiteX537" fmla="*/ 2602614 w 4742389"/>
              <a:gd name="connsiteY537" fmla="*/ 1350303 h 1526213"/>
              <a:gd name="connsiteX538" fmla="*/ 3198382 w 4742389"/>
              <a:gd name="connsiteY538" fmla="*/ 1408131 h 1526213"/>
              <a:gd name="connsiteX539" fmla="*/ 3248430 w 4742389"/>
              <a:gd name="connsiteY539" fmla="*/ 1413146 h 1526213"/>
              <a:gd name="connsiteX540" fmla="*/ 3298479 w 4742389"/>
              <a:gd name="connsiteY540" fmla="*/ 1415654 h 1526213"/>
              <a:gd name="connsiteX541" fmla="*/ 3398575 w 4742389"/>
              <a:gd name="connsiteY541" fmla="*/ 1420669 h 1526213"/>
              <a:gd name="connsiteX542" fmla="*/ 3498671 w 4742389"/>
              <a:gd name="connsiteY542" fmla="*/ 1423176 h 1526213"/>
              <a:gd name="connsiteX543" fmla="*/ 3598767 w 4742389"/>
              <a:gd name="connsiteY543" fmla="*/ 1425683 h 1526213"/>
              <a:gd name="connsiteX544" fmla="*/ 3996650 w 4742389"/>
              <a:gd name="connsiteY544" fmla="*/ 1420669 h 1526213"/>
              <a:gd name="connsiteX545" fmla="*/ 4196843 w 4742389"/>
              <a:gd name="connsiteY545" fmla="*/ 1418161 h 1526213"/>
              <a:gd name="connsiteX546" fmla="*/ 4397035 w 4742389"/>
              <a:gd name="connsiteY546" fmla="*/ 1428191 h 1526213"/>
              <a:gd name="connsiteX547" fmla="*/ 4594726 w 4742389"/>
              <a:gd name="connsiteY547" fmla="*/ 1458280 h 1526213"/>
              <a:gd name="connsiteX548" fmla="*/ 4709016 w 4742389"/>
              <a:gd name="connsiteY548" fmla="*/ 1480025 h 1526213"/>
              <a:gd name="connsiteX549" fmla="*/ 4742389 w 4742389"/>
              <a:gd name="connsiteY549" fmla="*/ 1486374 h 1526213"/>
              <a:gd name="connsiteX550" fmla="*/ 4742389 w 4742389"/>
              <a:gd name="connsiteY550" fmla="*/ 1494257 h 1526213"/>
              <a:gd name="connsiteX551" fmla="*/ 4677071 w 4742389"/>
              <a:gd name="connsiteY551" fmla="*/ 1481670 h 1526213"/>
              <a:gd name="connsiteX552" fmla="*/ 4594726 w 4742389"/>
              <a:gd name="connsiteY552" fmla="*/ 1465803 h 1526213"/>
              <a:gd name="connsiteX553" fmla="*/ 4397035 w 4742389"/>
              <a:gd name="connsiteY553" fmla="*/ 1435713 h 1526213"/>
              <a:gd name="connsiteX554" fmla="*/ 4196843 w 4742389"/>
              <a:gd name="connsiteY554" fmla="*/ 1428191 h 1526213"/>
              <a:gd name="connsiteX555" fmla="*/ 3996650 w 4742389"/>
              <a:gd name="connsiteY555" fmla="*/ 1428191 h 1526213"/>
              <a:gd name="connsiteX556" fmla="*/ 3598767 w 4742389"/>
              <a:gd name="connsiteY556" fmla="*/ 1433206 h 1526213"/>
              <a:gd name="connsiteX557" fmla="*/ 3498671 w 4742389"/>
              <a:gd name="connsiteY557" fmla="*/ 1430698 h 1526213"/>
              <a:gd name="connsiteX558" fmla="*/ 3398575 w 4742389"/>
              <a:gd name="connsiteY558" fmla="*/ 1425683 h 1526213"/>
              <a:gd name="connsiteX559" fmla="*/ 3298479 w 4742389"/>
              <a:gd name="connsiteY559" fmla="*/ 1420669 h 1526213"/>
              <a:gd name="connsiteX560" fmla="*/ 3248430 w 4742389"/>
              <a:gd name="connsiteY560" fmla="*/ 1418161 h 1526213"/>
              <a:gd name="connsiteX561" fmla="*/ 3198382 w 4742389"/>
              <a:gd name="connsiteY561" fmla="*/ 1415654 h 1526213"/>
              <a:gd name="connsiteX562" fmla="*/ 2800499 w 4742389"/>
              <a:gd name="connsiteY562" fmla="*/ 1376161 h 1526213"/>
              <a:gd name="connsiteX563" fmla="*/ 2541482 w 4742389"/>
              <a:gd name="connsiteY563" fmla="*/ 1352901 h 1526213"/>
              <a:gd name="connsiteX564" fmla="*/ 2519845 w 4742389"/>
              <a:gd name="connsiteY564" fmla="*/ 1361238 h 1526213"/>
              <a:gd name="connsiteX565" fmla="*/ 2514698 w 4742389"/>
              <a:gd name="connsiteY565" fmla="*/ 1363221 h 1526213"/>
              <a:gd name="connsiteX566" fmla="*/ 2492236 w 4742389"/>
              <a:gd name="connsiteY566" fmla="*/ 1370889 h 1526213"/>
              <a:gd name="connsiteX567" fmla="*/ 2607863 w 4742389"/>
              <a:gd name="connsiteY567" fmla="*/ 1388382 h 1526213"/>
              <a:gd name="connsiteX568" fmla="*/ 3200510 w 4742389"/>
              <a:gd name="connsiteY568" fmla="*/ 1493846 h 1526213"/>
              <a:gd name="connsiteX569" fmla="*/ 3399467 w 4742389"/>
              <a:gd name="connsiteY569" fmla="*/ 1521123 h 1526213"/>
              <a:gd name="connsiteX570" fmla="*/ 3456135 w 4742389"/>
              <a:gd name="connsiteY570" fmla="*/ 1526213 h 1526213"/>
              <a:gd name="connsiteX571" fmla="*/ 3385974 w 4742389"/>
              <a:gd name="connsiteY571" fmla="*/ 1526213 h 1526213"/>
              <a:gd name="connsiteX572" fmla="*/ 3198007 w 4742389"/>
              <a:gd name="connsiteY572" fmla="*/ 1501370 h 1526213"/>
              <a:gd name="connsiteX573" fmla="*/ 2605712 w 4742389"/>
              <a:gd name="connsiteY573" fmla="*/ 1394849 h 1526213"/>
              <a:gd name="connsiteX574" fmla="*/ 2480242 w 4742389"/>
              <a:gd name="connsiteY574" fmla="*/ 1374984 h 1526213"/>
              <a:gd name="connsiteX575" fmla="*/ 2430316 w 4742389"/>
              <a:gd name="connsiteY575" fmla="*/ 1392028 h 1526213"/>
              <a:gd name="connsiteX576" fmla="*/ 2611703 w 4742389"/>
              <a:gd name="connsiteY576" fmla="*/ 1435223 h 1526213"/>
              <a:gd name="connsiteX577" fmla="*/ 2905401 w 4742389"/>
              <a:gd name="connsiteY577" fmla="*/ 1512588 h 1526213"/>
              <a:gd name="connsiteX578" fmla="*/ 2959386 w 4742389"/>
              <a:gd name="connsiteY578" fmla="*/ 1526213 h 1526213"/>
              <a:gd name="connsiteX579" fmla="*/ 2932531 w 4742389"/>
              <a:gd name="connsiteY579" fmla="*/ 1526213 h 1526213"/>
              <a:gd name="connsiteX580" fmla="*/ 2904301 w 4742389"/>
              <a:gd name="connsiteY580" fmla="*/ 1519009 h 1526213"/>
              <a:gd name="connsiteX581" fmla="*/ 2611351 w 4742389"/>
              <a:gd name="connsiteY581" fmla="*/ 1442394 h 1526213"/>
              <a:gd name="connsiteX582" fmla="*/ 2417339 w 4742389"/>
              <a:gd name="connsiteY582" fmla="*/ 1396458 h 1526213"/>
              <a:gd name="connsiteX583" fmla="*/ 2366634 w 4742389"/>
              <a:gd name="connsiteY583" fmla="*/ 1413767 h 1526213"/>
              <a:gd name="connsiteX584" fmla="*/ 2372405 w 4742389"/>
              <a:gd name="connsiteY584" fmla="*/ 1415502 h 1526213"/>
              <a:gd name="connsiteX585" fmla="*/ 2422456 w 4742389"/>
              <a:gd name="connsiteY585" fmla="*/ 1430541 h 1526213"/>
              <a:gd name="connsiteX586" fmla="*/ 2616442 w 4742389"/>
              <a:gd name="connsiteY586" fmla="*/ 1492383 h 1526213"/>
              <a:gd name="connsiteX587" fmla="*/ 2714577 w 4742389"/>
              <a:gd name="connsiteY587" fmla="*/ 1526213 h 1526213"/>
              <a:gd name="connsiteX588" fmla="*/ 2697232 w 4742389"/>
              <a:gd name="connsiteY588" fmla="*/ 1526213 h 1526213"/>
              <a:gd name="connsiteX589" fmla="*/ 2613979 w 4742389"/>
              <a:gd name="connsiteY589" fmla="*/ 1497435 h 1526213"/>
              <a:gd name="connsiteX590" fmla="*/ 2419954 w 4742389"/>
              <a:gd name="connsiteY590" fmla="*/ 1435554 h 1526213"/>
              <a:gd name="connsiteX591" fmla="*/ 2369903 w 4742389"/>
              <a:gd name="connsiteY591" fmla="*/ 1420515 h 1526213"/>
              <a:gd name="connsiteX592" fmla="*/ 2356905 w 4742389"/>
              <a:gd name="connsiteY592" fmla="*/ 1417089 h 1526213"/>
              <a:gd name="connsiteX593" fmla="*/ 2316294 w 4742389"/>
              <a:gd name="connsiteY593" fmla="*/ 1430952 h 1526213"/>
              <a:gd name="connsiteX594" fmla="*/ 2127719 w 4742389"/>
              <a:gd name="connsiteY594" fmla="*/ 1485932 h 1526213"/>
              <a:gd name="connsiteX595" fmla="*/ 2204876 w 4742389"/>
              <a:gd name="connsiteY595" fmla="*/ 1503785 h 1526213"/>
              <a:gd name="connsiteX596" fmla="*/ 2254923 w 4742389"/>
              <a:gd name="connsiteY596" fmla="*/ 1513821 h 1526213"/>
              <a:gd name="connsiteX597" fmla="*/ 2304970 w 4742389"/>
              <a:gd name="connsiteY597" fmla="*/ 1523857 h 1526213"/>
              <a:gd name="connsiteX598" fmla="*/ 2314134 w 4742389"/>
              <a:gd name="connsiteY598" fmla="*/ 1526213 h 1526213"/>
              <a:gd name="connsiteX599" fmla="*/ 2281838 w 4742389"/>
              <a:gd name="connsiteY599" fmla="*/ 1526213 h 1526213"/>
              <a:gd name="connsiteX600" fmla="*/ 2258677 w 4742389"/>
              <a:gd name="connsiteY600" fmla="*/ 1520407 h 1526213"/>
              <a:gd name="connsiteX601" fmla="*/ 2252421 w 4742389"/>
              <a:gd name="connsiteY601" fmla="*/ 1518839 h 1526213"/>
              <a:gd name="connsiteX602" fmla="*/ 2204876 w 4742389"/>
              <a:gd name="connsiteY602" fmla="*/ 1508803 h 1526213"/>
              <a:gd name="connsiteX603" fmla="*/ 2117153 w 4742389"/>
              <a:gd name="connsiteY603" fmla="*/ 1489013 h 1526213"/>
              <a:gd name="connsiteX604" fmla="*/ 2014436 w 4742389"/>
              <a:gd name="connsiteY604" fmla="*/ 1518961 h 1526213"/>
              <a:gd name="connsiteX605" fmla="*/ 1983833 w 4742389"/>
              <a:gd name="connsiteY605" fmla="*/ 1526213 h 1526213"/>
              <a:gd name="connsiteX606" fmla="*/ 1962561 w 4742389"/>
              <a:gd name="connsiteY606" fmla="*/ 1526213 h 1526213"/>
              <a:gd name="connsiteX607" fmla="*/ 2014304 w 4742389"/>
              <a:gd name="connsiteY607" fmla="*/ 1513946 h 1526213"/>
              <a:gd name="connsiteX608" fmla="*/ 2107222 w 4742389"/>
              <a:gd name="connsiteY608" fmla="*/ 1486773 h 1526213"/>
              <a:gd name="connsiteX609" fmla="*/ 2104782 w 4742389"/>
              <a:gd name="connsiteY609" fmla="*/ 1486222 h 1526213"/>
              <a:gd name="connsiteX610" fmla="*/ 2059080 w 4742389"/>
              <a:gd name="connsiteY610" fmla="*/ 1477998 h 1526213"/>
              <a:gd name="connsiteX611" fmla="*/ 1992309 w 4742389"/>
              <a:gd name="connsiteY611" fmla="*/ 1496203 h 1526213"/>
              <a:gd name="connsiteX612" fmla="*/ 1852191 w 4742389"/>
              <a:gd name="connsiteY612" fmla="*/ 1526213 h 1526213"/>
              <a:gd name="connsiteX613" fmla="*/ 1827090 w 4742389"/>
              <a:gd name="connsiteY613" fmla="*/ 1526213 h 1526213"/>
              <a:gd name="connsiteX614" fmla="*/ 1991566 w 4742389"/>
              <a:gd name="connsiteY614" fmla="*/ 1491190 h 1526213"/>
              <a:gd name="connsiteX615" fmla="*/ 2047515 w 4742389"/>
              <a:gd name="connsiteY615" fmla="*/ 1475916 h 1526213"/>
              <a:gd name="connsiteX616" fmla="*/ 2019390 w 4742389"/>
              <a:gd name="connsiteY616" fmla="*/ 1470855 h 1526213"/>
              <a:gd name="connsiteX617" fmla="*/ 2007191 w 4742389"/>
              <a:gd name="connsiteY617" fmla="*/ 1468660 h 1526213"/>
              <a:gd name="connsiteX618" fmla="*/ 1989537 w 4742389"/>
              <a:gd name="connsiteY618" fmla="*/ 1465988 h 1526213"/>
              <a:gd name="connsiteX619" fmla="*/ 1702379 w 4742389"/>
              <a:gd name="connsiteY619" fmla="*/ 1526213 h 1526213"/>
              <a:gd name="connsiteX620" fmla="*/ 1678465 w 4742389"/>
              <a:gd name="connsiteY620" fmla="*/ 1526213 h 1526213"/>
              <a:gd name="connsiteX621" fmla="*/ 1975510 w 4742389"/>
              <a:gd name="connsiteY621" fmla="*/ 1463865 h 1526213"/>
              <a:gd name="connsiteX622" fmla="*/ 1916849 w 4742389"/>
              <a:gd name="connsiteY622" fmla="*/ 1454987 h 1526213"/>
              <a:gd name="connsiteX623" fmla="*/ 1654418 w 4742389"/>
              <a:gd name="connsiteY623" fmla="*/ 1505979 h 1526213"/>
              <a:gd name="connsiteX624" fmla="*/ 1507673 w 4742389"/>
              <a:gd name="connsiteY624" fmla="*/ 1526213 h 1526213"/>
              <a:gd name="connsiteX625" fmla="*/ 1470857 w 4742389"/>
              <a:gd name="connsiteY625" fmla="*/ 1526213 h 1526213"/>
              <a:gd name="connsiteX626" fmla="*/ 1651916 w 4742389"/>
              <a:gd name="connsiteY626" fmla="*/ 1500963 h 1526213"/>
              <a:gd name="connsiteX627" fmla="*/ 1899571 w 4742389"/>
              <a:gd name="connsiteY627" fmla="*/ 1452372 h 1526213"/>
              <a:gd name="connsiteX628" fmla="*/ 1834242 w 4742389"/>
              <a:gd name="connsiteY628" fmla="*/ 1442485 h 1526213"/>
              <a:gd name="connsiteX629" fmla="*/ 1639052 w 4742389"/>
              <a:gd name="connsiteY629" fmla="*/ 1476367 h 1526213"/>
              <a:gd name="connsiteX630" fmla="*/ 1254290 w 4742389"/>
              <a:gd name="connsiteY630" fmla="*/ 1526213 h 1526213"/>
              <a:gd name="connsiteX631" fmla="*/ 1219068 w 4742389"/>
              <a:gd name="connsiteY631" fmla="*/ 1526213 h 1526213"/>
              <a:gd name="connsiteX632" fmla="*/ 1237416 w 4742389"/>
              <a:gd name="connsiteY632" fmla="*/ 1524638 h 1526213"/>
              <a:gd name="connsiteX633" fmla="*/ 1639052 w 4742389"/>
              <a:gd name="connsiteY633" fmla="*/ 1471352 h 1526213"/>
              <a:gd name="connsiteX634" fmla="*/ 1818580 w 4742389"/>
              <a:gd name="connsiteY634" fmla="*/ 1440115 h 1526213"/>
              <a:gd name="connsiteX635" fmla="*/ 1808255 w 4742389"/>
              <a:gd name="connsiteY635" fmla="*/ 1438552 h 1526213"/>
              <a:gd name="connsiteX636" fmla="*/ 1740515 w 4742389"/>
              <a:gd name="connsiteY636" fmla="*/ 1430863 h 1526213"/>
              <a:gd name="connsiteX637" fmla="*/ 1626857 w 4742389"/>
              <a:gd name="connsiteY637" fmla="*/ 1448018 h 1526213"/>
              <a:gd name="connsiteX638" fmla="*/ 1228661 w 4742389"/>
              <a:gd name="connsiteY638" fmla="*/ 1495621 h 1526213"/>
              <a:gd name="connsiteX639" fmla="*/ 852899 w 4742389"/>
              <a:gd name="connsiteY639" fmla="*/ 1526213 h 1526213"/>
              <a:gd name="connsiteX640" fmla="*/ 815074 w 4742389"/>
              <a:gd name="connsiteY640" fmla="*/ 1526213 h 1526213"/>
              <a:gd name="connsiteX641" fmla="*/ 828590 w 4742389"/>
              <a:gd name="connsiteY641" fmla="*/ 1525686 h 1526213"/>
              <a:gd name="connsiteX642" fmla="*/ 1626857 w 4742389"/>
              <a:gd name="connsiteY642" fmla="*/ 1443007 h 1526213"/>
              <a:gd name="connsiteX643" fmla="*/ 1721439 w 4742389"/>
              <a:gd name="connsiteY643" fmla="*/ 1428698 h 1526213"/>
              <a:gd name="connsiteX644" fmla="*/ 1632000 w 4742389"/>
              <a:gd name="connsiteY644" fmla="*/ 1418546 h 1526213"/>
              <a:gd name="connsiteX645" fmla="*/ 1616619 w 4742389"/>
              <a:gd name="connsiteY645" fmla="*/ 1420490 h 1526213"/>
              <a:gd name="connsiteX646" fmla="*/ 820813 w 4742389"/>
              <a:gd name="connsiteY646" fmla="*/ 1493147 h 1526213"/>
              <a:gd name="connsiteX647" fmla="*/ 22503 w 4742389"/>
              <a:gd name="connsiteY647" fmla="*/ 1515695 h 1526213"/>
              <a:gd name="connsiteX648" fmla="*/ 820813 w 4742389"/>
              <a:gd name="connsiteY648" fmla="*/ 1490641 h 1526213"/>
              <a:gd name="connsiteX649" fmla="*/ 1218716 w 4742389"/>
              <a:gd name="connsiteY649" fmla="*/ 1458698 h 1526213"/>
              <a:gd name="connsiteX650" fmla="*/ 1610676 w 4742389"/>
              <a:gd name="connsiteY650" fmla="*/ 1416125 h 1526213"/>
              <a:gd name="connsiteX651" fmla="*/ 1609318 w 4742389"/>
              <a:gd name="connsiteY651" fmla="*/ 1415971 h 1526213"/>
              <a:gd name="connsiteX652" fmla="*/ 1559271 w 4742389"/>
              <a:gd name="connsiteY652" fmla="*/ 1413462 h 1526213"/>
              <a:gd name="connsiteX653" fmla="*/ 1509224 w 4742389"/>
              <a:gd name="connsiteY653" fmla="*/ 1408444 h 1526213"/>
              <a:gd name="connsiteX654" fmla="*/ 1486643 w 4742389"/>
              <a:gd name="connsiteY654" fmla="*/ 1406788 h 1526213"/>
              <a:gd name="connsiteX655" fmla="*/ 1212315 w 4742389"/>
              <a:gd name="connsiteY655" fmla="*/ 1431240 h 1526213"/>
              <a:gd name="connsiteX656" fmla="*/ 19691 w 4742389"/>
              <a:gd name="connsiteY656" fmla="*/ 1491179 h 1526213"/>
              <a:gd name="connsiteX657" fmla="*/ 1212315 w 4742389"/>
              <a:gd name="connsiteY657" fmla="*/ 1427714 h 1526213"/>
              <a:gd name="connsiteX658" fmla="*/ 1459239 w 4742389"/>
              <a:gd name="connsiteY658" fmla="*/ 1404777 h 1526213"/>
              <a:gd name="connsiteX659" fmla="*/ 1406628 w 4742389"/>
              <a:gd name="connsiteY659" fmla="*/ 1400918 h 1526213"/>
              <a:gd name="connsiteX660" fmla="*/ 1234761 w 4742389"/>
              <a:gd name="connsiteY660" fmla="*/ 1396610 h 1526213"/>
              <a:gd name="connsiteX661" fmla="*/ 810496 w 4742389"/>
              <a:gd name="connsiteY661" fmla="*/ 1426588 h 1526213"/>
              <a:gd name="connsiteX662" fmla="*/ 412867 w 4742389"/>
              <a:gd name="connsiteY662" fmla="*/ 1449810 h 1526213"/>
              <a:gd name="connsiteX663" fmla="*/ 86413 w 4742389"/>
              <a:gd name="connsiteY663" fmla="*/ 1462888 h 1526213"/>
              <a:gd name="connsiteX664" fmla="*/ 15002 w 4742389"/>
              <a:gd name="connsiteY664" fmla="*/ 1465748 h 1526213"/>
              <a:gd name="connsiteX665" fmla="*/ 89545 w 4742389"/>
              <a:gd name="connsiteY665" fmla="*/ 1462483 h 1526213"/>
              <a:gd name="connsiteX666" fmla="*/ 412867 w 4742389"/>
              <a:gd name="connsiteY666" fmla="*/ 1448322 h 1526213"/>
              <a:gd name="connsiteX667" fmla="*/ 810496 w 4742389"/>
              <a:gd name="connsiteY667" fmla="*/ 1424082 h 1526213"/>
              <a:gd name="connsiteX668" fmla="*/ 1194331 w 4742389"/>
              <a:gd name="connsiteY668" fmla="*/ 1395748 h 1526213"/>
              <a:gd name="connsiteX669" fmla="*/ 1006253 w 4742389"/>
              <a:gd name="connsiteY669" fmla="*/ 1393391 h 1526213"/>
              <a:gd name="connsiteX670" fmla="*/ 903657 w 4742389"/>
              <a:gd name="connsiteY670" fmla="*/ 1395900 h 1526213"/>
              <a:gd name="connsiteX671" fmla="*/ 853610 w 4742389"/>
              <a:gd name="connsiteY671" fmla="*/ 1398409 h 1526213"/>
              <a:gd name="connsiteX672" fmla="*/ 803563 w 4742389"/>
              <a:gd name="connsiteY672" fmla="*/ 1398409 h 1526213"/>
              <a:gd name="connsiteX673" fmla="*/ 643413 w 4742389"/>
              <a:gd name="connsiteY673" fmla="*/ 1407943 h 1526213"/>
              <a:gd name="connsiteX674" fmla="*/ 803563 w 4742389"/>
              <a:gd name="connsiteY674" fmla="*/ 1395900 h 1526213"/>
              <a:gd name="connsiteX675" fmla="*/ 853610 w 4742389"/>
              <a:gd name="connsiteY675" fmla="*/ 1393391 h 1526213"/>
              <a:gd name="connsiteX676" fmla="*/ 903657 w 4742389"/>
              <a:gd name="connsiteY676" fmla="*/ 1393391 h 1526213"/>
              <a:gd name="connsiteX677" fmla="*/ 1006253 w 4742389"/>
              <a:gd name="connsiteY677" fmla="*/ 1390882 h 1526213"/>
              <a:gd name="connsiteX678" fmla="*/ 1206441 w 4742389"/>
              <a:gd name="connsiteY678" fmla="*/ 1390882 h 1526213"/>
              <a:gd name="connsiteX679" fmla="*/ 1245512 w 4742389"/>
              <a:gd name="connsiteY679" fmla="*/ 1391970 h 1526213"/>
              <a:gd name="connsiteX680" fmla="*/ 1604112 w 4742389"/>
              <a:gd name="connsiteY680" fmla="*/ 1365499 h 1526213"/>
              <a:gd name="connsiteX681" fmla="*/ 2002016 w 4742389"/>
              <a:gd name="connsiteY681" fmla="*/ 1336050 h 1526213"/>
              <a:gd name="connsiteX682" fmla="*/ 2021651 w 4742389"/>
              <a:gd name="connsiteY682" fmla="*/ 1334783 h 1526213"/>
              <a:gd name="connsiteX683" fmla="*/ 1996024 w 4742389"/>
              <a:gd name="connsiteY683" fmla="*/ 1330291 h 1526213"/>
              <a:gd name="connsiteX684" fmla="*/ 1603761 w 4742389"/>
              <a:gd name="connsiteY684" fmla="*/ 1345747 h 1526213"/>
              <a:gd name="connsiteX685" fmla="*/ 12189 w 4742389"/>
              <a:gd name="connsiteY685" fmla="*/ 1441067 h 1526213"/>
              <a:gd name="connsiteX686" fmla="*/ 1603761 w 4742389"/>
              <a:gd name="connsiteY686" fmla="*/ 1340730 h 1526213"/>
              <a:gd name="connsiteX687" fmla="*/ 1971306 w 4742389"/>
              <a:gd name="connsiteY687" fmla="*/ 1325958 h 1526213"/>
              <a:gd name="connsiteX688" fmla="*/ 1960110 w 4742389"/>
              <a:gd name="connsiteY688" fmla="*/ 1323995 h 1526213"/>
              <a:gd name="connsiteX689" fmla="*/ 1604348 w 4742389"/>
              <a:gd name="connsiteY689" fmla="*/ 1322878 h 1526213"/>
              <a:gd name="connsiteX690" fmla="*/ 10314 w 4742389"/>
              <a:gd name="connsiteY690" fmla="*/ 1415654 h 1526213"/>
              <a:gd name="connsiteX691" fmla="*/ 1604348 w 4742389"/>
              <a:gd name="connsiteY691" fmla="*/ 1317863 h 1526213"/>
              <a:gd name="connsiteX692" fmla="*/ 1889609 w 4742389"/>
              <a:gd name="connsiteY692" fmla="*/ 1317415 h 1526213"/>
              <a:gd name="connsiteX693" fmla="*/ 1608855 w 4742389"/>
              <a:gd name="connsiteY693" fmla="*/ 1305727 h 1526213"/>
              <a:gd name="connsiteX694" fmla="*/ 805521 w 4742389"/>
              <a:gd name="connsiteY694" fmla="*/ 1325793 h 1526213"/>
              <a:gd name="connsiteX695" fmla="*/ 4688 w 4742389"/>
              <a:gd name="connsiteY695" fmla="*/ 1391008 h 1526213"/>
              <a:gd name="connsiteX696" fmla="*/ 805521 w 4742389"/>
              <a:gd name="connsiteY696" fmla="*/ 1323285 h 1526213"/>
              <a:gd name="connsiteX697" fmla="*/ 1608855 w 4742389"/>
              <a:gd name="connsiteY697" fmla="*/ 1300711 h 1526213"/>
              <a:gd name="connsiteX698" fmla="*/ 1882117 w 4742389"/>
              <a:gd name="connsiteY698" fmla="*/ 1311385 h 1526213"/>
              <a:gd name="connsiteX699" fmla="*/ 1877765 w 4742389"/>
              <a:gd name="connsiteY699" fmla="*/ 1310731 h 1526213"/>
              <a:gd name="connsiteX700" fmla="*/ 1815761 w 4742389"/>
              <a:gd name="connsiteY700" fmla="*/ 1304073 h 1526213"/>
              <a:gd name="connsiteX701" fmla="*/ 1614323 w 4742389"/>
              <a:gd name="connsiteY701" fmla="*/ 1288086 h 1526213"/>
              <a:gd name="connsiteX702" fmla="*/ 1411633 w 4742389"/>
              <a:gd name="connsiteY702" fmla="*/ 1280562 h 1526213"/>
              <a:gd name="connsiteX703" fmla="*/ 1211445 w 4742389"/>
              <a:gd name="connsiteY703" fmla="*/ 1278054 h 1526213"/>
              <a:gd name="connsiteX704" fmla="*/ 806066 w 4742389"/>
              <a:gd name="connsiteY704" fmla="*/ 1290593 h 1526213"/>
              <a:gd name="connsiteX705" fmla="*/ 2813 w 4742389"/>
              <a:gd name="connsiteY705" fmla="*/ 1365827 h 1526213"/>
              <a:gd name="connsiteX706" fmla="*/ 806066 w 4742389"/>
              <a:gd name="connsiteY706" fmla="*/ 1288086 h 1526213"/>
              <a:gd name="connsiteX707" fmla="*/ 1211445 w 4742389"/>
              <a:gd name="connsiteY707" fmla="*/ 1275547 h 1526213"/>
              <a:gd name="connsiteX708" fmla="*/ 1411633 w 4742389"/>
              <a:gd name="connsiteY708" fmla="*/ 1275547 h 1526213"/>
              <a:gd name="connsiteX709" fmla="*/ 1614323 w 4742389"/>
              <a:gd name="connsiteY709" fmla="*/ 1283070 h 1526213"/>
              <a:gd name="connsiteX710" fmla="*/ 1781622 w 4742389"/>
              <a:gd name="connsiteY710" fmla="*/ 1296286 h 1526213"/>
              <a:gd name="connsiteX711" fmla="*/ 1724248 w 4742389"/>
              <a:gd name="connsiteY711" fmla="*/ 1287666 h 1526213"/>
              <a:gd name="connsiteX712" fmla="*/ 1621644 w 4742389"/>
              <a:gd name="connsiteY712" fmla="*/ 1277640 h 1526213"/>
              <a:gd name="connsiteX713" fmla="*/ 1216233 w 4742389"/>
              <a:gd name="connsiteY713" fmla="*/ 1252574 h 1526213"/>
              <a:gd name="connsiteX714" fmla="*/ 1166183 w 4742389"/>
              <a:gd name="connsiteY714" fmla="*/ 1250067 h 1526213"/>
              <a:gd name="connsiteX715" fmla="*/ 1113629 w 4742389"/>
              <a:gd name="connsiteY715" fmla="*/ 1250067 h 1526213"/>
              <a:gd name="connsiteX716" fmla="*/ 1013528 w 4742389"/>
              <a:gd name="connsiteY716" fmla="*/ 1250067 h 1526213"/>
              <a:gd name="connsiteX717" fmla="*/ 808320 w 4742389"/>
              <a:gd name="connsiteY717" fmla="*/ 1257587 h 1526213"/>
              <a:gd name="connsiteX718" fmla="*/ 0 w 4742389"/>
              <a:gd name="connsiteY718" fmla="*/ 1340304 h 1526213"/>
              <a:gd name="connsiteX719" fmla="*/ 808320 w 4742389"/>
              <a:gd name="connsiteY719" fmla="*/ 1255081 h 1526213"/>
              <a:gd name="connsiteX720" fmla="*/ 1013528 w 4742389"/>
              <a:gd name="connsiteY720" fmla="*/ 1247561 h 1526213"/>
              <a:gd name="connsiteX721" fmla="*/ 1113629 w 4742389"/>
              <a:gd name="connsiteY721" fmla="*/ 1247561 h 1526213"/>
              <a:gd name="connsiteX722" fmla="*/ 1166183 w 4742389"/>
              <a:gd name="connsiteY722" fmla="*/ 1247561 h 1526213"/>
              <a:gd name="connsiteX723" fmla="*/ 1216233 w 4742389"/>
              <a:gd name="connsiteY723" fmla="*/ 1247561 h 1526213"/>
              <a:gd name="connsiteX724" fmla="*/ 1621644 w 4742389"/>
              <a:gd name="connsiteY724" fmla="*/ 1272627 h 1526213"/>
              <a:gd name="connsiteX725" fmla="*/ 1724248 w 4742389"/>
              <a:gd name="connsiteY725" fmla="*/ 1282653 h 1526213"/>
              <a:gd name="connsiteX726" fmla="*/ 1824350 w 4742389"/>
              <a:gd name="connsiteY726" fmla="*/ 1297692 h 1526213"/>
              <a:gd name="connsiteX727" fmla="*/ 1874401 w 4742389"/>
              <a:gd name="connsiteY727" fmla="*/ 1305212 h 1526213"/>
              <a:gd name="connsiteX728" fmla="*/ 1876050 w 4742389"/>
              <a:gd name="connsiteY728" fmla="*/ 1305460 h 1526213"/>
              <a:gd name="connsiteX729" fmla="*/ 1958694 w 4742389"/>
              <a:gd name="connsiteY729" fmla="*/ 1314376 h 1526213"/>
              <a:gd name="connsiteX730" fmla="*/ 2010210 w 4742389"/>
              <a:gd name="connsiteY730" fmla="*/ 1316388 h 1526213"/>
              <a:gd name="connsiteX731" fmla="*/ 2037840 w 4742389"/>
              <a:gd name="connsiteY731" fmla="*/ 1318801 h 1526213"/>
              <a:gd name="connsiteX732" fmla="*/ 2123809 w 4742389"/>
              <a:gd name="connsiteY732" fmla="*/ 1322717 h 1526213"/>
              <a:gd name="connsiteX733" fmla="*/ 2237745 w 4742389"/>
              <a:gd name="connsiteY733" fmla="*/ 1320831 h 1526213"/>
              <a:gd name="connsiteX734" fmla="*/ 2295221 w 4742389"/>
              <a:gd name="connsiteY734" fmla="*/ 1317121 h 1526213"/>
              <a:gd name="connsiteX735" fmla="*/ 2402045 w 4742389"/>
              <a:gd name="connsiteY735" fmla="*/ 1305641 h 1526213"/>
              <a:gd name="connsiteX736" fmla="*/ 2410836 w 4742389"/>
              <a:gd name="connsiteY736" fmla="*/ 1304694 h 1526213"/>
              <a:gd name="connsiteX737" fmla="*/ 2546168 w 4742389"/>
              <a:gd name="connsiteY737" fmla="*/ 1282955 h 1526213"/>
              <a:gd name="connsiteX738" fmla="*/ 2659717 w 4742389"/>
              <a:gd name="connsiteY738" fmla="*/ 1258873 h 1526213"/>
              <a:gd name="connsiteX739" fmla="*/ 2712288 w 4742389"/>
              <a:gd name="connsiteY739" fmla="*/ 1244690 h 1526213"/>
              <a:gd name="connsiteX740" fmla="*/ 2835272 w 4742389"/>
              <a:gd name="connsiteY740" fmla="*/ 1207526 h 1526213"/>
              <a:gd name="connsiteX741" fmla="*/ 2871251 w 4742389"/>
              <a:gd name="connsiteY741" fmla="*/ 1194959 h 1526213"/>
              <a:gd name="connsiteX742" fmla="*/ 3022620 w 4742389"/>
              <a:gd name="connsiteY742" fmla="*/ 1135682 h 1526213"/>
              <a:gd name="connsiteX743" fmla="*/ 3065180 w 4742389"/>
              <a:gd name="connsiteY743" fmla="*/ 1117038 h 1526213"/>
              <a:gd name="connsiteX744" fmla="*/ 3135498 w 4742389"/>
              <a:gd name="connsiteY744" fmla="*/ 1082054 h 1526213"/>
              <a:gd name="connsiteX745" fmla="*/ 3272966 w 4742389"/>
              <a:gd name="connsiteY745" fmla="*/ 1007211 h 1526213"/>
              <a:gd name="connsiteX746" fmla="*/ 3948651 w 4742389"/>
              <a:gd name="connsiteY746" fmla="*/ 518325 h 1526213"/>
              <a:gd name="connsiteX747" fmla="*/ 4268975 w 4742389"/>
              <a:gd name="connsiteY747" fmla="*/ 247557 h 1526213"/>
              <a:gd name="connsiteX748" fmla="*/ 4631843 w 4742389"/>
              <a:gd name="connsiteY748" fmla="*/ 36959 h 1526213"/>
              <a:gd name="connsiteX749" fmla="*/ 4731319 w 4742389"/>
              <a:gd name="connsiteY749" fmla="*/ 2487 h 152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</a:cxnLst>
            <a:rect l="l" t="t" r="r" b="b"/>
            <a:pathLst>
              <a:path w="4742389" h="1526213">
                <a:moveTo>
                  <a:pt x="643413" y="1407943"/>
                </a:moveTo>
                <a:lnTo>
                  <a:pt x="403188" y="1426007"/>
                </a:lnTo>
                <a:cubicBezTo>
                  <a:pt x="469501" y="1420989"/>
                  <a:pt x="536438" y="1415344"/>
                  <a:pt x="603376" y="1410326"/>
                </a:cubicBezTo>
                <a:close/>
                <a:moveTo>
                  <a:pt x="2316873" y="1406472"/>
                </a:moveTo>
                <a:lnTo>
                  <a:pt x="2292268" y="1414417"/>
                </a:lnTo>
                <a:lnTo>
                  <a:pt x="2070799" y="1474802"/>
                </a:lnTo>
                <a:lnTo>
                  <a:pt x="2094773" y="1479009"/>
                </a:lnTo>
                <a:cubicBezTo>
                  <a:pt x="2107285" y="1481204"/>
                  <a:pt x="2107285" y="1481204"/>
                  <a:pt x="2107285" y="1481204"/>
                </a:cubicBezTo>
                <a:lnTo>
                  <a:pt x="2117880" y="1483656"/>
                </a:lnTo>
                <a:lnTo>
                  <a:pt x="2315239" y="1425938"/>
                </a:lnTo>
                <a:lnTo>
                  <a:pt x="2347886" y="1414711"/>
                </a:lnTo>
                <a:lnTo>
                  <a:pt x="2328299" y="1409548"/>
                </a:lnTo>
                <a:cubicBezTo>
                  <a:pt x="2322355" y="1407982"/>
                  <a:pt x="2322355" y="1407982"/>
                  <a:pt x="2322355" y="1407982"/>
                </a:cubicBezTo>
                <a:close/>
                <a:moveTo>
                  <a:pt x="2271317" y="1393924"/>
                </a:moveTo>
                <a:lnTo>
                  <a:pt x="2070766" y="1448952"/>
                </a:lnTo>
                <a:lnTo>
                  <a:pt x="2003434" y="1463073"/>
                </a:lnTo>
                <a:lnTo>
                  <a:pt x="2007191" y="1463642"/>
                </a:lnTo>
                <a:lnTo>
                  <a:pt x="2059110" y="1472751"/>
                </a:lnTo>
                <a:lnTo>
                  <a:pt x="2291173" y="1409403"/>
                </a:lnTo>
                <a:lnTo>
                  <a:pt x="2307838" y="1403983"/>
                </a:lnTo>
                <a:close/>
                <a:moveTo>
                  <a:pt x="2378176" y="1386677"/>
                </a:moveTo>
                <a:lnTo>
                  <a:pt x="2329155" y="1402506"/>
                </a:lnTo>
                <a:lnTo>
                  <a:pt x="2358093" y="1411201"/>
                </a:lnTo>
                <a:lnTo>
                  <a:pt x="2407814" y="1394103"/>
                </a:lnTo>
                <a:close/>
                <a:moveTo>
                  <a:pt x="2233796" y="1383589"/>
                </a:moveTo>
                <a:lnTo>
                  <a:pt x="2052937" y="1428544"/>
                </a:lnTo>
                <a:lnTo>
                  <a:pt x="1931367" y="1452166"/>
                </a:lnTo>
                <a:lnTo>
                  <a:pt x="1989402" y="1460949"/>
                </a:lnTo>
                <a:lnTo>
                  <a:pt x="2070453" y="1443937"/>
                </a:lnTo>
                <a:lnTo>
                  <a:pt x="2261511" y="1391222"/>
                </a:lnTo>
                <a:close/>
                <a:moveTo>
                  <a:pt x="2329305" y="1378012"/>
                </a:moveTo>
                <a:lnTo>
                  <a:pt x="2283683" y="1390530"/>
                </a:lnTo>
                <a:lnTo>
                  <a:pt x="2320293" y="1399933"/>
                </a:lnTo>
                <a:lnTo>
                  <a:pt x="2368504" y="1384254"/>
                </a:lnTo>
                <a:lnTo>
                  <a:pt x="2365026" y="1383382"/>
                </a:lnTo>
                <a:close/>
                <a:moveTo>
                  <a:pt x="2195642" y="1373395"/>
                </a:moveTo>
                <a:lnTo>
                  <a:pt x="2036309" y="1407409"/>
                </a:lnTo>
                <a:lnTo>
                  <a:pt x="1849685" y="1439804"/>
                </a:lnTo>
                <a:lnTo>
                  <a:pt x="1914009" y="1449539"/>
                </a:lnTo>
                <a:lnTo>
                  <a:pt x="2051373" y="1422588"/>
                </a:lnTo>
                <a:lnTo>
                  <a:pt x="2222273" y="1380415"/>
                </a:lnTo>
                <a:lnTo>
                  <a:pt x="2222253" y="1380409"/>
                </a:lnTo>
                <a:close/>
                <a:moveTo>
                  <a:pt x="2287251" y="1370301"/>
                </a:moveTo>
                <a:lnTo>
                  <a:pt x="2245412" y="1380701"/>
                </a:lnTo>
                <a:lnTo>
                  <a:pt x="2273499" y="1387915"/>
                </a:lnTo>
                <a:lnTo>
                  <a:pt x="2316413" y="1376074"/>
                </a:lnTo>
                <a:lnTo>
                  <a:pt x="2314979" y="1375859"/>
                </a:lnTo>
                <a:close/>
                <a:moveTo>
                  <a:pt x="2436053" y="1367988"/>
                </a:moveTo>
                <a:lnTo>
                  <a:pt x="2389019" y="1383175"/>
                </a:lnTo>
                <a:lnTo>
                  <a:pt x="2408817" y="1387144"/>
                </a:lnTo>
                <a:cubicBezTo>
                  <a:pt x="2415073" y="1388398"/>
                  <a:pt x="2415073" y="1388398"/>
                  <a:pt x="2415073" y="1388398"/>
                </a:cubicBezTo>
                <a:lnTo>
                  <a:pt x="2420586" y="1389710"/>
                </a:lnTo>
                <a:lnTo>
                  <a:pt x="2468716" y="1373159"/>
                </a:lnTo>
                <a:close/>
                <a:moveTo>
                  <a:pt x="2154700" y="1363869"/>
                </a:moveTo>
                <a:lnTo>
                  <a:pt x="2023175" y="1388201"/>
                </a:lnTo>
                <a:lnTo>
                  <a:pt x="1759491" y="1427999"/>
                </a:lnTo>
                <a:lnTo>
                  <a:pt x="1808255" y="1433534"/>
                </a:lnTo>
                <a:lnTo>
                  <a:pt x="1834004" y="1437431"/>
                </a:lnTo>
                <a:lnTo>
                  <a:pt x="2035370" y="1402394"/>
                </a:lnTo>
                <a:lnTo>
                  <a:pt x="2184870" y="1370556"/>
                </a:lnTo>
                <a:lnTo>
                  <a:pt x="2180649" y="1369443"/>
                </a:lnTo>
                <a:cubicBezTo>
                  <a:pt x="2174705" y="1367877"/>
                  <a:pt x="2174705" y="1367877"/>
                  <a:pt x="2174705" y="1367877"/>
                </a:cubicBezTo>
                <a:close/>
                <a:moveTo>
                  <a:pt x="2247479" y="1362329"/>
                </a:moveTo>
                <a:lnTo>
                  <a:pt x="2207044" y="1370961"/>
                </a:lnTo>
                <a:lnTo>
                  <a:pt x="2218500" y="1373830"/>
                </a:lnTo>
                <a:cubicBezTo>
                  <a:pt x="2224756" y="1375396"/>
                  <a:pt x="2224756" y="1375396"/>
                  <a:pt x="2224756" y="1375396"/>
                </a:cubicBezTo>
                <a:lnTo>
                  <a:pt x="2233504" y="1377643"/>
                </a:lnTo>
                <a:lnTo>
                  <a:pt x="2274010" y="1367647"/>
                </a:lnTo>
                <a:lnTo>
                  <a:pt x="2257112" y="1364260"/>
                </a:lnTo>
                <a:close/>
                <a:moveTo>
                  <a:pt x="2389230" y="1361570"/>
                </a:moveTo>
                <a:lnTo>
                  <a:pt x="2344103" y="1373952"/>
                </a:lnTo>
                <a:lnTo>
                  <a:pt x="2359083" y="1377112"/>
                </a:lnTo>
                <a:cubicBezTo>
                  <a:pt x="2365026" y="1378366"/>
                  <a:pt x="2365026" y="1378366"/>
                  <a:pt x="2365026" y="1378366"/>
                </a:cubicBezTo>
                <a:lnTo>
                  <a:pt x="2378378" y="1381042"/>
                </a:lnTo>
                <a:lnTo>
                  <a:pt x="2424260" y="1366121"/>
                </a:lnTo>
                <a:lnTo>
                  <a:pt x="2407185" y="1363417"/>
                </a:lnTo>
                <a:close/>
                <a:moveTo>
                  <a:pt x="2341950" y="1356705"/>
                </a:moveTo>
                <a:lnTo>
                  <a:pt x="2304394" y="1366040"/>
                </a:lnTo>
                <a:lnTo>
                  <a:pt x="2304969" y="1366141"/>
                </a:lnTo>
                <a:cubicBezTo>
                  <a:pt x="2317481" y="1368335"/>
                  <a:pt x="2317481" y="1368335"/>
                  <a:pt x="2317481" y="1368335"/>
                </a:cubicBezTo>
                <a:lnTo>
                  <a:pt x="2332771" y="1371561"/>
                </a:lnTo>
                <a:lnTo>
                  <a:pt x="2374483" y="1360052"/>
                </a:lnTo>
                <a:close/>
                <a:moveTo>
                  <a:pt x="2114465" y="1355554"/>
                </a:moveTo>
                <a:lnTo>
                  <a:pt x="2012958" y="1370382"/>
                </a:lnTo>
                <a:lnTo>
                  <a:pt x="1652914" y="1415902"/>
                </a:lnTo>
                <a:lnTo>
                  <a:pt x="1740389" y="1425831"/>
                </a:lnTo>
                <a:lnTo>
                  <a:pt x="2022237" y="1383190"/>
                </a:lnTo>
                <a:lnTo>
                  <a:pt x="2141381" y="1361201"/>
                </a:lnTo>
                <a:lnTo>
                  <a:pt x="2124654" y="1357850"/>
                </a:lnTo>
                <a:close/>
                <a:moveTo>
                  <a:pt x="2205859" y="1354405"/>
                </a:moveTo>
                <a:lnTo>
                  <a:pt x="2167711" y="1361462"/>
                </a:lnTo>
                <a:lnTo>
                  <a:pt x="2174705" y="1362863"/>
                </a:lnTo>
                <a:lnTo>
                  <a:pt x="2195978" y="1368190"/>
                </a:lnTo>
                <a:lnTo>
                  <a:pt x="2235125" y="1359853"/>
                </a:lnTo>
                <a:lnTo>
                  <a:pt x="2227397" y="1358304"/>
                </a:lnTo>
                <a:cubicBezTo>
                  <a:pt x="2214885" y="1355796"/>
                  <a:pt x="2214885" y="1355796"/>
                  <a:pt x="2214885" y="1355796"/>
                </a:cubicBezTo>
                <a:close/>
                <a:moveTo>
                  <a:pt x="2295983" y="1351975"/>
                </a:moveTo>
                <a:lnTo>
                  <a:pt x="2263606" y="1358887"/>
                </a:lnTo>
                <a:lnTo>
                  <a:pt x="2290440" y="1363593"/>
                </a:lnTo>
                <a:lnTo>
                  <a:pt x="2325296" y="1354991"/>
                </a:lnTo>
                <a:close/>
                <a:moveTo>
                  <a:pt x="2495411" y="1348764"/>
                </a:moveTo>
                <a:lnTo>
                  <a:pt x="2495384" y="1348773"/>
                </a:lnTo>
                <a:cubicBezTo>
                  <a:pt x="2490237" y="1350491"/>
                  <a:pt x="2490237" y="1350491"/>
                  <a:pt x="2490237" y="1350491"/>
                </a:cubicBezTo>
                <a:lnTo>
                  <a:pt x="2447859" y="1364175"/>
                </a:lnTo>
                <a:lnTo>
                  <a:pt x="2480486" y="1369112"/>
                </a:lnTo>
                <a:lnTo>
                  <a:pt x="2512196" y="1358207"/>
                </a:lnTo>
                <a:lnTo>
                  <a:pt x="2528899" y="1351771"/>
                </a:lnTo>
                <a:close/>
                <a:moveTo>
                  <a:pt x="2165222" y="1348139"/>
                </a:moveTo>
                <a:lnTo>
                  <a:pt x="2128200" y="1353548"/>
                </a:lnTo>
                <a:lnTo>
                  <a:pt x="2154407" y="1358797"/>
                </a:lnTo>
                <a:lnTo>
                  <a:pt x="2190793" y="1352082"/>
                </a:lnTo>
                <a:close/>
                <a:moveTo>
                  <a:pt x="2076862" y="1347080"/>
                </a:moveTo>
                <a:lnTo>
                  <a:pt x="1608761" y="1395903"/>
                </a:lnTo>
                <a:lnTo>
                  <a:pt x="1516343" y="1404140"/>
                </a:lnTo>
                <a:lnTo>
                  <a:pt x="1553015" y="1407817"/>
                </a:lnTo>
                <a:cubicBezTo>
                  <a:pt x="1559271" y="1408444"/>
                  <a:pt x="1559271" y="1408444"/>
                  <a:pt x="1559271" y="1408444"/>
                </a:cubicBezTo>
                <a:cubicBezTo>
                  <a:pt x="1609318" y="1410953"/>
                  <a:pt x="1609318" y="1410953"/>
                  <a:pt x="1609318" y="1410953"/>
                </a:cubicBezTo>
                <a:lnTo>
                  <a:pt x="1631961" y="1413523"/>
                </a:lnTo>
                <a:lnTo>
                  <a:pt x="2012019" y="1365058"/>
                </a:lnTo>
                <a:lnTo>
                  <a:pt x="2098552" y="1351968"/>
                </a:lnTo>
                <a:close/>
                <a:moveTo>
                  <a:pt x="2246510" y="1346884"/>
                </a:moveTo>
                <a:lnTo>
                  <a:pt x="2221525" y="1351506"/>
                </a:lnTo>
                <a:lnTo>
                  <a:pt x="2250476" y="1356584"/>
                </a:lnTo>
                <a:lnTo>
                  <a:pt x="2279891" y="1350319"/>
                </a:lnTo>
                <a:close/>
                <a:moveTo>
                  <a:pt x="2450575" y="1344737"/>
                </a:moveTo>
                <a:lnTo>
                  <a:pt x="2403537" y="1357644"/>
                </a:lnTo>
                <a:lnTo>
                  <a:pt x="2409688" y="1358401"/>
                </a:lnTo>
                <a:lnTo>
                  <a:pt x="2435834" y="1362356"/>
                </a:lnTo>
                <a:lnTo>
                  <a:pt x="2481478" y="1347512"/>
                </a:lnTo>
                <a:close/>
                <a:moveTo>
                  <a:pt x="2203856" y="1342495"/>
                </a:moveTo>
                <a:lnTo>
                  <a:pt x="2182766" y="1345576"/>
                </a:lnTo>
                <a:lnTo>
                  <a:pt x="2204876" y="1348900"/>
                </a:lnTo>
                <a:lnTo>
                  <a:pt x="2206615" y="1349161"/>
                </a:lnTo>
                <a:lnTo>
                  <a:pt x="2228818" y="1345064"/>
                </a:lnTo>
                <a:close/>
                <a:moveTo>
                  <a:pt x="2125471" y="1342010"/>
                </a:moveTo>
                <a:lnTo>
                  <a:pt x="2092630" y="1345435"/>
                </a:lnTo>
                <a:lnTo>
                  <a:pt x="2112055" y="1349925"/>
                </a:lnTo>
                <a:lnTo>
                  <a:pt x="2144739" y="1344981"/>
                </a:lnTo>
                <a:lnTo>
                  <a:pt x="2129493" y="1342630"/>
                </a:lnTo>
                <a:close/>
                <a:moveTo>
                  <a:pt x="2406147" y="1340747"/>
                </a:moveTo>
                <a:lnTo>
                  <a:pt x="2359815" y="1352264"/>
                </a:lnTo>
                <a:lnTo>
                  <a:pt x="2389481" y="1355914"/>
                </a:lnTo>
                <a:lnTo>
                  <a:pt x="2435045" y="1343343"/>
                </a:lnTo>
                <a:close/>
                <a:moveTo>
                  <a:pt x="2039442" y="1338647"/>
                </a:moveTo>
                <a:lnTo>
                  <a:pt x="2002016" y="1341063"/>
                </a:lnTo>
                <a:cubicBezTo>
                  <a:pt x="1869381" y="1350461"/>
                  <a:pt x="1736747" y="1360486"/>
                  <a:pt x="1604112" y="1370511"/>
                </a:cubicBezTo>
                <a:lnTo>
                  <a:pt x="1284898" y="1393067"/>
                </a:lnTo>
                <a:lnTo>
                  <a:pt x="1307786" y="1393704"/>
                </a:lnTo>
                <a:cubicBezTo>
                  <a:pt x="1341567" y="1395272"/>
                  <a:pt x="1375349" y="1397154"/>
                  <a:pt x="1409130" y="1398409"/>
                </a:cubicBezTo>
                <a:lnTo>
                  <a:pt x="1486203" y="1402273"/>
                </a:lnTo>
                <a:lnTo>
                  <a:pt x="1608761" y="1390888"/>
                </a:lnTo>
                <a:lnTo>
                  <a:pt x="2057350" y="1342682"/>
                </a:lnTo>
                <a:close/>
                <a:moveTo>
                  <a:pt x="2358501" y="1338629"/>
                </a:moveTo>
                <a:lnTo>
                  <a:pt x="2318464" y="1347176"/>
                </a:lnTo>
                <a:lnTo>
                  <a:pt x="2344156" y="1350337"/>
                </a:lnTo>
                <a:lnTo>
                  <a:pt x="2386901" y="1339789"/>
                </a:lnTo>
                <a:close/>
                <a:moveTo>
                  <a:pt x="2162054" y="1338194"/>
                </a:moveTo>
                <a:lnTo>
                  <a:pt x="2145290" y="1339943"/>
                </a:lnTo>
                <a:lnTo>
                  <a:pt x="2161718" y="1342412"/>
                </a:lnTo>
                <a:lnTo>
                  <a:pt x="2178448" y="1339881"/>
                </a:lnTo>
                <a:close/>
                <a:moveTo>
                  <a:pt x="2303316" y="1336375"/>
                </a:moveTo>
                <a:lnTo>
                  <a:pt x="2274305" y="1341742"/>
                </a:lnTo>
                <a:lnTo>
                  <a:pt x="2303371" y="1345319"/>
                </a:lnTo>
                <a:lnTo>
                  <a:pt x="2338599" y="1337816"/>
                </a:lnTo>
                <a:close/>
                <a:moveTo>
                  <a:pt x="2084118" y="1335762"/>
                </a:moveTo>
                <a:lnTo>
                  <a:pt x="2058060" y="1337445"/>
                </a:lnTo>
                <a:lnTo>
                  <a:pt x="2073303" y="1340968"/>
                </a:lnTo>
                <a:lnTo>
                  <a:pt x="2099804" y="1338120"/>
                </a:lnTo>
                <a:close/>
                <a:moveTo>
                  <a:pt x="2258325" y="1334538"/>
                </a:moveTo>
                <a:lnTo>
                  <a:pt x="2238863" y="1337381"/>
                </a:lnTo>
                <a:lnTo>
                  <a:pt x="2257812" y="1339713"/>
                </a:lnTo>
                <a:lnTo>
                  <a:pt x="2280863" y="1335459"/>
                </a:lnTo>
                <a:close/>
                <a:moveTo>
                  <a:pt x="2117484" y="1333608"/>
                </a:moveTo>
                <a:lnTo>
                  <a:pt x="2108922" y="1334161"/>
                </a:lnTo>
                <a:lnTo>
                  <a:pt x="2117294" y="1335734"/>
                </a:lnTo>
                <a:lnTo>
                  <a:pt x="2119259" y="1336030"/>
                </a:lnTo>
                <a:lnTo>
                  <a:pt x="2129903" y="1334886"/>
                </a:lnTo>
                <a:close/>
                <a:moveTo>
                  <a:pt x="2214330" y="1332742"/>
                </a:moveTo>
                <a:lnTo>
                  <a:pt x="2206623" y="1333546"/>
                </a:lnTo>
                <a:lnTo>
                  <a:pt x="2210301" y="1333867"/>
                </a:lnTo>
                <a:lnTo>
                  <a:pt x="2214659" y="1334403"/>
                </a:lnTo>
                <a:lnTo>
                  <a:pt x="2223238" y="1333105"/>
                </a:lnTo>
                <a:close/>
                <a:moveTo>
                  <a:pt x="2043194" y="1329610"/>
                </a:moveTo>
                <a:lnTo>
                  <a:pt x="2024364" y="1329818"/>
                </a:lnTo>
                <a:lnTo>
                  <a:pt x="2027055" y="1330278"/>
                </a:lnTo>
                <a:lnTo>
                  <a:pt x="2041108" y="1333527"/>
                </a:lnTo>
                <a:lnTo>
                  <a:pt x="2060792" y="1332256"/>
                </a:lnTo>
                <a:close/>
                <a:moveTo>
                  <a:pt x="2556751" y="1328281"/>
                </a:moveTo>
                <a:lnTo>
                  <a:pt x="2531411" y="1336743"/>
                </a:lnTo>
                <a:lnTo>
                  <a:pt x="2511183" y="1343497"/>
                </a:lnTo>
                <a:lnTo>
                  <a:pt x="2544027" y="1345942"/>
                </a:lnTo>
                <a:lnTo>
                  <a:pt x="2568621" y="1336466"/>
                </a:lnTo>
                <a:lnTo>
                  <a:pt x="2588499" y="1328806"/>
                </a:lnTo>
                <a:close/>
                <a:moveTo>
                  <a:pt x="2508372" y="1327480"/>
                </a:moveTo>
                <a:lnTo>
                  <a:pt x="2508269" y="1327512"/>
                </a:lnTo>
                <a:cubicBezTo>
                  <a:pt x="2467095" y="1340204"/>
                  <a:pt x="2467095" y="1340204"/>
                  <a:pt x="2467095" y="1340204"/>
                </a:cubicBezTo>
                <a:lnTo>
                  <a:pt x="2467064" y="1340213"/>
                </a:lnTo>
                <a:lnTo>
                  <a:pt x="2496859" y="1342431"/>
                </a:lnTo>
                <a:lnTo>
                  <a:pt x="2540061" y="1328005"/>
                </a:lnTo>
                <a:close/>
                <a:moveTo>
                  <a:pt x="2460291" y="1326684"/>
                </a:moveTo>
                <a:lnTo>
                  <a:pt x="2447701" y="1330418"/>
                </a:lnTo>
                <a:lnTo>
                  <a:pt x="2421841" y="1336846"/>
                </a:lnTo>
                <a:lnTo>
                  <a:pt x="2450782" y="1339001"/>
                </a:lnTo>
                <a:lnTo>
                  <a:pt x="2464592" y="1335190"/>
                </a:lnTo>
                <a:lnTo>
                  <a:pt x="2490560" y="1327185"/>
                </a:lnTo>
                <a:close/>
                <a:moveTo>
                  <a:pt x="2329673" y="1326450"/>
                </a:moveTo>
                <a:lnTo>
                  <a:pt x="2312386" y="1326641"/>
                </a:lnTo>
                <a:lnTo>
                  <a:pt x="2288043" y="1330197"/>
                </a:lnTo>
                <a:lnTo>
                  <a:pt x="2305151" y="1330976"/>
                </a:lnTo>
                <a:close/>
                <a:moveTo>
                  <a:pt x="2417751" y="1325980"/>
                </a:moveTo>
                <a:lnTo>
                  <a:pt x="2378665" y="1334324"/>
                </a:lnTo>
                <a:lnTo>
                  <a:pt x="2402616" y="1335415"/>
                </a:lnTo>
                <a:lnTo>
                  <a:pt x="2404158" y="1335530"/>
                </a:lnTo>
                <a:lnTo>
                  <a:pt x="2441278" y="1326370"/>
                </a:lnTo>
                <a:close/>
                <a:moveTo>
                  <a:pt x="2395372" y="1325725"/>
                </a:moveTo>
                <a:lnTo>
                  <a:pt x="2358699" y="1326130"/>
                </a:lnTo>
                <a:lnTo>
                  <a:pt x="2327099" y="1331976"/>
                </a:lnTo>
                <a:lnTo>
                  <a:pt x="2359165" y="1333436"/>
                </a:lnTo>
                <a:close/>
                <a:moveTo>
                  <a:pt x="1990882" y="1324092"/>
                </a:moveTo>
                <a:lnTo>
                  <a:pt x="1995991" y="1324966"/>
                </a:lnTo>
                <a:lnTo>
                  <a:pt x="2001654" y="1324738"/>
                </a:lnTo>
                <a:lnTo>
                  <a:pt x="2007341" y="1324644"/>
                </a:lnTo>
                <a:lnTo>
                  <a:pt x="2002542" y="1324129"/>
                </a:lnTo>
                <a:close/>
                <a:moveTo>
                  <a:pt x="2384183" y="1316390"/>
                </a:moveTo>
                <a:lnTo>
                  <a:pt x="2381275" y="1316577"/>
                </a:lnTo>
                <a:lnTo>
                  <a:pt x="2366770" y="1318696"/>
                </a:lnTo>
                <a:lnTo>
                  <a:pt x="2372170" y="1318607"/>
                </a:lnTo>
                <a:close/>
                <a:moveTo>
                  <a:pt x="2451213" y="1313030"/>
                </a:moveTo>
                <a:lnTo>
                  <a:pt x="2421664" y="1314380"/>
                </a:lnTo>
                <a:lnTo>
                  <a:pt x="2417617" y="1315230"/>
                </a:lnTo>
                <a:lnTo>
                  <a:pt x="2401604" y="1318193"/>
                </a:lnTo>
                <a:lnTo>
                  <a:pt x="2428366" y="1318699"/>
                </a:lnTo>
                <a:lnTo>
                  <a:pt x="2429812" y="1318391"/>
                </a:lnTo>
                <a:close/>
                <a:moveTo>
                  <a:pt x="2492367" y="1311149"/>
                </a:moveTo>
                <a:lnTo>
                  <a:pt x="2475699" y="1311911"/>
                </a:lnTo>
                <a:lnTo>
                  <a:pt x="2447182" y="1319055"/>
                </a:lnTo>
                <a:lnTo>
                  <a:pt x="2465084" y="1319393"/>
                </a:lnTo>
                <a:close/>
                <a:moveTo>
                  <a:pt x="2551323" y="1308454"/>
                </a:moveTo>
                <a:lnTo>
                  <a:pt x="2516377" y="1310052"/>
                </a:lnTo>
                <a:lnTo>
                  <a:pt x="2483691" y="1319745"/>
                </a:lnTo>
                <a:lnTo>
                  <a:pt x="2512904" y="1320298"/>
                </a:lnTo>
                <a:lnTo>
                  <a:pt x="2521016" y="1317797"/>
                </a:lnTo>
                <a:cubicBezTo>
                  <a:pt x="2534740" y="1313566"/>
                  <a:pt x="2543890" y="1310746"/>
                  <a:pt x="2549989" y="1308865"/>
                </a:cubicBezTo>
                <a:close/>
                <a:moveTo>
                  <a:pt x="2604968" y="1306003"/>
                </a:moveTo>
                <a:lnTo>
                  <a:pt x="2572584" y="1307483"/>
                </a:lnTo>
                <a:lnTo>
                  <a:pt x="2564691" y="1310119"/>
                </a:lnTo>
                <a:lnTo>
                  <a:pt x="2530587" y="1320632"/>
                </a:lnTo>
                <a:lnTo>
                  <a:pt x="2560448" y="1321197"/>
                </a:lnTo>
                <a:lnTo>
                  <a:pt x="2573132" y="1316961"/>
                </a:lnTo>
                <a:cubicBezTo>
                  <a:pt x="2585331" y="1312888"/>
                  <a:pt x="2585331" y="1312888"/>
                  <a:pt x="2585331" y="1312888"/>
                </a:cubicBezTo>
                <a:close/>
                <a:moveTo>
                  <a:pt x="2653426" y="1303788"/>
                </a:moveTo>
                <a:lnTo>
                  <a:pt x="2624288" y="1305120"/>
                </a:lnTo>
                <a:lnTo>
                  <a:pt x="2587833" y="1317902"/>
                </a:lnTo>
                <a:lnTo>
                  <a:pt x="2577026" y="1321510"/>
                </a:lnTo>
                <a:lnTo>
                  <a:pt x="2606011" y="1322059"/>
                </a:lnTo>
                <a:lnTo>
                  <a:pt x="2609795" y="1320600"/>
                </a:lnTo>
                <a:close/>
                <a:moveTo>
                  <a:pt x="2488093" y="1303682"/>
                </a:moveTo>
                <a:lnTo>
                  <a:pt x="2455475" y="1307276"/>
                </a:lnTo>
                <a:lnTo>
                  <a:pt x="2454047" y="1307576"/>
                </a:lnTo>
                <a:lnTo>
                  <a:pt x="2477878" y="1306350"/>
                </a:lnTo>
                <a:lnTo>
                  <a:pt x="2479861" y="1305853"/>
                </a:lnTo>
                <a:close/>
                <a:moveTo>
                  <a:pt x="2533705" y="1298657"/>
                </a:moveTo>
                <a:lnTo>
                  <a:pt x="2524604" y="1299659"/>
                </a:lnTo>
                <a:lnTo>
                  <a:pt x="2503073" y="1305053"/>
                </a:lnTo>
                <a:lnTo>
                  <a:pt x="2514481" y="1304466"/>
                </a:lnTo>
                <a:close/>
                <a:moveTo>
                  <a:pt x="2605028" y="1290798"/>
                </a:moveTo>
                <a:lnTo>
                  <a:pt x="2567269" y="1294959"/>
                </a:lnTo>
                <a:lnTo>
                  <a:pt x="2539563" y="1303175"/>
                </a:lnTo>
                <a:lnTo>
                  <a:pt x="2573141" y="1301447"/>
                </a:lnTo>
                <a:close/>
                <a:moveTo>
                  <a:pt x="2660687" y="1284666"/>
                </a:moveTo>
                <a:lnTo>
                  <a:pt x="2631170" y="1287918"/>
                </a:lnTo>
                <a:lnTo>
                  <a:pt x="2593847" y="1300382"/>
                </a:lnTo>
                <a:lnTo>
                  <a:pt x="2625671" y="1298744"/>
                </a:lnTo>
                <a:lnTo>
                  <a:pt x="2635381" y="1295340"/>
                </a:lnTo>
                <a:close/>
                <a:moveTo>
                  <a:pt x="2718032" y="1278348"/>
                </a:moveTo>
                <a:lnTo>
                  <a:pt x="2688577" y="1281593"/>
                </a:lnTo>
                <a:lnTo>
                  <a:pt x="2685430" y="1282805"/>
                </a:lnTo>
                <a:lnTo>
                  <a:pt x="2644928" y="1297753"/>
                </a:lnTo>
                <a:lnTo>
                  <a:pt x="2672812" y="1296318"/>
                </a:lnTo>
                <a:lnTo>
                  <a:pt x="2707393" y="1282993"/>
                </a:lnTo>
                <a:close/>
                <a:moveTo>
                  <a:pt x="2664685" y="1270749"/>
                </a:moveTo>
                <a:lnTo>
                  <a:pt x="2629561" y="1276485"/>
                </a:lnTo>
                <a:lnTo>
                  <a:pt x="2605034" y="1283759"/>
                </a:lnTo>
                <a:lnTo>
                  <a:pt x="2636153" y="1280404"/>
                </a:lnTo>
                <a:lnTo>
                  <a:pt x="2659785" y="1272512"/>
                </a:lnTo>
                <a:close/>
                <a:moveTo>
                  <a:pt x="2721202" y="1261521"/>
                </a:moveTo>
                <a:lnTo>
                  <a:pt x="2699701" y="1265032"/>
                </a:lnTo>
                <a:lnTo>
                  <a:pt x="2662287" y="1277526"/>
                </a:lnTo>
                <a:lnTo>
                  <a:pt x="2662020" y="1277615"/>
                </a:lnTo>
                <a:lnTo>
                  <a:pt x="2682683" y="1275388"/>
                </a:lnTo>
                <a:lnTo>
                  <a:pt x="2682927" y="1275285"/>
                </a:lnTo>
                <a:close/>
                <a:moveTo>
                  <a:pt x="2714384" y="1252876"/>
                </a:moveTo>
                <a:lnTo>
                  <a:pt x="2705116" y="1254824"/>
                </a:lnTo>
                <a:lnTo>
                  <a:pt x="2681292" y="1261251"/>
                </a:lnTo>
                <a:lnTo>
                  <a:pt x="2699013" y="1258404"/>
                </a:lnTo>
                <a:close/>
                <a:moveTo>
                  <a:pt x="2777684" y="1252298"/>
                </a:moveTo>
                <a:lnTo>
                  <a:pt x="2754993" y="1256003"/>
                </a:lnTo>
                <a:lnTo>
                  <a:pt x="2726604" y="1266942"/>
                </a:lnTo>
                <a:lnTo>
                  <a:pt x="2713229" y="1272095"/>
                </a:lnTo>
                <a:lnTo>
                  <a:pt x="2738617" y="1269358"/>
                </a:lnTo>
                <a:lnTo>
                  <a:pt x="2763818" y="1258353"/>
                </a:lnTo>
                <a:close/>
                <a:moveTo>
                  <a:pt x="2786235" y="1237780"/>
                </a:moveTo>
                <a:lnTo>
                  <a:pt x="2770055" y="1241179"/>
                </a:lnTo>
                <a:lnTo>
                  <a:pt x="2764899" y="1243082"/>
                </a:lnTo>
                <a:cubicBezTo>
                  <a:pt x="2759884" y="1244933"/>
                  <a:pt x="2759884" y="1244933"/>
                  <a:pt x="2759884" y="1244933"/>
                </a:cubicBezTo>
                <a:lnTo>
                  <a:pt x="2738576" y="1252049"/>
                </a:lnTo>
                <a:lnTo>
                  <a:pt x="2754778" y="1249447"/>
                </a:lnTo>
                <a:lnTo>
                  <a:pt x="2768325" y="1244575"/>
                </a:lnTo>
                <a:cubicBezTo>
                  <a:pt x="2780524" y="1240188"/>
                  <a:pt x="2780524" y="1240188"/>
                  <a:pt x="2780524" y="1240188"/>
                </a:cubicBezTo>
                <a:close/>
                <a:moveTo>
                  <a:pt x="2841726" y="1224878"/>
                </a:moveTo>
                <a:lnTo>
                  <a:pt x="2815804" y="1231377"/>
                </a:lnTo>
                <a:lnTo>
                  <a:pt x="2784148" y="1244729"/>
                </a:lnTo>
                <a:lnTo>
                  <a:pt x="2801257" y="1241981"/>
                </a:lnTo>
                <a:lnTo>
                  <a:pt x="2801350" y="1241963"/>
                </a:lnTo>
                <a:lnTo>
                  <a:pt x="2803467" y="1241039"/>
                </a:lnTo>
                <a:cubicBezTo>
                  <a:pt x="2804992" y="1240373"/>
                  <a:pt x="2804992" y="1240373"/>
                  <a:pt x="2804992" y="1240373"/>
                </a:cubicBezTo>
                <a:close/>
                <a:moveTo>
                  <a:pt x="2818081" y="1224347"/>
                </a:moveTo>
                <a:lnTo>
                  <a:pt x="2809074" y="1226777"/>
                </a:lnTo>
                <a:lnTo>
                  <a:pt x="2806401" y="1227763"/>
                </a:lnTo>
                <a:lnTo>
                  <a:pt x="2808931" y="1227227"/>
                </a:lnTo>
                <a:lnTo>
                  <a:pt x="2814340" y="1225925"/>
                </a:lnTo>
                <a:close/>
                <a:moveTo>
                  <a:pt x="2887025" y="1203951"/>
                </a:moveTo>
                <a:lnTo>
                  <a:pt x="2865952" y="1210224"/>
                </a:lnTo>
                <a:lnTo>
                  <a:pt x="2847860" y="1217855"/>
                </a:lnTo>
                <a:lnTo>
                  <a:pt x="2867883" y="1213035"/>
                </a:lnTo>
                <a:lnTo>
                  <a:pt x="2880030" y="1207271"/>
                </a:lnTo>
                <a:close/>
                <a:moveTo>
                  <a:pt x="2935978" y="1180577"/>
                </a:moveTo>
                <a:lnTo>
                  <a:pt x="2930627" y="1182438"/>
                </a:lnTo>
                <a:lnTo>
                  <a:pt x="2923762" y="1185400"/>
                </a:lnTo>
                <a:lnTo>
                  <a:pt x="2929226" y="1183808"/>
                </a:lnTo>
                <a:close/>
                <a:moveTo>
                  <a:pt x="4742389" y="0"/>
                </a:moveTo>
                <a:lnTo>
                  <a:pt x="4742389" y="9182"/>
                </a:lnTo>
                <a:lnTo>
                  <a:pt x="4733821" y="11262"/>
                </a:lnTo>
                <a:cubicBezTo>
                  <a:pt x="4700662" y="21290"/>
                  <a:pt x="4668129" y="33199"/>
                  <a:pt x="4636847" y="46988"/>
                </a:cubicBezTo>
                <a:cubicBezTo>
                  <a:pt x="4506716" y="97130"/>
                  <a:pt x="4386595" y="169836"/>
                  <a:pt x="4273980" y="252571"/>
                </a:cubicBezTo>
                <a:cubicBezTo>
                  <a:pt x="4163869" y="337813"/>
                  <a:pt x="4058762" y="430576"/>
                  <a:pt x="3953656" y="523339"/>
                </a:cubicBezTo>
                <a:cubicBezTo>
                  <a:pt x="3876077" y="593538"/>
                  <a:pt x="3876077" y="593538"/>
                  <a:pt x="3876077" y="593538"/>
                </a:cubicBezTo>
                <a:cubicBezTo>
                  <a:pt x="3836037" y="626130"/>
                  <a:pt x="3836037" y="626130"/>
                  <a:pt x="3836037" y="626130"/>
                </a:cubicBezTo>
                <a:cubicBezTo>
                  <a:pt x="3823524" y="638666"/>
                  <a:pt x="3808509" y="648694"/>
                  <a:pt x="3795996" y="661230"/>
                </a:cubicBezTo>
                <a:cubicBezTo>
                  <a:pt x="3740940" y="703851"/>
                  <a:pt x="3685885" y="746472"/>
                  <a:pt x="3628326" y="789093"/>
                </a:cubicBezTo>
                <a:cubicBezTo>
                  <a:pt x="3572019" y="829207"/>
                  <a:pt x="3514461" y="868067"/>
                  <a:pt x="3455651" y="905673"/>
                </a:cubicBezTo>
                <a:lnTo>
                  <a:pt x="3335376" y="978473"/>
                </a:lnTo>
                <a:lnTo>
                  <a:pt x="3432730" y="925262"/>
                </a:lnTo>
                <a:cubicBezTo>
                  <a:pt x="3492477" y="890479"/>
                  <a:pt x="3551285" y="854129"/>
                  <a:pt x="3608841" y="816526"/>
                </a:cubicBezTo>
                <a:cubicBezTo>
                  <a:pt x="3666399" y="778923"/>
                  <a:pt x="3721453" y="738813"/>
                  <a:pt x="3776507" y="696196"/>
                </a:cubicBezTo>
                <a:cubicBezTo>
                  <a:pt x="3941670" y="568345"/>
                  <a:pt x="3941670" y="568345"/>
                  <a:pt x="3941670" y="568345"/>
                </a:cubicBezTo>
                <a:cubicBezTo>
                  <a:pt x="3994222" y="528235"/>
                  <a:pt x="4049277" y="483111"/>
                  <a:pt x="4104331" y="443001"/>
                </a:cubicBezTo>
                <a:cubicBezTo>
                  <a:pt x="4159385" y="400384"/>
                  <a:pt x="4216942" y="362781"/>
                  <a:pt x="4274499" y="325178"/>
                </a:cubicBezTo>
                <a:cubicBezTo>
                  <a:pt x="4392115" y="249972"/>
                  <a:pt x="4517239" y="189807"/>
                  <a:pt x="4652372" y="149697"/>
                </a:cubicBezTo>
                <a:lnTo>
                  <a:pt x="4742389" y="128066"/>
                </a:lnTo>
                <a:lnTo>
                  <a:pt x="4742389" y="138430"/>
                </a:lnTo>
                <a:lnTo>
                  <a:pt x="4654875" y="159724"/>
                </a:lnTo>
                <a:cubicBezTo>
                  <a:pt x="4522243" y="197327"/>
                  <a:pt x="4397120" y="257492"/>
                  <a:pt x="4279504" y="332699"/>
                </a:cubicBezTo>
                <a:cubicBezTo>
                  <a:pt x="4221947" y="367795"/>
                  <a:pt x="4164390" y="407905"/>
                  <a:pt x="4109336" y="448015"/>
                </a:cubicBezTo>
                <a:cubicBezTo>
                  <a:pt x="4054281" y="490632"/>
                  <a:pt x="3999227" y="533249"/>
                  <a:pt x="3946675" y="575866"/>
                </a:cubicBezTo>
                <a:cubicBezTo>
                  <a:pt x="3781512" y="703717"/>
                  <a:pt x="3781512" y="703717"/>
                  <a:pt x="3781512" y="703717"/>
                </a:cubicBezTo>
                <a:cubicBezTo>
                  <a:pt x="3726458" y="743827"/>
                  <a:pt x="3668901" y="783937"/>
                  <a:pt x="3611344" y="821540"/>
                </a:cubicBezTo>
                <a:cubicBezTo>
                  <a:pt x="3496231" y="899253"/>
                  <a:pt x="3376112" y="966939"/>
                  <a:pt x="3253491" y="1032117"/>
                </a:cubicBezTo>
                <a:lnTo>
                  <a:pt x="3191695" y="1062445"/>
                </a:lnTo>
                <a:lnTo>
                  <a:pt x="3232851" y="1044362"/>
                </a:lnTo>
                <a:cubicBezTo>
                  <a:pt x="3355472" y="986698"/>
                  <a:pt x="3475591" y="924019"/>
                  <a:pt x="3593207" y="853819"/>
                </a:cubicBezTo>
                <a:cubicBezTo>
                  <a:pt x="3653266" y="818719"/>
                  <a:pt x="3710823" y="781112"/>
                  <a:pt x="3765877" y="743505"/>
                </a:cubicBezTo>
                <a:cubicBezTo>
                  <a:pt x="3936045" y="628177"/>
                  <a:pt x="3936045" y="628177"/>
                  <a:pt x="3936045" y="628177"/>
                </a:cubicBezTo>
                <a:cubicBezTo>
                  <a:pt x="4048657" y="550456"/>
                  <a:pt x="4163770" y="472734"/>
                  <a:pt x="4283889" y="410056"/>
                </a:cubicBezTo>
                <a:cubicBezTo>
                  <a:pt x="4406510" y="347377"/>
                  <a:pt x="4536638" y="299742"/>
                  <a:pt x="4671771" y="272163"/>
                </a:cubicBezTo>
                <a:lnTo>
                  <a:pt x="4742389" y="264326"/>
                </a:lnTo>
                <a:lnTo>
                  <a:pt x="4742389" y="273458"/>
                </a:lnTo>
                <a:lnTo>
                  <a:pt x="4671771" y="282192"/>
                </a:lnTo>
                <a:cubicBezTo>
                  <a:pt x="4539141" y="307263"/>
                  <a:pt x="4409012" y="354899"/>
                  <a:pt x="4288893" y="417577"/>
                </a:cubicBezTo>
                <a:cubicBezTo>
                  <a:pt x="4166273" y="480256"/>
                  <a:pt x="4053661" y="555470"/>
                  <a:pt x="3941050" y="633191"/>
                </a:cubicBezTo>
                <a:cubicBezTo>
                  <a:pt x="3770882" y="748520"/>
                  <a:pt x="3770882" y="748520"/>
                  <a:pt x="3770882" y="748520"/>
                </a:cubicBezTo>
                <a:cubicBezTo>
                  <a:pt x="3715828" y="788634"/>
                  <a:pt x="3655769" y="823734"/>
                  <a:pt x="3598212" y="858834"/>
                </a:cubicBezTo>
                <a:cubicBezTo>
                  <a:pt x="3480595" y="929034"/>
                  <a:pt x="3357975" y="994219"/>
                  <a:pt x="3235353" y="1051883"/>
                </a:cubicBezTo>
                <a:lnTo>
                  <a:pt x="3083811" y="1118465"/>
                </a:lnTo>
                <a:lnTo>
                  <a:pt x="3215960" y="1067077"/>
                </a:lnTo>
                <a:cubicBezTo>
                  <a:pt x="3343586" y="1016916"/>
                  <a:pt x="3466207" y="959232"/>
                  <a:pt x="3586326" y="896531"/>
                </a:cubicBezTo>
                <a:cubicBezTo>
                  <a:pt x="3646385" y="866435"/>
                  <a:pt x="3703942" y="831323"/>
                  <a:pt x="3761499" y="796211"/>
                </a:cubicBezTo>
                <a:cubicBezTo>
                  <a:pt x="3936672" y="693382"/>
                  <a:pt x="3936672" y="693382"/>
                  <a:pt x="3936672" y="693382"/>
                </a:cubicBezTo>
                <a:cubicBezTo>
                  <a:pt x="4054288" y="623158"/>
                  <a:pt x="4174407" y="557949"/>
                  <a:pt x="4299530" y="507789"/>
                </a:cubicBezTo>
                <a:cubicBezTo>
                  <a:pt x="4362091" y="482709"/>
                  <a:pt x="4427156" y="460137"/>
                  <a:pt x="4492220" y="442581"/>
                </a:cubicBezTo>
                <a:cubicBezTo>
                  <a:pt x="4557285" y="425024"/>
                  <a:pt x="4624851" y="409976"/>
                  <a:pt x="4692418" y="407468"/>
                </a:cubicBezTo>
                <a:lnTo>
                  <a:pt x="4742389" y="407468"/>
                </a:lnTo>
                <a:lnTo>
                  <a:pt x="4742389" y="415145"/>
                </a:lnTo>
                <a:lnTo>
                  <a:pt x="4692418" y="414992"/>
                </a:lnTo>
                <a:cubicBezTo>
                  <a:pt x="4627353" y="420008"/>
                  <a:pt x="4559787" y="432548"/>
                  <a:pt x="4494723" y="450105"/>
                </a:cubicBezTo>
                <a:cubicBezTo>
                  <a:pt x="4429659" y="467661"/>
                  <a:pt x="4364594" y="490233"/>
                  <a:pt x="4302033" y="515313"/>
                </a:cubicBezTo>
                <a:cubicBezTo>
                  <a:pt x="4176909" y="565473"/>
                  <a:pt x="4056790" y="630682"/>
                  <a:pt x="3941677" y="698398"/>
                </a:cubicBezTo>
                <a:cubicBezTo>
                  <a:pt x="3766504" y="803735"/>
                  <a:pt x="3766504" y="803735"/>
                  <a:pt x="3766504" y="803735"/>
                </a:cubicBezTo>
                <a:cubicBezTo>
                  <a:pt x="3706444" y="836339"/>
                  <a:pt x="3648887" y="871451"/>
                  <a:pt x="3588828" y="904056"/>
                </a:cubicBezTo>
                <a:cubicBezTo>
                  <a:pt x="3468709" y="966756"/>
                  <a:pt x="3346089" y="1021932"/>
                  <a:pt x="3218463" y="1074601"/>
                </a:cubicBezTo>
                <a:cubicBezTo>
                  <a:pt x="3155901" y="1100308"/>
                  <a:pt x="3092870" y="1124761"/>
                  <a:pt x="3029409" y="1148078"/>
                </a:cubicBezTo>
                <a:lnTo>
                  <a:pt x="2999014" y="1158650"/>
                </a:lnTo>
                <a:lnTo>
                  <a:pt x="2973916" y="1170786"/>
                </a:lnTo>
                <a:lnTo>
                  <a:pt x="3013812" y="1159160"/>
                </a:lnTo>
                <a:cubicBezTo>
                  <a:pt x="3077936" y="1139100"/>
                  <a:pt x="3141748" y="1117786"/>
                  <a:pt x="3205559" y="1095217"/>
                </a:cubicBezTo>
                <a:cubicBezTo>
                  <a:pt x="3333181" y="1052589"/>
                  <a:pt x="3458301" y="1002438"/>
                  <a:pt x="3578417" y="947271"/>
                </a:cubicBezTo>
                <a:cubicBezTo>
                  <a:pt x="3701035" y="887090"/>
                  <a:pt x="3821151" y="826908"/>
                  <a:pt x="3941266" y="766727"/>
                </a:cubicBezTo>
                <a:cubicBezTo>
                  <a:pt x="4061381" y="709053"/>
                  <a:pt x="4186502" y="653886"/>
                  <a:pt x="4314125" y="613765"/>
                </a:cubicBezTo>
                <a:cubicBezTo>
                  <a:pt x="4379187" y="593705"/>
                  <a:pt x="4444250" y="578659"/>
                  <a:pt x="4511815" y="566122"/>
                </a:cubicBezTo>
                <a:cubicBezTo>
                  <a:pt x="4576877" y="553584"/>
                  <a:pt x="4646945" y="548569"/>
                  <a:pt x="4714510" y="553584"/>
                </a:cubicBezTo>
                <a:lnTo>
                  <a:pt x="4742389" y="555330"/>
                </a:lnTo>
                <a:lnTo>
                  <a:pt x="4742389" y="563161"/>
                </a:lnTo>
                <a:lnTo>
                  <a:pt x="4712007" y="561106"/>
                </a:lnTo>
                <a:cubicBezTo>
                  <a:pt x="4646945" y="556091"/>
                  <a:pt x="4579380" y="563614"/>
                  <a:pt x="4511815" y="573644"/>
                </a:cubicBezTo>
                <a:cubicBezTo>
                  <a:pt x="4446753" y="586182"/>
                  <a:pt x="4381689" y="603735"/>
                  <a:pt x="4316627" y="621288"/>
                </a:cubicBezTo>
                <a:cubicBezTo>
                  <a:pt x="4189005" y="661409"/>
                  <a:pt x="4066387" y="716575"/>
                  <a:pt x="3943769" y="774249"/>
                </a:cubicBezTo>
                <a:cubicBezTo>
                  <a:pt x="3823653" y="834431"/>
                  <a:pt x="3703537" y="894612"/>
                  <a:pt x="3583422" y="952286"/>
                </a:cubicBezTo>
                <a:cubicBezTo>
                  <a:pt x="3460804" y="1009960"/>
                  <a:pt x="3335683" y="1057604"/>
                  <a:pt x="3208061" y="1102740"/>
                </a:cubicBezTo>
                <a:cubicBezTo>
                  <a:pt x="3144250" y="1125308"/>
                  <a:pt x="3079813" y="1145996"/>
                  <a:pt x="3015376" y="1165743"/>
                </a:cubicBezTo>
                <a:lnTo>
                  <a:pt x="2934640" y="1189777"/>
                </a:lnTo>
                <a:lnTo>
                  <a:pt x="2905035" y="1204092"/>
                </a:lnTo>
                <a:lnTo>
                  <a:pt x="3004236" y="1180211"/>
                </a:lnTo>
                <a:cubicBezTo>
                  <a:pt x="3069181" y="1163652"/>
                  <a:pt x="3133931" y="1146113"/>
                  <a:pt x="3198368" y="1127323"/>
                </a:cubicBezTo>
                <a:cubicBezTo>
                  <a:pt x="3260928" y="1109785"/>
                  <a:pt x="3325991" y="1089741"/>
                  <a:pt x="3388551" y="1069698"/>
                </a:cubicBezTo>
                <a:cubicBezTo>
                  <a:pt x="3421082" y="1059676"/>
                  <a:pt x="3453613" y="1047149"/>
                  <a:pt x="3483643" y="1037127"/>
                </a:cubicBezTo>
                <a:cubicBezTo>
                  <a:pt x="3531188" y="1019589"/>
                  <a:pt x="3531188" y="1019589"/>
                  <a:pt x="3531188" y="1019589"/>
                </a:cubicBezTo>
                <a:cubicBezTo>
                  <a:pt x="3546203" y="1014578"/>
                  <a:pt x="3561217" y="1007062"/>
                  <a:pt x="3578734" y="1002051"/>
                </a:cubicBezTo>
                <a:cubicBezTo>
                  <a:pt x="3763912" y="926888"/>
                  <a:pt x="3763912" y="926888"/>
                  <a:pt x="3763912" y="926888"/>
                </a:cubicBezTo>
                <a:cubicBezTo>
                  <a:pt x="3826472" y="901834"/>
                  <a:pt x="3889032" y="876779"/>
                  <a:pt x="3949090" y="851725"/>
                </a:cubicBezTo>
                <a:cubicBezTo>
                  <a:pt x="4074211" y="801616"/>
                  <a:pt x="4201833" y="759024"/>
                  <a:pt x="4331959" y="731464"/>
                </a:cubicBezTo>
                <a:cubicBezTo>
                  <a:pt x="4399523" y="716432"/>
                  <a:pt x="4464586" y="703904"/>
                  <a:pt x="4532151" y="698894"/>
                </a:cubicBezTo>
                <a:cubicBezTo>
                  <a:pt x="4597213" y="693883"/>
                  <a:pt x="4667281" y="696388"/>
                  <a:pt x="4732343" y="706410"/>
                </a:cubicBezTo>
                <a:lnTo>
                  <a:pt x="4742389" y="708731"/>
                </a:lnTo>
                <a:lnTo>
                  <a:pt x="4742389" y="716573"/>
                </a:lnTo>
                <a:lnTo>
                  <a:pt x="4732343" y="713926"/>
                </a:lnTo>
                <a:cubicBezTo>
                  <a:pt x="4698561" y="708915"/>
                  <a:pt x="4665404" y="705784"/>
                  <a:pt x="4632248" y="704531"/>
                </a:cubicBezTo>
                <a:cubicBezTo>
                  <a:pt x="4599091" y="703278"/>
                  <a:pt x="4565934" y="703905"/>
                  <a:pt x="4532151" y="706410"/>
                </a:cubicBezTo>
                <a:cubicBezTo>
                  <a:pt x="4464586" y="711421"/>
                  <a:pt x="4399523" y="723948"/>
                  <a:pt x="4334461" y="738981"/>
                </a:cubicBezTo>
                <a:cubicBezTo>
                  <a:pt x="4204336" y="766540"/>
                  <a:pt x="4076713" y="809133"/>
                  <a:pt x="3954095" y="859241"/>
                </a:cubicBezTo>
                <a:cubicBezTo>
                  <a:pt x="3891535" y="881790"/>
                  <a:pt x="3828975" y="909350"/>
                  <a:pt x="3766415" y="934404"/>
                </a:cubicBezTo>
                <a:cubicBezTo>
                  <a:pt x="3581236" y="1007062"/>
                  <a:pt x="3581236" y="1007062"/>
                  <a:pt x="3581236" y="1007062"/>
                </a:cubicBezTo>
                <a:cubicBezTo>
                  <a:pt x="3563719" y="1014578"/>
                  <a:pt x="3548705" y="1019589"/>
                  <a:pt x="3533691" y="1027105"/>
                </a:cubicBezTo>
                <a:cubicBezTo>
                  <a:pt x="3486145" y="1044643"/>
                  <a:pt x="3486145" y="1044643"/>
                  <a:pt x="3486145" y="1044643"/>
                </a:cubicBezTo>
                <a:cubicBezTo>
                  <a:pt x="3456116" y="1054665"/>
                  <a:pt x="3423585" y="1064687"/>
                  <a:pt x="3391053" y="1074708"/>
                </a:cubicBezTo>
                <a:cubicBezTo>
                  <a:pt x="3328493" y="1097257"/>
                  <a:pt x="3263431" y="1117301"/>
                  <a:pt x="3200871" y="1134839"/>
                </a:cubicBezTo>
                <a:lnTo>
                  <a:pt x="2877196" y="1215985"/>
                </a:lnTo>
                <a:lnTo>
                  <a:pt x="2875102" y="1216868"/>
                </a:lnTo>
                <a:cubicBezTo>
                  <a:pt x="2855043" y="1225330"/>
                  <a:pt x="2855043" y="1225330"/>
                  <a:pt x="2855043" y="1225330"/>
                </a:cubicBezTo>
                <a:lnTo>
                  <a:pt x="2832458" y="1236048"/>
                </a:lnTo>
                <a:lnTo>
                  <a:pt x="3193216" y="1167445"/>
                </a:lnTo>
                <a:cubicBezTo>
                  <a:pt x="3323348" y="1137380"/>
                  <a:pt x="3453480" y="1107316"/>
                  <a:pt x="3578607" y="1064724"/>
                </a:cubicBezTo>
                <a:cubicBezTo>
                  <a:pt x="3643673" y="1044681"/>
                  <a:pt x="3706236" y="1027143"/>
                  <a:pt x="3768799" y="1007100"/>
                </a:cubicBezTo>
                <a:cubicBezTo>
                  <a:pt x="3833865" y="984551"/>
                  <a:pt x="3896429" y="964508"/>
                  <a:pt x="3961495" y="946970"/>
                </a:cubicBezTo>
                <a:cubicBezTo>
                  <a:pt x="4089124" y="906884"/>
                  <a:pt x="4219256" y="876819"/>
                  <a:pt x="4349388" y="856776"/>
                </a:cubicBezTo>
                <a:cubicBezTo>
                  <a:pt x="4448864" y="841744"/>
                  <a:pt x="4549748" y="836576"/>
                  <a:pt x="4648871" y="848673"/>
                </a:cubicBezTo>
                <a:lnTo>
                  <a:pt x="4742389" y="865896"/>
                </a:lnTo>
                <a:lnTo>
                  <a:pt x="4742389" y="876335"/>
                </a:lnTo>
                <a:lnTo>
                  <a:pt x="4647855" y="857246"/>
                </a:lnTo>
                <a:cubicBezTo>
                  <a:pt x="4615205" y="852862"/>
                  <a:pt x="4582281" y="850513"/>
                  <a:pt x="4549278" y="849886"/>
                </a:cubicBezTo>
                <a:cubicBezTo>
                  <a:pt x="4483274" y="848634"/>
                  <a:pt x="4416957" y="854271"/>
                  <a:pt x="4351891" y="864292"/>
                </a:cubicBezTo>
                <a:cubicBezTo>
                  <a:pt x="4219256" y="884335"/>
                  <a:pt x="4089124" y="914400"/>
                  <a:pt x="3963997" y="951981"/>
                </a:cubicBezTo>
                <a:cubicBezTo>
                  <a:pt x="3898931" y="972024"/>
                  <a:pt x="3836368" y="992067"/>
                  <a:pt x="3771302" y="1012111"/>
                </a:cubicBezTo>
                <a:cubicBezTo>
                  <a:pt x="3708739" y="1034659"/>
                  <a:pt x="3646175" y="1052197"/>
                  <a:pt x="3581109" y="1072240"/>
                </a:cubicBezTo>
                <a:cubicBezTo>
                  <a:pt x="3455983" y="1114832"/>
                  <a:pt x="3325851" y="1144897"/>
                  <a:pt x="3195719" y="1172456"/>
                </a:cubicBezTo>
                <a:lnTo>
                  <a:pt x="2809662" y="1246866"/>
                </a:lnTo>
                <a:lnTo>
                  <a:pt x="2807495" y="1247894"/>
                </a:lnTo>
                <a:lnTo>
                  <a:pt x="2761193" y="1266924"/>
                </a:lnTo>
                <a:lnTo>
                  <a:pt x="2797435" y="1263017"/>
                </a:lnTo>
                <a:cubicBezTo>
                  <a:pt x="2929441" y="1248600"/>
                  <a:pt x="3061446" y="1232930"/>
                  <a:pt x="3192826" y="1212872"/>
                </a:cubicBezTo>
                <a:cubicBezTo>
                  <a:pt x="3257890" y="1205350"/>
                  <a:pt x="3322955" y="1192814"/>
                  <a:pt x="3388019" y="1180277"/>
                </a:cubicBezTo>
                <a:cubicBezTo>
                  <a:pt x="3420551" y="1175263"/>
                  <a:pt x="3453083" y="1167741"/>
                  <a:pt x="3485615" y="1160219"/>
                </a:cubicBezTo>
                <a:cubicBezTo>
                  <a:pt x="3583211" y="1140161"/>
                  <a:pt x="3583211" y="1140161"/>
                  <a:pt x="3583211" y="1140161"/>
                </a:cubicBezTo>
                <a:cubicBezTo>
                  <a:pt x="3648276" y="1127624"/>
                  <a:pt x="3713340" y="1110074"/>
                  <a:pt x="3778404" y="1095030"/>
                </a:cubicBezTo>
                <a:cubicBezTo>
                  <a:pt x="3840966" y="1079986"/>
                  <a:pt x="3906031" y="1064943"/>
                  <a:pt x="3971095" y="1049899"/>
                </a:cubicBezTo>
                <a:cubicBezTo>
                  <a:pt x="4101223" y="1022319"/>
                  <a:pt x="4233855" y="999753"/>
                  <a:pt x="4366485" y="989724"/>
                </a:cubicBezTo>
                <a:cubicBezTo>
                  <a:pt x="4465959" y="982203"/>
                  <a:pt x="4566840" y="985963"/>
                  <a:pt x="4663850" y="1007354"/>
                </a:cubicBezTo>
                <a:lnTo>
                  <a:pt x="4742389" y="1029966"/>
                </a:lnTo>
                <a:lnTo>
                  <a:pt x="4742389" y="1037999"/>
                </a:lnTo>
                <a:lnTo>
                  <a:pt x="4685532" y="1020809"/>
                </a:lnTo>
                <a:cubicBezTo>
                  <a:pt x="4613336" y="1002910"/>
                  <a:pt x="4538863" y="995572"/>
                  <a:pt x="4464786" y="994778"/>
                </a:cubicBezTo>
                <a:cubicBezTo>
                  <a:pt x="4431862" y="994425"/>
                  <a:pt x="4399017" y="995366"/>
                  <a:pt x="4366485" y="997246"/>
                </a:cubicBezTo>
                <a:cubicBezTo>
                  <a:pt x="4233855" y="1007275"/>
                  <a:pt x="4103726" y="1029841"/>
                  <a:pt x="3973597" y="1057421"/>
                </a:cubicBezTo>
                <a:cubicBezTo>
                  <a:pt x="3908533" y="1072464"/>
                  <a:pt x="3843469" y="1087508"/>
                  <a:pt x="3778404" y="1102552"/>
                </a:cubicBezTo>
                <a:cubicBezTo>
                  <a:pt x="3713340" y="1117595"/>
                  <a:pt x="3650778" y="1132639"/>
                  <a:pt x="3585714" y="1147683"/>
                </a:cubicBezTo>
                <a:cubicBezTo>
                  <a:pt x="3488117" y="1167741"/>
                  <a:pt x="3488117" y="1167741"/>
                  <a:pt x="3488117" y="1167741"/>
                </a:cubicBezTo>
                <a:cubicBezTo>
                  <a:pt x="3455585" y="1175263"/>
                  <a:pt x="3423053" y="1182785"/>
                  <a:pt x="3390521" y="1187799"/>
                </a:cubicBezTo>
                <a:cubicBezTo>
                  <a:pt x="3325457" y="1200335"/>
                  <a:pt x="3257890" y="1210365"/>
                  <a:pt x="3192826" y="1220394"/>
                </a:cubicBezTo>
                <a:cubicBezTo>
                  <a:pt x="3061446" y="1239198"/>
                  <a:pt x="2929441" y="1254869"/>
                  <a:pt x="2797435" y="1269599"/>
                </a:cubicBezTo>
                <a:lnTo>
                  <a:pt x="2739028" y="1276034"/>
                </a:lnTo>
                <a:lnTo>
                  <a:pt x="2722096" y="1282994"/>
                </a:lnTo>
                <a:cubicBezTo>
                  <a:pt x="2709896" y="1288008"/>
                  <a:pt x="2709896" y="1288008"/>
                  <a:pt x="2709896" y="1288008"/>
                </a:cubicBezTo>
                <a:lnTo>
                  <a:pt x="2691765" y="1295343"/>
                </a:lnTo>
                <a:lnTo>
                  <a:pt x="2795633" y="1289998"/>
                </a:lnTo>
                <a:cubicBezTo>
                  <a:pt x="2927954" y="1284046"/>
                  <a:pt x="3060589" y="1277780"/>
                  <a:pt x="3193223" y="1267755"/>
                </a:cubicBezTo>
                <a:cubicBezTo>
                  <a:pt x="3260791" y="1262743"/>
                  <a:pt x="3325857" y="1257730"/>
                  <a:pt x="3390923" y="1250211"/>
                </a:cubicBezTo>
                <a:cubicBezTo>
                  <a:pt x="3588623" y="1225149"/>
                  <a:pt x="3588623" y="1225149"/>
                  <a:pt x="3588623" y="1225149"/>
                </a:cubicBezTo>
                <a:cubicBezTo>
                  <a:pt x="3721258" y="1207605"/>
                  <a:pt x="3851390" y="1182543"/>
                  <a:pt x="3981522" y="1164999"/>
                </a:cubicBezTo>
                <a:cubicBezTo>
                  <a:pt x="4049090" y="1157480"/>
                  <a:pt x="4114156" y="1147455"/>
                  <a:pt x="4181725" y="1142443"/>
                </a:cubicBezTo>
                <a:cubicBezTo>
                  <a:pt x="4246791" y="1134924"/>
                  <a:pt x="4311857" y="1129912"/>
                  <a:pt x="4379425" y="1129912"/>
                </a:cubicBezTo>
                <a:cubicBezTo>
                  <a:pt x="4446993" y="1132418"/>
                  <a:pt x="4512059" y="1134924"/>
                  <a:pt x="4579628" y="1147455"/>
                </a:cubicBezTo>
                <a:cubicBezTo>
                  <a:pt x="4612161" y="1152468"/>
                  <a:pt x="4644693" y="1157480"/>
                  <a:pt x="4677227" y="1167505"/>
                </a:cubicBezTo>
                <a:lnTo>
                  <a:pt x="4742389" y="1188113"/>
                </a:lnTo>
                <a:lnTo>
                  <a:pt x="4742389" y="1197002"/>
                </a:lnTo>
                <a:lnTo>
                  <a:pt x="4674724" y="1175024"/>
                </a:lnTo>
                <a:cubicBezTo>
                  <a:pt x="4642191" y="1167505"/>
                  <a:pt x="4609658" y="1159987"/>
                  <a:pt x="4577125" y="1154974"/>
                </a:cubicBezTo>
                <a:cubicBezTo>
                  <a:pt x="4512059" y="1144949"/>
                  <a:pt x="4444491" y="1139937"/>
                  <a:pt x="4379425" y="1139937"/>
                </a:cubicBezTo>
                <a:cubicBezTo>
                  <a:pt x="4314359" y="1139937"/>
                  <a:pt x="4246791" y="1142443"/>
                  <a:pt x="4181725" y="1149962"/>
                </a:cubicBezTo>
                <a:cubicBezTo>
                  <a:pt x="4114156" y="1157480"/>
                  <a:pt x="4049090" y="1164999"/>
                  <a:pt x="3984024" y="1172518"/>
                </a:cubicBezTo>
                <a:cubicBezTo>
                  <a:pt x="3851390" y="1190062"/>
                  <a:pt x="3721258" y="1215124"/>
                  <a:pt x="3591126" y="1232668"/>
                </a:cubicBezTo>
                <a:cubicBezTo>
                  <a:pt x="3393426" y="1257730"/>
                  <a:pt x="3393426" y="1257730"/>
                  <a:pt x="3393426" y="1257730"/>
                </a:cubicBezTo>
                <a:cubicBezTo>
                  <a:pt x="3325857" y="1265249"/>
                  <a:pt x="3260791" y="1270261"/>
                  <a:pt x="3193223" y="1275274"/>
                </a:cubicBezTo>
                <a:cubicBezTo>
                  <a:pt x="3061840" y="1285299"/>
                  <a:pt x="2929831" y="1291564"/>
                  <a:pt x="2797510" y="1297203"/>
                </a:cubicBezTo>
                <a:lnTo>
                  <a:pt x="2673116" y="1302888"/>
                </a:lnTo>
                <a:lnTo>
                  <a:pt x="2661097" y="1307751"/>
                </a:lnTo>
                <a:lnTo>
                  <a:pt x="2621225" y="1322346"/>
                </a:lnTo>
                <a:lnTo>
                  <a:pt x="2797441" y="1325679"/>
                </a:lnTo>
                <a:cubicBezTo>
                  <a:pt x="2930072" y="1329442"/>
                  <a:pt x="3062703" y="1333204"/>
                  <a:pt x="3195334" y="1333204"/>
                </a:cubicBezTo>
                <a:cubicBezTo>
                  <a:pt x="3230368" y="1333204"/>
                  <a:pt x="3262901" y="1333204"/>
                  <a:pt x="3295433" y="1333204"/>
                </a:cubicBezTo>
                <a:cubicBezTo>
                  <a:pt x="3327965" y="1333204"/>
                  <a:pt x="3362999" y="1330696"/>
                  <a:pt x="3395531" y="1330696"/>
                </a:cubicBezTo>
                <a:cubicBezTo>
                  <a:pt x="3495631" y="1325679"/>
                  <a:pt x="3495631" y="1325679"/>
                  <a:pt x="3495631" y="1325679"/>
                </a:cubicBezTo>
                <a:cubicBezTo>
                  <a:pt x="3543177" y="1323171"/>
                  <a:pt x="3543177" y="1323171"/>
                  <a:pt x="3543177" y="1323171"/>
                </a:cubicBezTo>
                <a:cubicBezTo>
                  <a:pt x="3593227" y="1320662"/>
                  <a:pt x="3593227" y="1320662"/>
                  <a:pt x="3593227" y="1320662"/>
                </a:cubicBezTo>
                <a:cubicBezTo>
                  <a:pt x="3725858" y="1313137"/>
                  <a:pt x="3858489" y="1298086"/>
                  <a:pt x="3991120" y="1290561"/>
                </a:cubicBezTo>
                <a:cubicBezTo>
                  <a:pt x="4056184" y="1285544"/>
                  <a:pt x="4123751" y="1280527"/>
                  <a:pt x="4188815" y="1278019"/>
                </a:cubicBezTo>
                <a:cubicBezTo>
                  <a:pt x="4256382" y="1275510"/>
                  <a:pt x="4323949" y="1275510"/>
                  <a:pt x="4389013" y="1278019"/>
                </a:cubicBezTo>
                <a:cubicBezTo>
                  <a:pt x="4456580" y="1283036"/>
                  <a:pt x="4521644" y="1290561"/>
                  <a:pt x="4586709" y="1303103"/>
                </a:cubicBezTo>
                <a:cubicBezTo>
                  <a:pt x="4604225" y="1305612"/>
                  <a:pt x="4619241" y="1310628"/>
                  <a:pt x="4636758" y="1313137"/>
                </a:cubicBezTo>
                <a:cubicBezTo>
                  <a:pt x="4684305" y="1328188"/>
                  <a:pt x="4684305" y="1328188"/>
                  <a:pt x="4684305" y="1328188"/>
                </a:cubicBezTo>
                <a:cubicBezTo>
                  <a:pt x="4708079" y="1334459"/>
                  <a:pt x="4725909" y="1339163"/>
                  <a:pt x="4739281" y="1342690"/>
                </a:cubicBezTo>
                <a:lnTo>
                  <a:pt x="4742389" y="1343510"/>
                </a:lnTo>
                <a:lnTo>
                  <a:pt x="4742389" y="1352843"/>
                </a:lnTo>
                <a:lnTo>
                  <a:pt x="4722977" y="1347354"/>
                </a:lnTo>
                <a:cubicBezTo>
                  <a:pt x="4681803" y="1335713"/>
                  <a:pt x="4681803" y="1335713"/>
                  <a:pt x="4681803" y="1335713"/>
                </a:cubicBezTo>
                <a:cubicBezTo>
                  <a:pt x="4634255" y="1323171"/>
                  <a:pt x="4634255" y="1323171"/>
                  <a:pt x="4634255" y="1323171"/>
                </a:cubicBezTo>
                <a:cubicBezTo>
                  <a:pt x="4619241" y="1318154"/>
                  <a:pt x="4601723" y="1315645"/>
                  <a:pt x="4586709" y="1310628"/>
                </a:cubicBezTo>
                <a:cubicBezTo>
                  <a:pt x="4521644" y="1298086"/>
                  <a:pt x="4454077" y="1290561"/>
                  <a:pt x="4389013" y="1285544"/>
                </a:cubicBezTo>
                <a:cubicBezTo>
                  <a:pt x="4322698" y="1281782"/>
                  <a:pt x="4256382" y="1282409"/>
                  <a:pt x="4190067" y="1285230"/>
                </a:cubicBezTo>
                <a:cubicBezTo>
                  <a:pt x="4123751" y="1288052"/>
                  <a:pt x="4057436" y="1293069"/>
                  <a:pt x="3991120" y="1298086"/>
                </a:cubicBezTo>
                <a:cubicBezTo>
                  <a:pt x="3858489" y="1305612"/>
                  <a:pt x="3725858" y="1318154"/>
                  <a:pt x="3593227" y="1328188"/>
                </a:cubicBezTo>
                <a:cubicBezTo>
                  <a:pt x="3545680" y="1330696"/>
                  <a:pt x="3545680" y="1330696"/>
                  <a:pt x="3545680" y="1330696"/>
                </a:cubicBezTo>
                <a:cubicBezTo>
                  <a:pt x="3495631" y="1333204"/>
                  <a:pt x="3495631" y="1333204"/>
                  <a:pt x="3495631" y="1333204"/>
                </a:cubicBezTo>
                <a:cubicBezTo>
                  <a:pt x="3395531" y="1338221"/>
                  <a:pt x="3395531" y="1338221"/>
                  <a:pt x="3395531" y="1338221"/>
                </a:cubicBezTo>
                <a:cubicBezTo>
                  <a:pt x="3362999" y="1338221"/>
                  <a:pt x="3327965" y="1340730"/>
                  <a:pt x="3295433" y="1340730"/>
                </a:cubicBezTo>
                <a:cubicBezTo>
                  <a:pt x="3262901" y="1340730"/>
                  <a:pt x="3230368" y="1340730"/>
                  <a:pt x="3195334" y="1340730"/>
                </a:cubicBezTo>
                <a:cubicBezTo>
                  <a:pt x="3062703" y="1339476"/>
                  <a:pt x="2930072" y="1335713"/>
                  <a:pt x="2797441" y="1332264"/>
                </a:cubicBezTo>
                <a:lnTo>
                  <a:pt x="2603375" y="1329052"/>
                </a:lnTo>
                <a:lnTo>
                  <a:pt x="2557030" y="1346910"/>
                </a:lnTo>
                <a:lnTo>
                  <a:pt x="2602614" y="1350303"/>
                </a:lnTo>
                <a:cubicBezTo>
                  <a:pt x="2801907" y="1368169"/>
                  <a:pt x="2999441" y="1393087"/>
                  <a:pt x="3198382" y="1408131"/>
                </a:cubicBezTo>
                <a:cubicBezTo>
                  <a:pt x="3248430" y="1413146"/>
                  <a:pt x="3248430" y="1413146"/>
                  <a:pt x="3248430" y="1413146"/>
                </a:cubicBezTo>
                <a:cubicBezTo>
                  <a:pt x="3298479" y="1415654"/>
                  <a:pt x="3298479" y="1415654"/>
                  <a:pt x="3298479" y="1415654"/>
                </a:cubicBezTo>
                <a:cubicBezTo>
                  <a:pt x="3398575" y="1420669"/>
                  <a:pt x="3398575" y="1420669"/>
                  <a:pt x="3398575" y="1420669"/>
                </a:cubicBezTo>
                <a:cubicBezTo>
                  <a:pt x="3431106" y="1420669"/>
                  <a:pt x="3466140" y="1423176"/>
                  <a:pt x="3498671" y="1423176"/>
                </a:cubicBezTo>
                <a:cubicBezTo>
                  <a:pt x="3531203" y="1425683"/>
                  <a:pt x="3563734" y="1425683"/>
                  <a:pt x="3598767" y="1425683"/>
                </a:cubicBezTo>
                <a:cubicBezTo>
                  <a:pt x="3731395" y="1425683"/>
                  <a:pt x="3864023" y="1423176"/>
                  <a:pt x="3996650" y="1420669"/>
                </a:cubicBezTo>
                <a:cubicBezTo>
                  <a:pt x="4064215" y="1420669"/>
                  <a:pt x="4131781" y="1418161"/>
                  <a:pt x="4196843" y="1418161"/>
                </a:cubicBezTo>
                <a:cubicBezTo>
                  <a:pt x="4264408" y="1420669"/>
                  <a:pt x="4329471" y="1423176"/>
                  <a:pt x="4397035" y="1428191"/>
                </a:cubicBezTo>
                <a:cubicBezTo>
                  <a:pt x="4464601" y="1435713"/>
                  <a:pt x="4529663" y="1443236"/>
                  <a:pt x="4594726" y="1458280"/>
                </a:cubicBezTo>
                <a:cubicBezTo>
                  <a:pt x="4644149" y="1467683"/>
                  <a:pt x="4681216" y="1474736"/>
                  <a:pt x="4709016" y="1480025"/>
                </a:cubicBezTo>
                <a:lnTo>
                  <a:pt x="4742389" y="1486374"/>
                </a:lnTo>
                <a:lnTo>
                  <a:pt x="4742389" y="1494257"/>
                </a:lnTo>
                <a:lnTo>
                  <a:pt x="4677071" y="1481670"/>
                </a:lnTo>
                <a:cubicBezTo>
                  <a:pt x="4594726" y="1465803"/>
                  <a:pt x="4594726" y="1465803"/>
                  <a:pt x="4594726" y="1465803"/>
                </a:cubicBezTo>
                <a:cubicBezTo>
                  <a:pt x="4529663" y="1450758"/>
                  <a:pt x="4462099" y="1443236"/>
                  <a:pt x="4397035" y="1435713"/>
                </a:cubicBezTo>
                <a:cubicBezTo>
                  <a:pt x="4329471" y="1430698"/>
                  <a:pt x="4264408" y="1428191"/>
                  <a:pt x="4196843" y="1428191"/>
                </a:cubicBezTo>
                <a:cubicBezTo>
                  <a:pt x="4131781" y="1425683"/>
                  <a:pt x="4064215" y="1428191"/>
                  <a:pt x="3996650" y="1428191"/>
                </a:cubicBezTo>
                <a:cubicBezTo>
                  <a:pt x="3864023" y="1430698"/>
                  <a:pt x="3731395" y="1433206"/>
                  <a:pt x="3598767" y="1433206"/>
                </a:cubicBezTo>
                <a:cubicBezTo>
                  <a:pt x="3563734" y="1433206"/>
                  <a:pt x="3531203" y="1433206"/>
                  <a:pt x="3498671" y="1430698"/>
                </a:cubicBezTo>
                <a:cubicBezTo>
                  <a:pt x="3463637" y="1430698"/>
                  <a:pt x="3431106" y="1428191"/>
                  <a:pt x="3398575" y="1425683"/>
                </a:cubicBezTo>
                <a:cubicBezTo>
                  <a:pt x="3298479" y="1420669"/>
                  <a:pt x="3298479" y="1420669"/>
                  <a:pt x="3298479" y="1420669"/>
                </a:cubicBezTo>
                <a:cubicBezTo>
                  <a:pt x="3248430" y="1418161"/>
                  <a:pt x="3248430" y="1418161"/>
                  <a:pt x="3248430" y="1418161"/>
                </a:cubicBezTo>
                <a:cubicBezTo>
                  <a:pt x="3198382" y="1415654"/>
                  <a:pt x="3198382" y="1415654"/>
                  <a:pt x="3198382" y="1415654"/>
                </a:cubicBezTo>
                <a:cubicBezTo>
                  <a:pt x="3065755" y="1404370"/>
                  <a:pt x="2933127" y="1389952"/>
                  <a:pt x="2800499" y="1376161"/>
                </a:cubicBezTo>
                <a:lnTo>
                  <a:pt x="2541482" y="1352901"/>
                </a:lnTo>
                <a:lnTo>
                  <a:pt x="2519845" y="1361238"/>
                </a:lnTo>
                <a:cubicBezTo>
                  <a:pt x="2514698" y="1363221"/>
                  <a:pt x="2514698" y="1363221"/>
                  <a:pt x="2514698" y="1363221"/>
                </a:cubicBezTo>
                <a:lnTo>
                  <a:pt x="2492236" y="1370889"/>
                </a:lnTo>
                <a:lnTo>
                  <a:pt x="2607863" y="1388382"/>
                </a:lnTo>
                <a:cubicBezTo>
                  <a:pt x="2805412" y="1421420"/>
                  <a:pt x="3001553" y="1461866"/>
                  <a:pt x="3200510" y="1493846"/>
                </a:cubicBezTo>
                <a:cubicBezTo>
                  <a:pt x="3266829" y="1503879"/>
                  <a:pt x="3333148" y="1513285"/>
                  <a:pt x="3399467" y="1521123"/>
                </a:cubicBezTo>
                <a:lnTo>
                  <a:pt x="3456135" y="1526213"/>
                </a:lnTo>
                <a:lnTo>
                  <a:pt x="3385974" y="1526213"/>
                </a:lnTo>
                <a:lnTo>
                  <a:pt x="3198007" y="1501370"/>
                </a:lnTo>
                <a:cubicBezTo>
                  <a:pt x="3000927" y="1469390"/>
                  <a:pt x="2803848" y="1428945"/>
                  <a:pt x="2605712" y="1394849"/>
                </a:cubicBezTo>
                <a:lnTo>
                  <a:pt x="2480242" y="1374984"/>
                </a:lnTo>
                <a:lnTo>
                  <a:pt x="2430316" y="1392028"/>
                </a:lnTo>
                <a:lnTo>
                  <a:pt x="2611703" y="1435223"/>
                </a:lnTo>
                <a:cubicBezTo>
                  <a:pt x="2709822" y="1460086"/>
                  <a:pt x="2807677" y="1486624"/>
                  <a:pt x="2905401" y="1512588"/>
                </a:cubicBezTo>
                <a:lnTo>
                  <a:pt x="2959386" y="1526213"/>
                </a:lnTo>
                <a:lnTo>
                  <a:pt x="2932531" y="1526213"/>
                </a:lnTo>
                <a:lnTo>
                  <a:pt x="2904301" y="1519009"/>
                </a:lnTo>
                <a:cubicBezTo>
                  <a:pt x="2806651" y="1493118"/>
                  <a:pt x="2709177" y="1466963"/>
                  <a:pt x="2611351" y="1442394"/>
                </a:cubicBezTo>
                <a:lnTo>
                  <a:pt x="2417339" y="1396458"/>
                </a:lnTo>
                <a:lnTo>
                  <a:pt x="2366634" y="1413767"/>
                </a:lnTo>
                <a:lnTo>
                  <a:pt x="2372405" y="1415502"/>
                </a:lnTo>
                <a:cubicBezTo>
                  <a:pt x="2422456" y="1430541"/>
                  <a:pt x="2422456" y="1430541"/>
                  <a:pt x="2422456" y="1430541"/>
                </a:cubicBezTo>
                <a:cubicBezTo>
                  <a:pt x="2487522" y="1449967"/>
                  <a:pt x="2552119" y="1470803"/>
                  <a:pt x="2616442" y="1492383"/>
                </a:cubicBezTo>
                <a:lnTo>
                  <a:pt x="2714577" y="1526213"/>
                </a:lnTo>
                <a:lnTo>
                  <a:pt x="2697232" y="1526213"/>
                </a:lnTo>
                <a:lnTo>
                  <a:pt x="2613979" y="1497435"/>
                </a:lnTo>
                <a:cubicBezTo>
                  <a:pt x="2549617" y="1475816"/>
                  <a:pt x="2485020" y="1454980"/>
                  <a:pt x="2419954" y="1435554"/>
                </a:cubicBezTo>
                <a:cubicBezTo>
                  <a:pt x="2369903" y="1420515"/>
                  <a:pt x="2369903" y="1420515"/>
                  <a:pt x="2369903" y="1420515"/>
                </a:cubicBezTo>
                <a:lnTo>
                  <a:pt x="2356905" y="1417089"/>
                </a:lnTo>
                <a:lnTo>
                  <a:pt x="2316294" y="1430952"/>
                </a:lnTo>
                <a:lnTo>
                  <a:pt x="2127719" y="1485932"/>
                </a:lnTo>
                <a:lnTo>
                  <a:pt x="2204876" y="1503785"/>
                </a:lnTo>
                <a:cubicBezTo>
                  <a:pt x="2254923" y="1513821"/>
                  <a:pt x="2254923" y="1513821"/>
                  <a:pt x="2254923" y="1513821"/>
                </a:cubicBezTo>
                <a:cubicBezTo>
                  <a:pt x="2304970" y="1523857"/>
                  <a:pt x="2304970" y="1523857"/>
                  <a:pt x="2304970" y="1523857"/>
                </a:cubicBezTo>
                <a:lnTo>
                  <a:pt x="2314134" y="1526213"/>
                </a:lnTo>
                <a:lnTo>
                  <a:pt x="2281838" y="1526213"/>
                </a:lnTo>
                <a:lnTo>
                  <a:pt x="2258677" y="1520407"/>
                </a:lnTo>
                <a:cubicBezTo>
                  <a:pt x="2252421" y="1518839"/>
                  <a:pt x="2252421" y="1518839"/>
                  <a:pt x="2252421" y="1518839"/>
                </a:cubicBezTo>
                <a:cubicBezTo>
                  <a:pt x="2204876" y="1508803"/>
                  <a:pt x="2204876" y="1508803"/>
                  <a:pt x="2204876" y="1508803"/>
                </a:cubicBezTo>
                <a:lnTo>
                  <a:pt x="2117153" y="1489013"/>
                </a:lnTo>
                <a:lnTo>
                  <a:pt x="2014436" y="1518961"/>
                </a:lnTo>
                <a:lnTo>
                  <a:pt x="1983833" y="1526213"/>
                </a:lnTo>
                <a:lnTo>
                  <a:pt x="1962561" y="1526213"/>
                </a:lnTo>
                <a:lnTo>
                  <a:pt x="2014304" y="1513946"/>
                </a:lnTo>
                <a:lnTo>
                  <a:pt x="2107222" y="1486773"/>
                </a:lnTo>
                <a:lnTo>
                  <a:pt x="2104782" y="1486222"/>
                </a:lnTo>
                <a:lnTo>
                  <a:pt x="2059080" y="1477998"/>
                </a:lnTo>
                <a:lnTo>
                  <a:pt x="1992309" y="1496203"/>
                </a:lnTo>
                <a:lnTo>
                  <a:pt x="1852191" y="1526213"/>
                </a:lnTo>
                <a:lnTo>
                  <a:pt x="1827090" y="1526213"/>
                </a:lnTo>
                <a:lnTo>
                  <a:pt x="1991566" y="1491190"/>
                </a:lnTo>
                <a:lnTo>
                  <a:pt x="2047515" y="1475916"/>
                </a:lnTo>
                <a:lnTo>
                  <a:pt x="2019390" y="1470855"/>
                </a:lnTo>
                <a:cubicBezTo>
                  <a:pt x="2007191" y="1468660"/>
                  <a:pt x="2007191" y="1468660"/>
                  <a:pt x="2007191" y="1468660"/>
                </a:cubicBezTo>
                <a:lnTo>
                  <a:pt x="1989537" y="1465988"/>
                </a:lnTo>
                <a:lnTo>
                  <a:pt x="1702379" y="1526213"/>
                </a:lnTo>
                <a:lnTo>
                  <a:pt x="1678465" y="1526213"/>
                </a:lnTo>
                <a:lnTo>
                  <a:pt x="1975510" y="1463865"/>
                </a:lnTo>
                <a:lnTo>
                  <a:pt x="1916849" y="1454987"/>
                </a:lnTo>
                <a:lnTo>
                  <a:pt x="1654418" y="1505979"/>
                </a:lnTo>
                <a:lnTo>
                  <a:pt x="1507673" y="1526213"/>
                </a:lnTo>
                <a:lnTo>
                  <a:pt x="1470857" y="1526213"/>
                </a:lnTo>
                <a:lnTo>
                  <a:pt x="1651916" y="1500963"/>
                </a:lnTo>
                <a:lnTo>
                  <a:pt x="1899571" y="1452372"/>
                </a:lnTo>
                <a:lnTo>
                  <a:pt x="1834242" y="1442485"/>
                </a:lnTo>
                <a:lnTo>
                  <a:pt x="1639052" y="1476367"/>
                </a:lnTo>
                <a:lnTo>
                  <a:pt x="1254290" y="1526213"/>
                </a:lnTo>
                <a:lnTo>
                  <a:pt x="1219068" y="1526213"/>
                </a:lnTo>
                <a:lnTo>
                  <a:pt x="1237416" y="1524638"/>
                </a:lnTo>
                <a:cubicBezTo>
                  <a:pt x="1371294" y="1510219"/>
                  <a:pt x="1505173" y="1492666"/>
                  <a:pt x="1639052" y="1471352"/>
                </a:cubicBezTo>
                <a:lnTo>
                  <a:pt x="1818580" y="1440115"/>
                </a:lnTo>
                <a:lnTo>
                  <a:pt x="1808255" y="1438552"/>
                </a:lnTo>
                <a:lnTo>
                  <a:pt x="1740515" y="1430863"/>
                </a:lnTo>
                <a:lnTo>
                  <a:pt x="1626857" y="1448018"/>
                </a:lnTo>
                <a:cubicBezTo>
                  <a:pt x="1494229" y="1466809"/>
                  <a:pt x="1361601" y="1482468"/>
                  <a:pt x="1228661" y="1495621"/>
                </a:cubicBezTo>
                <a:lnTo>
                  <a:pt x="852899" y="1526213"/>
                </a:lnTo>
                <a:lnTo>
                  <a:pt x="815074" y="1526213"/>
                </a:lnTo>
                <a:lnTo>
                  <a:pt x="828590" y="1525686"/>
                </a:lnTo>
                <a:cubicBezTo>
                  <a:pt x="1093844" y="1508148"/>
                  <a:pt x="1361601" y="1480589"/>
                  <a:pt x="1626857" y="1443007"/>
                </a:cubicBezTo>
                <a:lnTo>
                  <a:pt x="1721439" y="1428698"/>
                </a:lnTo>
                <a:lnTo>
                  <a:pt x="1632000" y="1418546"/>
                </a:lnTo>
                <a:lnTo>
                  <a:pt x="1616619" y="1420490"/>
                </a:lnTo>
                <a:cubicBezTo>
                  <a:pt x="1351350" y="1453061"/>
                  <a:pt x="1086081" y="1478114"/>
                  <a:pt x="820813" y="1493147"/>
                </a:cubicBezTo>
                <a:cubicBezTo>
                  <a:pt x="555543" y="1510685"/>
                  <a:pt x="287773" y="1518201"/>
                  <a:pt x="22503" y="1515695"/>
                </a:cubicBezTo>
                <a:cubicBezTo>
                  <a:pt x="287773" y="1518201"/>
                  <a:pt x="555543" y="1508179"/>
                  <a:pt x="820813" y="1490641"/>
                </a:cubicBezTo>
                <a:cubicBezTo>
                  <a:pt x="953447" y="1481873"/>
                  <a:pt x="1086081" y="1471225"/>
                  <a:pt x="1218716" y="1458698"/>
                </a:cubicBezTo>
                <a:lnTo>
                  <a:pt x="1610676" y="1416125"/>
                </a:lnTo>
                <a:lnTo>
                  <a:pt x="1609318" y="1415971"/>
                </a:lnTo>
                <a:cubicBezTo>
                  <a:pt x="1559271" y="1413462"/>
                  <a:pt x="1559271" y="1413462"/>
                  <a:pt x="1559271" y="1413462"/>
                </a:cubicBezTo>
                <a:cubicBezTo>
                  <a:pt x="1509224" y="1408444"/>
                  <a:pt x="1509224" y="1408444"/>
                  <a:pt x="1509224" y="1408444"/>
                </a:cubicBezTo>
                <a:lnTo>
                  <a:pt x="1486643" y="1406788"/>
                </a:lnTo>
                <a:lnTo>
                  <a:pt x="1212315" y="1431240"/>
                </a:lnTo>
                <a:cubicBezTo>
                  <a:pt x="815478" y="1463913"/>
                  <a:pt x="417585" y="1487418"/>
                  <a:pt x="19691" y="1491179"/>
                </a:cubicBezTo>
                <a:cubicBezTo>
                  <a:pt x="417585" y="1485538"/>
                  <a:pt x="815478" y="1461562"/>
                  <a:pt x="1212315" y="1427714"/>
                </a:cubicBezTo>
                <a:lnTo>
                  <a:pt x="1459239" y="1404777"/>
                </a:lnTo>
                <a:lnTo>
                  <a:pt x="1406628" y="1400918"/>
                </a:lnTo>
                <a:lnTo>
                  <a:pt x="1234761" y="1396610"/>
                </a:lnTo>
                <a:lnTo>
                  <a:pt x="810496" y="1426588"/>
                </a:lnTo>
                <a:cubicBezTo>
                  <a:pt x="678018" y="1435203"/>
                  <a:pt x="545462" y="1443114"/>
                  <a:pt x="412867" y="1449810"/>
                </a:cubicBezTo>
                <a:lnTo>
                  <a:pt x="86413" y="1462888"/>
                </a:lnTo>
                <a:lnTo>
                  <a:pt x="15002" y="1465748"/>
                </a:lnTo>
                <a:lnTo>
                  <a:pt x="89545" y="1462483"/>
                </a:lnTo>
                <a:lnTo>
                  <a:pt x="412867" y="1448322"/>
                </a:lnTo>
                <a:cubicBezTo>
                  <a:pt x="545462" y="1441234"/>
                  <a:pt x="678018" y="1433011"/>
                  <a:pt x="810496" y="1424082"/>
                </a:cubicBezTo>
                <a:lnTo>
                  <a:pt x="1194331" y="1395748"/>
                </a:lnTo>
                <a:lnTo>
                  <a:pt x="1006253" y="1393391"/>
                </a:lnTo>
                <a:cubicBezTo>
                  <a:pt x="971220" y="1393391"/>
                  <a:pt x="938690" y="1395900"/>
                  <a:pt x="903657" y="1395900"/>
                </a:cubicBezTo>
                <a:cubicBezTo>
                  <a:pt x="853610" y="1398409"/>
                  <a:pt x="853610" y="1398409"/>
                  <a:pt x="853610" y="1398409"/>
                </a:cubicBezTo>
                <a:cubicBezTo>
                  <a:pt x="803563" y="1398409"/>
                  <a:pt x="803563" y="1398409"/>
                  <a:pt x="803563" y="1398409"/>
                </a:cubicBezTo>
                <a:lnTo>
                  <a:pt x="643413" y="1407943"/>
                </a:lnTo>
                <a:lnTo>
                  <a:pt x="803563" y="1395900"/>
                </a:lnTo>
                <a:cubicBezTo>
                  <a:pt x="853610" y="1393391"/>
                  <a:pt x="853610" y="1393391"/>
                  <a:pt x="853610" y="1393391"/>
                </a:cubicBezTo>
                <a:cubicBezTo>
                  <a:pt x="903657" y="1393391"/>
                  <a:pt x="903657" y="1393391"/>
                  <a:pt x="903657" y="1393391"/>
                </a:cubicBezTo>
                <a:cubicBezTo>
                  <a:pt x="938690" y="1393391"/>
                  <a:pt x="971220" y="1390882"/>
                  <a:pt x="1006253" y="1390882"/>
                </a:cubicBezTo>
                <a:cubicBezTo>
                  <a:pt x="1071314" y="1390882"/>
                  <a:pt x="1138877" y="1388373"/>
                  <a:pt x="1206441" y="1390882"/>
                </a:cubicBezTo>
                <a:lnTo>
                  <a:pt x="1245512" y="1391970"/>
                </a:lnTo>
                <a:lnTo>
                  <a:pt x="1604112" y="1365499"/>
                </a:lnTo>
                <a:cubicBezTo>
                  <a:pt x="1736747" y="1355474"/>
                  <a:pt x="1869381" y="1345449"/>
                  <a:pt x="2002016" y="1336050"/>
                </a:cubicBezTo>
                <a:lnTo>
                  <a:pt x="2021651" y="1334783"/>
                </a:lnTo>
                <a:lnTo>
                  <a:pt x="1996024" y="1330291"/>
                </a:lnTo>
                <a:lnTo>
                  <a:pt x="1603761" y="1345747"/>
                </a:lnTo>
                <a:cubicBezTo>
                  <a:pt x="1073237" y="1370831"/>
                  <a:pt x="542713" y="1413474"/>
                  <a:pt x="12189" y="1441067"/>
                </a:cubicBezTo>
                <a:cubicBezTo>
                  <a:pt x="542713" y="1410966"/>
                  <a:pt x="1073237" y="1368323"/>
                  <a:pt x="1603761" y="1340730"/>
                </a:cubicBezTo>
                <a:lnTo>
                  <a:pt x="1971306" y="1325958"/>
                </a:lnTo>
                <a:lnTo>
                  <a:pt x="1960110" y="1323995"/>
                </a:lnTo>
                <a:lnTo>
                  <a:pt x="1604348" y="1322878"/>
                </a:lnTo>
                <a:cubicBezTo>
                  <a:pt x="1071335" y="1332908"/>
                  <a:pt x="540826" y="1375534"/>
                  <a:pt x="10314" y="1415654"/>
                </a:cubicBezTo>
                <a:cubicBezTo>
                  <a:pt x="540826" y="1373027"/>
                  <a:pt x="1071335" y="1330400"/>
                  <a:pt x="1604348" y="1317863"/>
                </a:cubicBezTo>
                <a:lnTo>
                  <a:pt x="1889609" y="1317415"/>
                </a:lnTo>
                <a:lnTo>
                  <a:pt x="1608855" y="1305727"/>
                </a:lnTo>
                <a:cubicBezTo>
                  <a:pt x="1341077" y="1300711"/>
                  <a:pt x="1073299" y="1308236"/>
                  <a:pt x="805521" y="1325793"/>
                </a:cubicBezTo>
                <a:cubicBezTo>
                  <a:pt x="537742" y="1340843"/>
                  <a:pt x="272467" y="1365925"/>
                  <a:pt x="4688" y="1391008"/>
                </a:cubicBezTo>
                <a:cubicBezTo>
                  <a:pt x="272467" y="1363417"/>
                  <a:pt x="537742" y="1338335"/>
                  <a:pt x="805521" y="1323285"/>
                </a:cubicBezTo>
                <a:cubicBezTo>
                  <a:pt x="1073299" y="1305727"/>
                  <a:pt x="1341077" y="1295694"/>
                  <a:pt x="1608855" y="1300711"/>
                </a:cubicBezTo>
                <a:lnTo>
                  <a:pt x="1882117" y="1311385"/>
                </a:lnTo>
                <a:lnTo>
                  <a:pt x="1877765" y="1310731"/>
                </a:lnTo>
                <a:lnTo>
                  <a:pt x="1815761" y="1304073"/>
                </a:lnTo>
                <a:cubicBezTo>
                  <a:pt x="1748824" y="1298117"/>
                  <a:pt x="1681886" y="1293101"/>
                  <a:pt x="1614323" y="1288086"/>
                </a:cubicBezTo>
                <a:cubicBezTo>
                  <a:pt x="1546759" y="1285578"/>
                  <a:pt x="1479196" y="1283070"/>
                  <a:pt x="1411633" y="1280562"/>
                </a:cubicBezTo>
                <a:cubicBezTo>
                  <a:pt x="1346572" y="1278054"/>
                  <a:pt x="1279009" y="1278054"/>
                  <a:pt x="1211445" y="1278054"/>
                </a:cubicBezTo>
                <a:cubicBezTo>
                  <a:pt x="1076319" y="1280562"/>
                  <a:pt x="941192" y="1283070"/>
                  <a:pt x="806066" y="1290593"/>
                </a:cubicBezTo>
                <a:cubicBezTo>
                  <a:pt x="538315" y="1305640"/>
                  <a:pt x="270564" y="1333226"/>
                  <a:pt x="2813" y="1365827"/>
                </a:cubicBezTo>
                <a:cubicBezTo>
                  <a:pt x="270564" y="1333226"/>
                  <a:pt x="538315" y="1303132"/>
                  <a:pt x="806066" y="1288086"/>
                </a:cubicBezTo>
                <a:cubicBezTo>
                  <a:pt x="941192" y="1280562"/>
                  <a:pt x="1076319" y="1275547"/>
                  <a:pt x="1211445" y="1275547"/>
                </a:cubicBezTo>
                <a:cubicBezTo>
                  <a:pt x="1279009" y="1275547"/>
                  <a:pt x="1346572" y="1275547"/>
                  <a:pt x="1411633" y="1275547"/>
                </a:cubicBezTo>
                <a:cubicBezTo>
                  <a:pt x="1479196" y="1278054"/>
                  <a:pt x="1546759" y="1280562"/>
                  <a:pt x="1614323" y="1283070"/>
                </a:cubicBezTo>
                <a:lnTo>
                  <a:pt x="1781622" y="1296286"/>
                </a:lnTo>
                <a:lnTo>
                  <a:pt x="1724248" y="1287666"/>
                </a:lnTo>
                <a:cubicBezTo>
                  <a:pt x="1621644" y="1277640"/>
                  <a:pt x="1621644" y="1277640"/>
                  <a:pt x="1621644" y="1277640"/>
                </a:cubicBezTo>
                <a:cubicBezTo>
                  <a:pt x="1486507" y="1262600"/>
                  <a:pt x="1351370" y="1252574"/>
                  <a:pt x="1216233" y="1252574"/>
                </a:cubicBezTo>
                <a:cubicBezTo>
                  <a:pt x="1166183" y="1250067"/>
                  <a:pt x="1166183" y="1250067"/>
                  <a:pt x="1166183" y="1250067"/>
                </a:cubicBezTo>
                <a:cubicBezTo>
                  <a:pt x="1148665" y="1250067"/>
                  <a:pt x="1131147" y="1250067"/>
                  <a:pt x="1113629" y="1250067"/>
                </a:cubicBezTo>
                <a:cubicBezTo>
                  <a:pt x="1013528" y="1250067"/>
                  <a:pt x="1013528" y="1250067"/>
                  <a:pt x="1013528" y="1250067"/>
                </a:cubicBezTo>
                <a:cubicBezTo>
                  <a:pt x="943457" y="1252574"/>
                  <a:pt x="875888" y="1252574"/>
                  <a:pt x="808320" y="1257587"/>
                </a:cubicBezTo>
                <a:cubicBezTo>
                  <a:pt x="538046" y="1270120"/>
                  <a:pt x="267772" y="1300199"/>
                  <a:pt x="0" y="1340304"/>
                </a:cubicBezTo>
                <a:cubicBezTo>
                  <a:pt x="267772" y="1300199"/>
                  <a:pt x="538046" y="1267614"/>
                  <a:pt x="808320" y="1255081"/>
                </a:cubicBezTo>
                <a:cubicBezTo>
                  <a:pt x="875888" y="1250067"/>
                  <a:pt x="943457" y="1250067"/>
                  <a:pt x="1013528" y="1247561"/>
                </a:cubicBezTo>
                <a:cubicBezTo>
                  <a:pt x="1113629" y="1247561"/>
                  <a:pt x="1113629" y="1247561"/>
                  <a:pt x="1113629" y="1247561"/>
                </a:cubicBezTo>
                <a:cubicBezTo>
                  <a:pt x="1131147" y="1247561"/>
                  <a:pt x="1148665" y="1247561"/>
                  <a:pt x="1166183" y="1247561"/>
                </a:cubicBezTo>
                <a:cubicBezTo>
                  <a:pt x="1216233" y="1247561"/>
                  <a:pt x="1216233" y="1247561"/>
                  <a:pt x="1216233" y="1247561"/>
                </a:cubicBezTo>
                <a:cubicBezTo>
                  <a:pt x="1351370" y="1250067"/>
                  <a:pt x="1486507" y="1257587"/>
                  <a:pt x="1621644" y="1272627"/>
                </a:cubicBezTo>
                <a:cubicBezTo>
                  <a:pt x="1724248" y="1282653"/>
                  <a:pt x="1724248" y="1282653"/>
                  <a:pt x="1724248" y="1282653"/>
                </a:cubicBezTo>
                <a:cubicBezTo>
                  <a:pt x="1756781" y="1287666"/>
                  <a:pt x="1791817" y="1292679"/>
                  <a:pt x="1824350" y="1297692"/>
                </a:cubicBezTo>
                <a:cubicBezTo>
                  <a:pt x="1874401" y="1305212"/>
                  <a:pt x="1874401" y="1305212"/>
                  <a:pt x="1874401" y="1305212"/>
                </a:cubicBezTo>
                <a:lnTo>
                  <a:pt x="1876050" y="1305460"/>
                </a:lnTo>
                <a:lnTo>
                  <a:pt x="1958694" y="1314376"/>
                </a:lnTo>
                <a:lnTo>
                  <a:pt x="2010210" y="1316388"/>
                </a:lnTo>
                <a:lnTo>
                  <a:pt x="2037840" y="1318801"/>
                </a:lnTo>
                <a:lnTo>
                  <a:pt x="2123809" y="1322717"/>
                </a:lnTo>
                <a:lnTo>
                  <a:pt x="2237745" y="1320831"/>
                </a:lnTo>
                <a:lnTo>
                  <a:pt x="2295221" y="1317121"/>
                </a:lnTo>
                <a:lnTo>
                  <a:pt x="2402045" y="1305641"/>
                </a:lnTo>
                <a:lnTo>
                  <a:pt x="2410836" y="1304694"/>
                </a:lnTo>
                <a:lnTo>
                  <a:pt x="2546168" y="1282955"/>
                </a:lnTo>
                <a:lnTo>
                  <a:pt x="2659717" y="1258873"/>
                </a:lnTo>
                <a:lnTo>
                  <a:pt x="2712288" y="1244690"/>
                </a:lnTo>
                <a:lnTo>
                  <a:pt x="2835272" y="1207526"/>
                </a:lnTo>
                <a:lnTo>
                  <a:pt x="2871251" y="1194959"/>
                </a:lnTo>
                <a:lnTo>
                  <a:pt x="3022620" y="1135682"/>
                </a:lnTo>
                <a:lnTo>
                  <a:pt x="3065180" y="1117038"/>
                </a:lnTo>
                <a:lnTo>
                  <a:pt x="3135498" y="1082054"/>
                </a:lnTo>
                <a:lnTo>
                  <a:pt x="3272966" y="1007211"/>
                </a:lnTo>
                <a:cubicBezTo>
                  <a:pt x="3515712" y="869320"/>
                  <a:pt x="3743443" y="706358"/>
                  <a:pt x="3948651" y="518325"/>
                </a:cubicBezTo>
                <a:cubicBezTo>
                  <a:pt x="4053757" y="425561"/>
                  <a:pt x="4158863" y="330291"/>
                  <a:pt x="4268975" y="247557"/>
                </a:cubicBezTo>
                <a:cubicBezTo>
                  <a:pt x="4381589" y="162315"/>
                  <a:pt x="4501711" y="89609"/>
                  <a:pt x="4631843" y="36959"/>
                </a:cubicBezTo>
                <a:cubicBezTo>
                  <a:pt x="4664376" y="24424"/>
                  <a:pt x="4697535" y="12515"/>
                  <a:pt x="4731319" y="248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88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594216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847726" y="2022742"/>
            <a:ext cx="2419350" cy="3147508"/>
          </a:xfrm>
          <a:custGeom>
            <a:avLst/>
            <a:gdLst>
              <a:gd name="connsiteX0" fmla="*/ 22234 w 2419350"/>
              <a:gd name="connsiteY0" fmla="*/ 0 h 3147508"/>
              <a:gd name="connsiteX1" fmla="*/ 2397116 w 2419350"/>
              <a:gd name="connsiteY1" fmla="*/ 0 h 3147508"/>
              <a:gd name="connsiteX2" fmla="*/ 2419350 w 2419350"/>
              <a:gd name="connsiteY2" fmla="*/ 22234 h 3147508"/>
              <a:gd name="connsiteX3" fmla="*/ 2419350 w 2419350"/>
              <a:gd name="connsiteY3" fmla="*/ 3125274 h 3147508"/>
              <a:gd name="connsiteX4" fmla="*/ 2397116 w 2419350"/>
              <a:gd name="connsiteY4" fmla="*/ 3147508 h 3147508"/>
              <a:gd name="connsiteX5" fmla="*/ 22234 w 2419350"/>
              <a:gd name="connsiteY5" fmla="*/ 3147508 h 3147508"/>
              <a:gd name="connsiteX6" fmla="*/ 0 w 2419350"/>
              <a:gd name="connsiteY6" fmla="*/ 3125274 h 3147508"/>
              <a:gd name="connsiteX7" fmla="*/ 0 w 2419350"/>
              <a:gd name="connsiteY7" fmla="*/ 22234 h 3147508"/>
              <a:gd name="connsiteX8" fmla="*/ 22234 w 2419350"/>
              <a:gd name="connsiteY8" fmla="*/ 0 h 314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350" h="3147508">
                <a:moveTo>
                  <a:pt x="22234" y="0"/>
                </a:moveTo>
                <a:lnTo>
                  <a:pt x="2397116" y="0"/>
                </a:lnTo>
                <a:cubicBezTo>
                  <a:pt x="2409395" y="0"/>
                  <a:pt x="2419350" y="9955"/>
                  <a:pt x="2419350" y="22234"/>
                </a:cubicBezTo>
                <a:lnTo>
                  <a:pt x="2419350" y="3125274"/>
                </a:lnTo>
                <a:cubicBezTo>
                  <a:pt x="2419350" y="3137553"/>
                  <a:pt x="2409395" y="3147508"/>
                  <a:pt x="2397116" y="3147508"/>
                </a:cubicBezTo>
                <a:lnTo>
                  <a:pt x="22234" y="3147508"/>
                </a:lnTo>
                <a:cubicBezTo>
                  <a:pt x="9955" y="3147508"/>
                  <a:pt x="0" y="3137553"/>
                  <a:pt x="0" y="3125274"/>
                </a:cubicBezTo>
                <a:lnTo>
                  <a:pt x="0" y="22234"/>
                </a:lnTo>
                <a:cubicBezTo>
                  <a:pt x="0" y="9955"/>
                  <a:pt x="9955" y="0"/>
                  <a:pt x="22234" y="0"/>
                </a:cubicBezTo>
                <a:close/>
              </a:path>
            </a:pathLst>
          </a:custGeom>
          <a:solidFill>
            <a:schemeClr val="accent1">
              <a:lumMod val="75000"/>
              <a:alpha val="15000"/>
            </a:schemeClr>
          </a:solidFill>
          <a:ln>
            <a:noFill/>
          </a:ln>
          <a:effectLst>
            <a:outerShdw blurRad="1270000" dist="546100" dir="5400000" sx="87000" sy="87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id-ID" sz="1200" b="0">
                <a:solidFill>
                  <a:schemeClr val="bg1"/>
                </a:solidFill>
                <a:latin typeface="+mn-lt"/>
              </a:defRPr>
            </a:lvl1pPr>
          </a:lstStyle>
          <a:p>
            <a:pPr lvl="0" algn="ctr"/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538765" y="2022742"/>
            <a:ext cx="2419350" cy="3147508"/>
          </a:xfrm>
          <a:custGeom>
            <a:avLst/>
            <a:gdLst>
              <a:gd name="connsiteX0" fmla="*/ 22234 w 2419350"/>
              <a:gd name="connsiteY0" fmla="*/ 0 h 3147508"/>
              <a:gd name="connsiteX1" fmla="*/ 2397116 w 2419350"/>
              <a:gd name="connsiteY1" fmla="*/ 0 h 3147508"/>
              <a:gd name="connsiteX2" fmla="*/ 2419350 w 2419350"/>
              <a:gd name="connsiteY2" fmla="*/ 22234 h 3147508"/>
              <a:gd name="connsiteX3" fmla="*/ 2419350 w 2419350"/>
              <a:gd name="connsiteY3" fmla="*/ 3125274 h 3147508"/>
              <a:gd name="connsiteX4" fmla="*/ 2397116 w 2419350"/>
              <a:gd name="connsiteY4" fmla="*/ 3147508 h 3147508"/>
              <a:gd name="connsiteX5" fmla="*/ 22234 w 2419350"/>
              <a:gd name="connsiteY5" fmla="*/ 3147508 h 3147508"/>
              <a:gd name="connsiteX6" fmla="*/ 0 w 2419350"/>
              <a:gd name="connsiteY6" fmla="*/ 3125274 h 3147508"/>
              <a:gd name="connsiteX7" fmla="*/ 0 w 2419350"/>
              <a:gd name="connsiteY7" fmla="*/ 22234 h 3147508"/>
              <a:gd name="connsiteX8" fmla="*/ 22234 w 2419350"/>
              <a:gd name="connsiteY8" fmla="*/ 0 h 314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350" h="3147508">
                <a:moveTo>
                  <a:pt x="22234" y="0"/>
                </a:moveTo>
                <a:lnTo>
                  <a:pt x="2397116" y="0"/>
                </a:lnTo>
                <a:cubicBezTo>
                  <a:pt x="2409395" y="0"/>
                  <a:pt x="2419350" y="9955"/>
                  <a:pt x="2419350" y="22234"/>
                </a:cubicBezTo>
                <a:lnTo>
                  <a:pt x="2419350" y="3125274"/>
                </a:lnTo>
                <a:cubicBezTo>
                  <a:pt x="2419350" y="3137553"/>
                  <a:pt x="2409395" y="3147508"/>
                  <a:pt x="2397116" y="3147508"/>
                </a:cubicBezTo>
                <a:lnTo>
                  <a:pt x="22234" y="3147508"/>
                </a:lnTo>
                <a:cubicBezTo>
                  <a:pt x="9955" y="3147508"/>
                  <a:pt x="0" y="3137553"/>
                  <a:pt x="0" y="3125274"/>
                </a:cubicBezTo>
                <a:lnTo>
                  <a:pt x="0" y="22234"/>
                </a:lnTo>
                <a:cubicBezTo>
                  <a:pt x="0" y="9955"/>
                  <a:pt x="9955" y="0"/>
                  <a:pt x="22234" y="0"/>
                </a:cubicBezTo>
                <a:close/>
              </a:path>
            </a:pathLst>
          </a:custGeom>
          <a:solidFill>
            <a:schemeClr val="accent1">
              <a:lumMod val="75000"/>
              <a:alpha val="15000"/>
            </a:schemeClr>
          </a:solidFill>
          <a:ln>
            <a:noFill/>
          </a:ln>
          <a:effectLst>
            <a:outerShdw blurRad="1270000" dist="546100" dir="5400000" sx="87000" sy="87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>
              <a:defRPr lang="id-ID" sz="1200" b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 hasCustomPrompt="1"/>
          </p:nvPr>
        </p:nvSpPr>
        <p:spPr>
          <a:xfrm>
            <a:off x="6229804" y="2022742"/>
            <a:ext cx="2419350" cy="3147508"/>
          </a:xfrm>
          <a:custGeom>
            <a:avLst/>
            <a:gdLst>
              <a:gd name="connsiteX0" fmla="*/ 22234 w 2419350"/>
              <a:gd name="connsiteY0" fmla="*/ 0 h 3147508"/>
              <a:gd name="connsiteX1" fmla="*/ 2397116 w 2419350"/>
              <a:gd name="connsiteY1" fmla="*/ 0 h 3147508"/>
              <a:gd name="connsiteX2" fmla="*/ 2419350 w 2419350"/>
              <a:gd name="connsiteY2" fmla="*/ 22234 h 3147508"/>
              <a:gd name="connsiteX3" fmla="*/ 2419350 w 2419350"/>
              <a:gd name="connsiteY3" fmla="*/ 3125274 h 3147508"/>
              <a:gd name="connsiteX4" fmla="*/ 2397116 w 2419350"/>
              <a:gd name="connsiteY4" fmla="*/ 3147508 h 3147508"/>
              <a:gd name="connsiteX5" fmla="*/ 22234 w 2419350"/>
              <a:gd name="connsiteY5" fmla="*/ 3147508 h 3147508"/>
              <a:gd name="connsiteX6" fmla="*/ 0 w 2419350"/>
              <a:gd name="connsiteY6" fmla="*/ 3125274 h 3147508"/>
              <a:gd name="connsiteX7" fmla="*/ 0 w 2419350"/>
              <a:gd name="connsiteY7" fmla="*/ 22234 h 3147508"/>
              <a:gd name="connsiteX8" fmla="*/ 22234 w 2419350"/>
              <a:gd name="connsiteY8" fmla="*/ 0 h 314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350" h="3147508">
                <a:moveTo>
                  <a:pt x="22234" y="0"/>
                </a:moveTo>
                <a:lnTo>
                  <a:pt x="2397116" y="0"/>
                </a:lnTo>
                <a:cubicBezTo>
                  <a:pt x="2409395" y="0"/>
                  <a:pt x="2419350" y="9955"/>
                  <a:pt x="2419350" y="22234"/>
                </a:cubicBezTo>
                <a:lnTo>
                  <a:pt x="2419350" y="3125274"/>
                </a:lnTo>
                <a:cubicBezTo>
                  <a:pt x="2419350" y="3137553"/>
                  <a:pt x="2409395" y="3147508"/>
                  <a:pt x="2397116" y="3147508"/>
                </a:cubicBezTo>
                <a:lnTo>
                  <a:pt x="22234" y="3147508"/>
                </a:lnTo>
                <a:cubicBezTo>
                  <a:pt x="9955" y="3147508"/>
                  <a:pt x="0" y="3137553"/>
                  <a:pt x="0" y="3125274"/>
                </a:cubicBezTo>
                <a:lnTo>
                  <a:pt x="0" y="22234"/>
                </a:lnTo>
                <a:cubicBezTo>
                  <a:pt x="0" y="9955"/>
                  <a:pt x="9955" y="0"/>
                  <a:pt x="22234" y="0"/>
                </a:cubicBezTo>
                <a:close/>
              </a:path>
            </a:pathLst>
          </a:custGeom>
          <a:solidFill>
            <a:schemeClr val="accent1">
              <a:lumMod val="75000"/>
              <a:alpha val="15000"/>
            </a:schemeClr>
          </a:solidFill>
          <a:ln>
            <a:noFill/>
          </a:ln>
          <a:effectLst>
            <a:outerShdw blurRad="1270000" dist="546100" dir="5400000" sx="87000" sy="87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>
              <a:defRPr lang="id-ID" sz="1200" b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8920844" y="2022742"/>
            <a:ext cx="2419350" cy="3147508"/>
          </a:xfrm>
          <a:custGeom>
            <a:avLst/>
            <a:gdLst>
              <a:gd name="connsiteX0" fmla="*/ 22234 w 2419350"/>
              <a:gd name="connsiteY0" fmla="*/ 0 h 3147508"/>
              <a:gd name="connsiteX1" fmla="*/ 2397116 w 2419350"/>
              <a:gd name="connsiteY1" fmla="*/ 0 h 3147508"/>
              <a:gd name="connsiteX2" fmla="*/ 2419350 w 2419350"/>
              <a:gd name="connsiteY2" fmla="*/ 22234 h 3147508"/>
              <a:gd name="connsiteX3" fmla="*/ 2419350 w 2419350"/>
              <a:gd name="connsiteY3" fmla="*/ 3125274 h 3147508"/>
              <a:gd name="connsiteX4" fmla="*/ 2397116 w 2419350"/>
              <a:gd name="connsiteY4" fmla="*/ 3147508 h 3147508"/>
              <a:gd name="connsiteX5" fmla="*/ 22234 w 2419350"/>
              <a:gd name="connsiteY5" fmla="*/ 3147508 h 3147508"/>
              <a:gd name="connsiteX6" fmla="*/ 0 w 2419350"/>
              <a:gd name="connsiteY6" fmla="*/ 3125274 h 3147508"/>
              <a:gd name="connsiteX7" fmla="*/ 0 w 2419350"/>
              <a:gd name="connsiteY7" fmla="*/ 22234 h 3147508"/>
              <a:gd name="connsiteX8" fmla="*/ 22234 w 2419350"/>
              <a:gd name="connsiteY8" fmla="*/ 0 h 314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350" h="3147508">
                <a:moveTo>
                  <a:pt x="22234" y="0"/>
                </a:moveTo>
                <a:lnTo>
                  <a:pt x="2397116" y="0"/>
                </a:lnTo>
                <a:cubicBezTo>
                  <a:pt x="2409395" y="0"/>
                  <a:pt x="2419350" y="9955"/>
                  <a:pt x="2419350" y="22234"/>
                </a:cubicBezTo>
                <a:lnTo>
                  <a:pt x="2419350" y="3125274"/>
                </a:lnTo>
                <a:cubicBezTo>
                  <a:pt x="2419350" y="3137553"/>
                  <a:pt x="2409395" y="3147508"/>
                  <a:pt x="2397116" y="3147508"/>
                </a:cubicBezTo>
                <a:lnTo>
                  <a:pt x="22234" y="3147508"/>
                </a:lnTo>
                <a:cubicBezTo>
                  <a:pt x="9955" y="3147508"/>
                  <a:pt x="0" y="3137553"/>
                  <a:pt x="0" y="3125274"/>
                </a:cubicBezTo>
                <a:lnTo>
                  <a:pt x="0" y="22234"/>
                </a:lnTo>
                <a:cubicBezTo>
                  <a:pt x="0" y="9955"/>
                  <a:pt x="9955" y="0"/>
                  <a:pt x="22234" y="0"/>
                </a:cubicBezTo>
                <a:close/>
              </a:path>
            </a:pathLst>
          </a:custGeom>
          <a:solidFill>
            <a:schemeClr val="accent1">
              <a:lumMod val="75000"/>
              <a:alpha val="15000"/>
            </a:schemeClr>
          </a:solidFill>
          <a:ln>
            <a:noFill/>
          </a:ln>
          <a:effectLst>
            <a:outerShdw blurRad="1270000" dist="546100" dir="5400000" sx="87000" sy="87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>
              <a:defRPr lang="id-ID" sz="1200" b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52" name="TextBox 51"/>
          <p:cNvSpPr txBox="1"/>
          <p:nvPr userDrawn="1"/>
        </p:nvSpPr>
        <p:spPr>
          <a:xfrm rot="10800000" flipV="1">
            <a:off x="11091690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0" i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fld>
            <a:endParaRPr lang="id-ID" sz="8625" b="0" i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</p:bld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 hasCustomPrompt="1"/>
          </p:nvPr>
        </p:nvSpPr>
        <p:spPr>
          <a:xfrm>
            <a:off x="8038460" y="0"/>
            <a:ext cx="4153540" cy="6858000"/>
          </a:xfrm>
          <a:custGeom>
            <a:avLst/>
            <a:gdLst>
              <a:gd name="connsiteX0" fmla="*/ 1178680 w 4153540"/>
              <a:gd name="connsiteY0" fmla="*/ 0 h 6858000"/>
              <a:gd name="connsiteX1" fmla="*/ 4153540 w 4153540"/>
              <a:gd name="connsiteY1" fmla="*/ 0 h 6858000"/>
              <a:gd name="connsiteX2" fmla="*/ 4153540 w 4153540"/>
              <a:gd name="connsiteY2" fmla="*/ 6858000 h 6858000"/>
              <a:gd name="connsiteX3" fmla="*/ 1178679 w 4153540"/>
              <a:gd name="connsiteY3" fmla="*/ 6858000 h 6858000"/>
              <a:gd name="connsiteX4" fmla="*/ 1129856 w 4153540"/>
              <a:gd name="connsiteY4" fmla="*/ 6797567 h 6858000"/>
              <a:gd name="connsiteX5" fmla="*/ 0 w 4153540"/>
              <a:gd name="connsiteY5" fmla="*/ 3429001 h 6858000"/>
              <a:gd name="connsiteX6" fmla="*/ 1129856 w 4153540"/>
              <a:gd name="connsiteY6" fmla="*/ 60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3540" h="6858000">
                <a:moveTo>
                  <a:pt x="1178680" y="0"/>
                </a:moveTo>
                <a:lnTo>
                  <a:pt x="4153540" y="0"/>
                </a:lnTo>
                <a:lnTo>
                  <a:pt x="4153540" y="6858000"/>
                </a:lnTo>
                <a:lnTo>
                  <a:pt x="1178679" y="6858000"/>
                </a:lnTo>
                <a:lnTo>
                  <a:pt x="1129856" y="6797567"/>
                </a:lnTo>
                <a:cubicBezTo>
                  <a:pt x="420703" y="5861126"/>
                  <a:pt x="0" y="4694191"/>
                  <a:pt x="0" y="3429001"/>
                </a:cubicBezTo>
                <a:cubicBezTo>
                  <a:pt x="0" y="2163811"/>
                  <a:pt x="420703" y="996875"/>
                  <a:pt x="1129856" y="60435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6735508" y="1714538"/>
            <a:ext cx="3163635" cy="3553564"/>
          </a:xfrm>
          <a:custGeom>
            <a:avLst/>
            <a:gdLst>
              <a:gd name="connsiteX0" fmla="*/ 1581818 w 3163635"/>
              <a:gd name="connsiteY0" fmla="*/ 0 h 3553564"/>
              <a:gd name="connsiteX1" fmla="*/ 1748817 w 3163635"/>
              <a:gd name="connsiteY1" fmla="*/ 39068 h 3553564"/>
              <a:gd name="connsiteX2" fmla="*/ 2956555 w 3163635"/>
              <a:gd name="connsiteY2" fmla="*/ 642794 h 3553564"/>
              <a:gd name="connsiteX3" fmla="*/ 3163635 w 3163635"/>
              <a:gd name="connsiteY3" fmla="*/ 978048 h 3553564"/>
              <a:gd name="connsiteX4" fmla="*/ 3163635 w 3163635"/>
              <a:gd name="connsiteY4" fmla="*/ 2575516 h 3553564"/>
              <a:gd name="connsiteX5" fmla="*/ 2956555 w 3163635"/>
              <a:gd name="connsiteY5" fmla="*/ 2910770 h 3553564"/>
              <a:gd name="connsiteX6" fmla="*/ 1748817 w 3163635"/>
              <a:gd name="connsiteY6" fmla="*/ 3514496 h 3553564"/>
              <a:gd name="connsiteX7" fmla="*/ 1414819 w 3163635"/>
              <a:gd name="connsiteY7" fmla="*/ 3514496 h 3553564"/>
              <a:gd name="connsiteX8" fmla="*/ 207079 w 3163635"/>
              <a:gd name="connsiteY8" fmla="*/ 2910770 h 3553564"/>
              <a:gd name="connsiteX9" fmla="*/ 0 w 3163635"/>
              <a:gd name="connsiteY9" fmla="*/ 2575516 h 3553564"/>
              <a:gd name="connsiteX10" fmla="*/ 0 w 3163635"/>
              <a:gd name="connsiteY10" fmla="*/ 978048 h 3553564"/>
              <a:gd name="connsiteX11" fmla="*/ 207079 w 3163635"/>
              <a:gd name="connsiteY11" fmla="*/ 642794 h 3553564"/>
              <a:gd name="connsiteX12" fmla="*/ 1414819 w 3163635"/>
              <a:gd name="connsiteY12" fmla="*/ 39068 h 3553564"/>
              <a:gd name="connsiteX13" fmla="*/ 1581818 w 3163635"/>
              <a:gd name="connsiteY13" fmla="*/ 0 h 355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63635" h="3553564">
                <a:moveTo>
                  <a:pt x="1581818" y="0"/>
                </a:moveTo>
                <a:cubicBezTo>
                  <a:pt x="1638930" y="0"/>
                  <a:pt x="1696044" y="13023"/>
                  <a:pt x="1748817" y="39068"/>
                </a:cubicBezTo>
                <a:cubicBezTo>
                  <a:pt x="2956555" y="642794"/>
                  <a:pt x="2956555" y="642794"/>
                  <a:pt x="2956555" y="642794"/>
                </a:cubicBezTo>
                <a:cubicBezTo>
                  <a:pt x="3083475" y="706906"/>
                  <a:pt x="3163635" y="836466"/>
                  <a:pt x="3163635" y="978048"/>
                </a:cubicBezTo>
                <a:cubicBezTo>
                  <a:pt x="3163635" y="2575516"/>
                  <a:pt x="3163635" y="2575516"/>
                  <a:pt x="3163635" y="2575516"/>
                </a:cubicBezTo>
                <a:cubicBezTo>
                  <a:pt x="3163635" y="2717097"/>
                  <a:pt x="3083475" y="2846659"/>
                  <a:pt x="2956555" y="2910770"/>
                </a:cubicBezTo>
                <a:cubicBezTo>
                  <a:pt x="1748817" y="3514496"/>
                  <a:pt x="1748817" y="3514496"/>
                  <a:pt x="1748817" y="3514496"/>
                </a:cubicBezTo>
                <a:cubicBezTo>
                  <a:pt x="1643274" y="3566587"/>
                  <a:pt x="1520361" y="3566587"/>
                  <a:pt x="1414819" y="3514496"/>
                </a:cubicBezTo>
                <a:cubicBezTo>
                  <a:pt x="207079" y="2910770"/>
                  <a:pt x="207079" y="2910770"/>
                  <a:pt x="207079" y="2910770"/>
                </a:cubicBezTo>
                <a:cubicBezTo>
                  <a:pt x="80160" y="2846659"/>
                  <a:pt x="0" y="2717097"/>
                  <a:pt x="0" y="2575516"/>
                </a:cubicBezTo>
                <a:cubicBezTo>
                  <a:pt x="0" y="978048"/>
                  <a:pt x="0" y="978048"/>
                  <a:pt x="0" y="978048"/>
                </a:cubicBezTo>
                <a:cubicBezTo>
                  <a:pt x="0" y="836466"/>
                  <a:pt x="80160" y="706906"/>
                  <a:pt x="207079" y="642794"/>
                </a:cubicBezTo>
                <a:cubicBezTo>
                  <a:pt x="1414819" y="39068"/>
                  <a:pt x="1414819" y="39068"/>
                  <a:pt x="1414819" y="39068"/>
                </a:cubicBezTo>
                <a:cubicBezTo>
                  <a:pt x="1467589" y="13023"/>
                  <a:pt x="1524703" y="0"/>
                  <a:pt x="15818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46100" dir="5400000" sx="87000" sy="87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buNone/>
              <a:defRPr lang="id-ID"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-171450" algn="ctr"/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 animBg="1"/>
    </p:bld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7664746" y="-1"/>
            <a:ext cx="4527254" cy="6858000"/>
          </a:xfrm>
          <a:custGeom>
            <a:avLst/>
            <a:gdLst>
              <a:gd name="connsiteX0" fmla="*/ 1272573 w 4527254"/>
              <a:gd name="connsiteY0" fmla="*/ 0 h 6858000"/>
              <a:gd name="connsiteX1" fmla="*/ 4527254 w 4527254"/>
              <a:gd name="connsiteY1" fmla="*/ 0 h 6858000"/>
              <a:gd name="connsiteX2" fmla="*/ 4527254 w 4527254"/>
              <a:gd name="connsiteY2" fmla="*/ 6858000 h 6858000"/>
              <a:gd name="connsiteX3" fmla="*/ 1272571 w 4527254"/>
              <a:gd name="connsiteY3" fmla="*/ 6858000 h 6858000"/>
              <a:gd name="connsiteX4" fmla="*/ 1201542 w 4527254"/>
              <a:gd name="connsiteY4" fmla="*/ 6776001 h 6858000"/>
              <a:gd name="connsiteX5" fmla="*/ 0 w 4527254"/>
              <a:gd name="connsiteY5" fmla="*/ 3429001 h 6858000"/>
              <a:gd name="connsiteX6" fmla="*/ 1201542 w 4527254"/>
              <a:gd name="connsiteY6" fmla="*/ 82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7254" h="6858000">
                <a:moveTo>
                  <a:pt x="1272573" y="0"/>
                </a:moveTo>
                <a:lnTo>
                  <a:pt x="4527254" y="0"/>
                </a:lnTo>
                <a:lnTo>
                  <a:pt x="4527254" y="6858000"/>
                </a:lnTo>
                <a:lnTo>
                  <a:pt x="1272571" y="6858000"/>
                </a:lnTo>
                <a:lnTo>
                  <a:pt x="1201542" y="6776001"/>
                </a:lnTo>
                <a:cubicBezTo>
                  <a:pt x="450913" y="5866450"/>
                  <a:pt x="0" y="4700384"/>
                  <a:pt x="0" y="3429001"/>
                </a:cubicBezTo>
                <a:cubicBezTo>
                  <a:pt x="0" y="2157618"/>
                  <a:pt x="450913" y="991552"/>
                  <a:pt x="1201542" y="82001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41469" y="1161143"/>
            <a:ext cx="2816243" cy="4535714"/>
          </a:xfrm>
          <a:custGeom>
            <a:avLst/>
            <a:gdLst>
              <a:gd name="connsiteX0" fmla="*/ 46980 w 2816243"/>
              <a:gd name="connsiteY0" fmla="*/ 0 h 4535714"/>
              <a:gd name="connsiteX1" fmla="*/ 2769263 w 2816243"/>
              <a:gd name="connsiteY1" fmla="*/ 0 h 4535714"/>
              <a:gd name="connsiteX2" fmla="*/ 2816243 w 2816243"/>
              <a:gd name="connsiteY2" fmla="*/ 101600 h 4535714"/>
              <a:gd name="connsiteX3" fmla="*/ 2816243 w 2816243"/>
              <a:gd name="connsiteY3" fmla="*/ 4434114 h 4535714"/>
              <a:gd name="connsiteX4" fmla="*/ 2769263 w 2816243"/>
              <a:gd name="connsiteY4" fmla="*/ 4535714 h 4535714"/>
              <a:gd name="connsiteX5" fmla="*/ 46980 w 2816243"/>
              <a:gd name="connsiteY5" fmla="*/ 4535714 h 4535714"/>
              <a:gd name="connsiteX6" fmla="*/ 0 w 2816243"/>
              <a:gd name="connsiteY6" fmla="*/ 4434114 h 4535714"/>
              <a:gd name="connsiteX7" fmla="*/ 0 w 2816243"/>
              <a:gd name="connsiteY7" fmla="*/ 101600 h 4535714"/>
              <a:gd name="connsiteX8" fmla="*/ 46980 w 2816243"/>
              <a:gd name="connsiteY8" fmla="*/ 0 h 453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6243" h="4535714">
                <a:moveTo>
                  <a:pt x="46980" y="0"/>
                </a:moveTo>
                <a:lnTo>
                  <a:pt x="2769263" y="0"/>
                </a:lnTo>
                <a:cubicBezTo>
                  <a:pt x="2795210" y="0"/>
                  <a:pt x="2816243" y="45488"/>
                  <a:pt x="2816243" y="101600"/>
                </a:cubicBezTo>
                <a:lnTo>
                  <a:pt x="2816243" y="4434114"/>
                </a:lnTo>
                <a:cubicBezTo>
                  <a:pt x="2816243" y="4490227"/>
                  <a:pt x="2795210" y="4535714"/>
                  <a:pt x="2769263" y="4535714"/>
                </a:cubicBezTo>
                <a:lnTo>
                  <a:pt x="46980" y="4535714"/>
                </a:lnTo>
                <a:cubicBezTo>
                  <a:pt x="21034" y="4535714"/>
                  <a:pt x="0" y="4490227"/>
                  <a:pt x="0" y="4434114"/>
                </a:cubicBezTo>
                <a:lnTo>
                  <a:pt x="0" y="101600"/>
                </a:lnTo>
                <a:cubicBezTo>
                  <a:pt x="0" y="45488"/>
                  <a:pt x="21034" y="0"/>
                  <a:pt x="469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46100" dir="5400000" sx="87000" sy="87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>
            <a:lvl1pPr>
              <a:defRPr lang="id-ID"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3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</p:bldLst>
      </p:timing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6283326" y="786607"/>
            <a:ext cx="5284787" cy="5284787"/>
            <a:chOff x="6283326" y="786607"/>
            <a:chExt cx="5284787" cy="5284787"/>
          </a:xfrm>
        </p:grpSpPr>
        <p:sp>
          <p:nvSpPr>
            <p:cNvPr id="20" name="Oval 19"/>
            <p:cNvSpPr/>
            <p:nvPr/>
          </p:nvSpPr>
          <p:spPr>
            <a:xfrm>
              <a:off x="6283326" y="786607"/>
              <a:ext cx="5284787" cy="5284787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chemeClr val="bg1">
                  <a:lumMod val="85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038656" y="1541937"/>
              <a:ext cx="3774128" cy="3774128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693160" y="2196441"/>
              <a:ext cx="2465118" cy="2465118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9864773" cy="6857999"/>
          </a:xfrm>
          <a:custGeom>
            <a:avLst/>
            <a:gdLst>
              <a:gd name="connsiteX0" fmla="*/ 0 w 9864773"/>
              <a:gd name="connsiteY0" fmla="*/ 0 h 6857999"/>
              <a:gd name="connsiteX1" fmla="*/ 9800289 w 9864773"/>
              <a:gd name="connsiteY1" fmla="*/ 0 h 6857999"/>
              <a:gd name="connsiteX2" fmla="*/ 9829403 w 9864773"/>
              <a:gd name="connsiteY2" fmla="*/ 263705 h 6857999"/>
              <a:gd name="connsiteX3" fmla="*/ 9864773 w 9864773"/>
              <a:gd name="connsiteY3" fmla="*/ 1069897 h 6857999"/>
              <a:gd name="connsiteX4" fmla="*/ 7858200 w 9864773"/>
              <a:gd name="connsiteY4" fmla="*/ 6645412 h 6857999"/>
              <a:gd name="connsiteX5" fmla="*/ 7664468 w 9864773"/>
              <a:gd name="connsiteY5" fmla="*/ 6857999 h 6857999"/>
              <a:gd name="connsiteX6" fmla="*/ 0 w 9864773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4773" h="6857999">
                <a:moveTo>
                  <a:pt x="0" y="0"/>
                </a:moveTo>
                <a:lnTo>
                  <a:pt x="9800289" y="0"/>
                </a:lnTo>
                <a:lnTo>
                  <a:pt x="9829403" y="263705"/>
                </a:lnTo>
                <a:cubicBezTo>
                  <a:pt x="9852792" y="528775"/>
                  <a:pt x="9864773" y="797726"/>
                  <a:pt x="9864773" y="1069897"/>
                </a:cubicBezTo>
                <a:cubicBezTo>
                  <a:pt x="9864773" y="3247272"/>
                  <a:pt x="9097963" y="5218514"/>
                  <a:pt x="7858200" y="6645412"/>
                </a:cubicBezTo>
                <a:lnTo>
                  <a:pt x="7664468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8987024" y="2470851"/>
            <a:ext cx="2428132" cy="3152099"/>
          </a:xfrm>
          <a:custGeom>
            <a:avLst/>
            <a:gdLst>
              <a:gd name="connsiteX0" fmla="*/ 64011 w 2428132"/>
              <a:gd name="connsiteY0" fmla="*/ 0 h 3152099"/>
              <a:gd name="connsiteX1" fmla="*/ 349641 w 2428132"/>
              <a:gd name="connsiteY1" fmla="*/ 4509 h 3152099"/>
              <a:gd name="connsiteX2" fmla="*/ 1355800 w 2428132"/>
              <a:gd name="connsiteY2" fmla="*/ 21893 h 3152099"/>
              <a:gd name="connsiteX3" fmla="*/ 2296885 w 2428132"/>
              <a:gd name="connsiteY3" fmla="*/ 37377 h 3152099"/>
              <a:gd name="connsiteX4" fmla="*/ 2423741 w 2428132"/>
              <a:gd name="connsiteY4" fmla="*/ 38496 h 3152099"/>
              <a:gd name="connsiteX5" fmla="*/ 2428132 w 2428132"/>
              <a:gd name="connsiteY5" fmla="*/ 42071 h 3152099"/>
              <a:gd name="connsiteX6" fmla="*/ 2425823 w 2428132"/>
              <a:gd name="connsiteY6" fmla="*/ 53874 h 3152099"/>
              <a:gd name="connsiteX7" fmla="*/ 2399441 w 2428132"/>
              <a:gd name="connsiteY7" fmla="*/ 1085032 h 3152099"/>
              <a:gd name="connsiteX8" fmla="*/ 2379446 w 2428132"/>
              <a:gd name="connsiteY8" fmla="*/ 2065748 h 3152099"/>
              <a:gd name="connsiteX9" fmla="*/ 2363257 w 2428132"/>
              <a:gd name="connsiteY9" fmla="*/ 2961083 h 3152099"/>
              <a:gd name="connsiteX10" fmla="*/ 2361021 w 2428132"/>
              <a:gd name="connsiteY10" fmla="*/ 3149905 h 3152099"/>
              <a:gd name="connsiteX11" fmla="*/ 2359235 w 2428132"/>
              <a:gd name="connsiteY11" fmla="*/ 3152099 h 3152099"/>
              <a:gd name="connsiteX12" fmla="*/ 2267079 w 2428132"/>
              <a:gd name="connsiteY12" fmla="*/ 3150955 h 3152099"/>
              <a:gd name="connsiteX13" fmla="*/ 1193344 w 2428132"/>
              <a:gd name="connsiteY13" fmla="*/ 3126897 h 3152099"/>
              <a:gd name="connsiteX14" fmla="*/ 174562 w 2428132"/>
              <a:gd name="connsiteY14" fmla="*/ 3099236 h 3152099"/>
              <a:gd name="connsiteX15" fmla="*/ 0 w 2428132"/>
              <a:gd name="connsiteY15" fmla="*/ 3093939 h 3152099"/>
              <a:gd name="connsiteX16" fmla="*/ 355 w 2428132"/>
              <a:gd name="connsiteY16" fmla="*/ 3077809 h 3152099"/>
              <a:gd name="connsiteX17" fmla="*/ 2725 w 2428132"/>
              <a:gd name="connsiteY17" fmla="*/ 2939265 h 3152099"/>
              <a:gd name="connsiteX18" fmla="*/ 24765 w 2428132"/>
              <a:gd name="connsiteY18" fmla="*/ 1885417 h 3152099"/>
              <a:gd name="connsiteX19" fmla="*/ 42299 w 2428132"/>
              <a:gd name="connsiteY19" fmla="*/ 1027663 h 3152099"/>
              <a:gd name="connsiteX20" fmla="*/ 59935 w 2428132"/>
              <a:gd name="connsiteY20" fmla="*/ 170905 h 3152099"/>
              <a:gd name="connsiteX21" fmla="*/ 62224 w 2428132"/>
              <a:gd name="connsiteY21" fmla="*/ 2195 h 3152099"/>
              <a:gd name="connsiteX22" fmla="*/ 64011 w 2428132"/>
              <a:gd name="connsiteY22" fmla="*/ 0 h 315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28132" h="3152099">
                <a:moveTo>
                  <a:pt x="64011" y="0"/>
                </a:moveTo>
                <a:cubicBezTo>
                  <a:pt x="159702" y="1287"/>
                  <a:pt x="254499" y="3670"/>
                  <a:pt x="349641" y="4509"/>
                </a:cubicBezTo>
                <a:cubicBezTo>
                  <a:pt x="685211" y="10453"/>
                  <a:pt x="1020231" y="15950"/>
                  <a:pt x="1355800" y="21893"/>
                </a:cubicBezTo>
                <a:cubicBezTo>
                  <a:pt x="1669163" y="27089"/>
                  <a:pt x="1982973" y="31735"/>
                  <a:pt x="2296885" y="37377"/>
                </a:cubicBezTo>
                <a:cubicBezTo>
                  <a:pt x="2339204" y="38082"/>
                  <a:pt x="2381421" y="37792"/>
                  <a:pt x="2423741" y="38496"/>
                </a:cubicBezTo>
                <a:cubicBezTo>
                  <a:pt x="2424839" y="39390"/>
                  <a:pt x="2426485" y="40731"/>
                  <a:pt x="2428132" y="42071"/>
                </a:cubicBezTo>
                <a:cubicBezTo>
                  <a:pt x="2426996" y="45708"/>
                  <a:pt x="2426410" y="49791"/>
                  <a:pt x="2425823" y="53874"/>
                </a:cubicBezTo>
                <a:cubicBezTo>
                  <a:pt x="2416880" y="397776"/>
                  <a:pt x="2407388" y="741231"/>
                  <a:pt x="2399441" y="1085032"/>
                </a:cubicBezTo>
                <a:cubicBezTo>
                  <a:pt x="2391746" y="1411707"/>
                  <a:pt x="2385596" y="1738728"/>
                  <a:pt x="2379446" y="2065748"/>
                </a:cubicBezTo>
                <a:cubicBezTo>
                  <a:pt x="2373867" y="2364044"/>
                  <a:pt x="2368837" y="2662787"/>
                  <a:pt x="2363257" y="2961083"/>
                </a:cubicBezTo>
                <a:cubicBezTo>
                  <a:pt x="2362180" y="3024058"/>
                  <a:pt x="2361652" y="3087479"/>
                  <a:pt x="2361021" y="3149905"/>
                </a:cubicBezTo>
                <a:cubicBezTo>
                  <a:pt x="2360128" y="3151002"/>
                  <a:pt x="2359681" y="3151551"/>
                  <a:pt x="2359235" y="3152099"/>
                </a:cubicBezTo>
                <a:cubicBezTo>
                  <a:pt x="2328516" y="3151718"/>
                  <a:pt x="2297798" y="3151336"/>
                  <a:pt x="2267079" y="3150955"/>
                </a:cubicBezTo>
                <a:cubicBezTo>
                  <a:pt x="1909648" y="3142719"/>
                  <a:pt x="1551323" y="3135580"/>
                  <a:pt x="1193344" y="3126897"/>
                </a:cubicBezTo>
                <a:cubicBezTo>
                  <a:pt x="853486" y="3118374"/>
                  <a:pt x="513973" y="3108307"/>
                  <a:pt x="174562" y="3099236"/>
                </a:cubicBezTo>
                <a:cubicBezTo>
                  <a:pt x="117004" y="3097070"/>
                  <a:pt x="59000" y="3095454"/>
                  <a:pt x="0" y="3093939"/>
                </a:cubicBezTo>
                <a:cubicBezTo>
                  <a:pt x="382" y="3087865"/>
                  <a:pt x="-129" y="3082888"/>
                  <a:pt x="355" y="3077809"/>
                </a:cubicBezTo>
                <a:cubicBezTo>
                  <a:pt x="631" y="3031513"/>
                  <a:pt x="1901" y="2985115"/>
                  <a:pt x="2725" y="2939265"/>
                </a:cubicBezTo>
                <a:cubicBezTo>
                  <a:pt x="10404" y="2587949"/>
                  <a:pt x="17087" y="2236734"/>
                  <a:pt x="24765" y="1885417"/>
                </a:cubicBezTo>
                <a:cubicBezTo>
                  <a:pt x="30576" y="1599167"/>
                  <a:pt x="35940" y="1313466"/>
                  <a:pt x="42299" y="1027663"/>
                </a:cubicBezTo>
                <a:cubicBezTo>
                  <a:pt x="48212" y="742409"/>
                  <a:pt x="53576" y="456708"/>
                  <a:pt x="59935" y="170905"/>
                </a:cubicBezTo>
                <a:cubicBezTo>
                  <a:pt x="60732" y="115000"/>
                  <a:pt x="61427" y="58100"/>
                  <a:pt x="62224" y="2195"/>
                </a:cubicBezTo>
                <a:cubicBezTo>
                  <a:pt x="63118" y="1098"/>
                  <a:pt x="63564" y="549"/>
                  <a:pt x="64011" y="0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 rot="20612776">
            <a:off x="7934286" y="2356551"/>
            <a:ext cx="2428132" cy="3152099"/>
          </a:xfrm>
          <a:custGeom>
            <a:avLst/>
            <a:gdLst>
              <a:gd name="connsiteX0" fmla="*/ 64011 w 2428132"/>
              <a:gd name="connsiteY0" fmla="*/ 0 h 3152099"/>
              <a:gd name="connsiteX1" fmla="*/ 349641 w 2428132"/>
              <a:gd name="connsiteY1" fmla="*/ 4509 h 3152099"/>
              <a:gd name="connsiteX2" fmla="*/ 1355800 w 2428132"/>
              <a:gd name="connsiteY2" fmla="*/ 21893 h 3152099"/>
              <a:gd name="connsiteX3" fmla="*/ 2296885 w 2428132"/>
              <a:gd name="connsiteY3" fmla="*/ 37377 h 3152099"/>
              <a:gd name="connsiteX4" fmla="*/ 2423741 w 2428132"/>
              <a:gd name="connsiteY4" fmla="*/ 38496 h 3152099"/>
              <a:gd name="connsiteX5" fmla="*/ 2428132 w 2428132"/>
              <a:gd name="connsiteY5" fmla="*/ 42071 h 3152099"/>
              <a:gd name="connsiteX6" fmla="*/ 2425823 w 2428132"/>
              <a:gd name="connsiteY6" fmla="*/ 53874 h 3152099"/>
              <a:gd name="connsiteX7" fmla="*/ 2399441 w 2428132"/>
              <a:gd name="connsiteY7" fmla="*/ 1085032 h 3152099"/>
              <a:gd name="connsiteX8" fmla="*/ 2379446 w 2428132"/>
              <a:gd name="connsiteY8" fmla="*/ 2065748 h 3152099"/>
              <a:gd name="connsiteX9" fmla="*/ 2363257 w 2428132"/>
              <a:gd name="connsiteY9" fmla="*/ 2961083 h 3152099"/>
              <a:gd name="connsiteX10" fmla="*/ 2361021 w 2428132"/>
              <a:gd name="connsiteY10" fmla="*/ 3149905 h 3152099"/>
              <a:gd name="connsiteX11" fmla="*/ 2359235 w 2428132"/>
              <a:gd name="connsiteY11" fmla="*/ 3152099 h 3152099"/>
              <a:gd name="connsiteX12" fmla="*/ 2267079 w 2428132"/>
              <a:gd name="connsiteY12" fmla="*/ 3150955 h 3152099"/>
              <a:gd name="connsiteX13" fmla="*/ 1193344 w 2428132"/>
              <a:gd name="connsiteY13" fmla="*/ 3126897 h 3152099"/>
              <a:gd name="connsiteX14" fmla="*/ 174562 w 2428132"/>
              <a:gd name="connsiteY14" fmla="*/ 3099236 h 3152099"/>
              <a:gd name="connsiteX15" fmla="*/ 0 w 2428132"/>
              <a:gd name="connsiteY15" fmla="*/ 3093939 h 3152099"/>
              <a:gd name="connsiteX16" fmla="*/ 355 w 2428132"/>
              <a:gd name="connsiteY16" fmla="*/ 3077809 h 3152099"/>
              <a:gd name="connsiteX17" fmla="*/ 2725 w 2428132"/>
              <a:gd name="connsiteY17" fmla="*/ 2939265 h 3152099"/>
              <a:gd name="connsiteX18" fmla="*/ 24765 w 2428132"/>
              <a:gd name="connsiteY18" fmla="*/ 1885417 h 3152099"/>
              <a:gd name="connsiteX19" fmla="*/ 42299 w 2428132"/>
              <a:gd name="connsiteY19" fmla="*/ 1027663 h 3152099"/>
              <a:gd name="connsiteX20" fmla="*/ 59935 w 2428132"/>
              <a:gd name="connsiteY20" fmla="*/ 170905 h 3152099"/>
              <a:gd name="connsiteX21" fmla="*/ 62224 w 2428132"/>
              <a:gd name="connsiteY21" fmla="*/ 2195 h 3152099"/>
              <a:gd name="connsiteX22" fmla="*/ 64011 w 2428132"/>
              <a:gd name="connsiteY22" fmla="*/ 0 h 315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28132" h="3152099">
                <a:moveTo>
                  <a:pt x="64011" y="0"/>
                </a:moveTo>
                <a:cubicBezTo>
                  <a:pt x="159702" y="1287"/>
                  <a:pt x="254499" y="3670"/>
                  <a:pt x="349641" y="4509"/>
                </a:cubicBezTo>
                <a:cubicBezTo>
                  <a:pt x="685211" y="10453"/>
                  <a:pt x="1020231" y="15950"/>
                  <a:pt x="1355800" y="21893"/>
                </a:cubicBezTo>
                <a:cubicBezTo>
                  <a:pt x="1669163" y="27089"/>
                  <a:pt x="1982973" y="31735"/>
                  <a:pt x="2296885" y="37377"/>
                </a:cubicBezTo>
                <a:cubicBezTo>
                  <a:pt x="2339204" y="38082"/>
                  <a:pt x="2381421" y="37792"/>
                  <a:pt x="2423741" y="38496"/>
                </a:cubicBezTo>
                <a:cubicBezTo>
                  <a:pt x="2424839" y="39390"/>
                  <a:pt x="2426485" y="40731"/>
                  <a:pt x="2428132" y="42071"/>
                </a:cubicBezTo>
                <a:cubicBezTo>
                  <a:pt x="2426996" y="45708"/>
                  <a:pt x="2426410" y="49791"/>
                  <a:pt x="2425823" y="53874"/>
                </a:cubicBezTo>
                <a:cubicBezTo>
                  <a:pt x="2416880" y="397776"/>
                  <a:pt x="2407388" y="741231"/>
                  <a:pt x="2399441" y="1085032"/>
                </a:cubicBezTo>
                <a:cubicBezTo>
                  <a:pt x="2391746" y="1411707"/>
                  <a:pt x="2385596" y="1738728"/>
                  <a:pt x="2379446" y="2065748"/>
                </a:cubicBezTo>
                <a:cubicBezTo>
                  <a:pt x="2373867" y="2364044"/>
                  <a:pt x="2368837" y="2662787"/>
                  <a:pt x="2363257" y="2961083"/>
                </a:cubicBezTo>
                <a:cubicBezTo>
                  <a:pt x="2362180" y="3024058"/>
                  <a:pt x="2361652" y="3087479"/>
                  <a:pt x="2361021" y="3149905"/>
                </a:cubicBezTo>
                <a:cubicBezTo>
                  <a:pt x="2360128" y="3151002"/>
                  <a:pt x="2359681" y="3151551"/>
                  <a:pt x="2359235" y="3152099"/>
                </a:cubicBezTo>
                <a:cubicBezTo>
                  <a:pt x="2328516" y="3151718"/>
                  <a:pt x="2297798" y="3151336"/>
                  <a:pt x="2267079" y="3150955"/>
                </a:cubicBezTo>
                <a:cubicBezTo>
                  <a:pt x="1909648" y="3142719"/>
                  <a:pt x="1551323" y="3135580"/>
                  <a:pt x="1193344" y="3126897"/>
                </a:cubicBezTo>
                <a:cubicBezTo>
                  <a:pt x="853486" y="3118374"/>
                  <a:pt x="513973" y="3108307"/>
                  <a:pt x="174562" y="3099236"/>
                </a:cubicBezTo>
                <a:cubicBezTo>
                  <a:pt x="117004" y="3097070"/>
                  <a:pt x="59000" y="3095454"/>
                  <a:pt x="0" y="3093939"/>
                </a:cubicBezTo>
                <a:cubicBezTo>
                  <a:pt x="382" y="3087865"/>
                  <a:pt x="-129" y="3082888"/>
                  <a:pt x="355" y="3077809"/>
                </a:cubicBezTo>
                <a:cubicBezTo>
                  <a:pt x="631" y="3031513"/>
                  <a:pt x="1901" y="2985115"/>
                  <a:pt x="2725" y="2939265"/>
                </a:cubicBezTo>
                <a:cubicBezTo>
                  <a:pt x="10404" y="2587949"/>
                  <a:pt x="17087" y="2236734"/>
                  <a:pt x="24765" y="1885417"/>
                </a:cubicBezTo>
                <a:cubicBezTo>
                  <a:pt x="30576" y="1599167"/>
                  <a:pt x="35940" y="1313466"/>
                  <a:pt x="42299" y="1027663"/>
                </a:cubicBezTo>
                <a:cubicBezTo>
                  <a:pt x="48212" y="742409"/>
                  <a:pt x="53576" y="456708"/>
                  <a:pt x="59935" y="170905"/>
                </a:cubicBezTo>
                <a:cubicBezTo>
                  <a:pt x="60732" y="115000"/>
                  <a:pt x="61427" y="58100"/>
                  <a:pt x="62224" y="2195"/>
                </a:cubicBezTo>
                <a:cubicBezTo>
                  <a:pt x="63118" y="1098"/>
                  <a:pt x="63564" y="549"/>
                  <a:pt x="64011" y="0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</p:bld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6706699" y="5092701"/>
            <a:ext cx="5485302" cy="1765300"/>
          </a:xfrm>
          <a:custGeom>
            <a:avLst/>
            <a:gdLst>
              <a:gd name="connsiteX0" fmla="*/ 643413 w 4742389"/>
              <a:gd name="connsiteY0" fmla="*/ 1407943 h 1526213"/>
              <a:gd name="connsiteX1" fmla="*/ 403188 w 4742389"/>
              <a:gd name="connsiteY1" fmla="*/ 1426007 h 1526213"/>
              <a:gd name="connsiteX2" fmla="*/ 603376 w 4742389"/>
              <a:gd name="connsiteY2" fmla="*/ 1410326 h 1526213"/>
              <a:gd name="connsiteX3" fmla="*/ 2316873 w 4742389"/>
              <a:gd name="connsiteY3" fmla="*/ 1406472 h 1526213"/>
              <a:gd name="connsiteX4" fmla="*/ 2292268 w 4742389"/>
              <a:gd name="connsiteY4" fmla="*/ 1414417 h 1526213"/>
              <a:gd name="connsiteX5" fmla="*/ 2070799 w 4742389"/>
              <a:gd name="connsiteY5" fmla="*/ 1474802 h 1526213"/>
              <a:gd name="connsiteX6" fmla="*/ 2094773 w 4742389"/>
              <a:gd name="connsiteY6" fmla="*/ 1479009 h 1526213"/>
              <a:gd name="connsiteX7" fmla="*/ 2107285 w 4742389"/>
              <a:gd name="connsiteY7" fmla="*/ 1481204 h 1526213"/>
              <a:gd name="connsiteX8" fmla="*/ 2117880 w 4742389"/>
              <a:gd name="connsiteY8" fmla="*/ 1483656 h 1526213"/>
              <a:gd name="connsiteX9" fmla="*/ 2315239 w 4742389"/>
              <a:gd name="connsiteY9" fmla="*/ 1425938 h 1526213"/>
              <a:gd name="connsiteX10" fmla="*/ 2347886 w 4742389"/>
              <a:gd name="connsiteY10" fmla="*/ 1414711 h 1526213"/>
              <a:gd name="connsiteX11" fmla="*/ 2328299 w 4742389"/>
              <a:gd name="connsiteY11" fmla="*/ 1409548 h 1526213"/>
              <a:gd name="connsiteX12" fmla="*/ 2322355 w 4742389"/>
              <a:gd name="connsiteY12" fmla="*/ 1407982 h 1526213"/>
              <a:gd name="connsiteX13" fmla="*/ 2271317 w 4742389"/>
              <a:gd name="connsiteY13" fmla="*/ 1393924 h 1526213"/>
              <a:gd name="connsiteX14" fmla="*/ 2070766 w 4742389"/>
              <a:gd name="connsiteY14" fmla="*/ 1448952 h 1526213"/>
              <a:gd name="connsiteX15" fmla="*/ 2003434 w 4742389"/>
              <a:gd name="connsiteY15" fmla="*/ 1463073 h 1526213"/>
              <a:gd name="connsiteX16" fmla="*/ 2007191 w 4742389"/>
              <a:gd name="connsiteY16" fmla="*/ 1463642 h 1526213"/>
              <a:gd name="connsiteX17" fmla="*/ 2059110 w 4742389"/>
              <a:gd name="connsiteY17" fmla="*/ 1472751 h 1526213"/>
              <a:gd name="connsiteX18" fmla="*/ 2291173 w 4742389"/>
              <a:gd name="connsiteY18" fmla="*/ 1409403 h 1526213"/>
              <a:gd name="connsiteX19" fmla="*/ 2307838 w 4742389"/>
              <a:gd name="connsiteY19" fmla="*/ 1403983 h 1526213"/>
              <a:gd name="connsiteX20" fmla="*/ 2378176 w 4742389"/>
              <a:gd name="connsiteY20" fmla="*/ 1386677 h 1526213"/>
              <a:gd name="connsiteX21" fmla="*/ 2329155 w 4742389"/>
              <a:gd name="connsiteY21" fmla="*/ 1402506 h 1526213"/>
              <a:gd name="connsiteX22" fmla="*/ 2358093 w 4742389"/>
              <a:gd name="connsiteY22" fmla="*/ 1411201 h 1526213"/>
              <a:gd name="connsiteX23" fmla="*/ 2407814 w 4742389"/>
              <a:gd name="connsiteY23" fmla="*/ 1394103 h 1526213"/>
              <a:gd name="connsiteX24" fmla="*/ 2233796 w 4742389"/>
              <a:gd name="connsiteY24" fmla="*/ 1383589 h 1526213"/>
              <a:gd name="connsiteX25" fmla="*/ 2052937 w 4742389"/>
              <a:gd name="connsiteY25" fmla="*/ 1428544 h 1526213"/>
              <a:gd name="connsiteX26" fmla="*/ 1931367 w 4742389"/>
              <a:gd name="connsiteY26" fmla="*/ 1452166 h 1526213"/>
              <a:gd name="connsiteX27" fmla="*/ 1989402 w 4742389"/>
              <a:gd name="connsiteY27" fmla="*/ 1460949 h 1526213"/>
              <a:gd name="connsiteX28" fmla="*/ 2070453 w 4742389"/>
              <a:gd name="connsiteY28" fmla="*/ 1443937 h 1526213"/>
              <a:gd name="connsiteX29" fmla="*/ 2261511 w 4742389"/>
              <a:gd name="connsiteY29" fmla="*/ 1391222 h 1526213"/>
              <a:gd name="connsiteX30" fmla="*/ 2329305 w 4742389"/>
              <a:gd name="connsiteY30" fmla="*/ 1378012 h 1526213"/>
              <a:gd name="connsiteX31" fmla="*/ 2283683 w 4742389"/>
              <a:gd name="connsiteY31" fmla="*/ 1390530 h 1526213"/>
              <a:gd name="connsiteX32" fmla="*/ 2320293 w 4742389"/>
              <a:gd name="connsiteY32" fmla="*/ 1399933 h 1526213"/>
              <a:gd name="connsiteX33" fmla="*/ 2368504 w 4742389"/>
              <a:gd name="connsiteY33" fmla="*/ 1384254 h 1526213"/>
              <a:gd name="connsiteX34" fmla="*/ 2365026 w 4742389"/>
              <a:gd name="connsiteY34" fmla="*/ 1383382 h 1526213"/>
              <a:gd name="connsiteX35" fmla="*/ 2195642 w 4742389"/>
              <a:gd name="connsiteY35" fmla="*/ 1373395 h 1526213"/>
              <a:gd name="connsiteX36" fmla="*/ 2036309 w 4742389"/>
              <a:gd name="connsiteY36" fmla="*/ 1407409 h 1526213"/>
              <a:gd name="connsiteX37" fmla="*/ 1849685 w 4742389"/>
              <a:gd name="connsiteY37" fmla="*/ 1439804 h 1526213"/>
              <a:gd name="connsiteX38" fmla="*/ 1914009 w 4742389"/>
              <a:gd name="connsiteY38" fmla="*/ 1449539 h 1526213"/>
              <a:gd name="connsiteX39" fmla="*/ 2051373 w 4742389"/>
              <a:gd name="connsiteY39" fmla="*/ 1422588 h 1526213"/>
              <a:gd name="connsiteX40" fmla="*/ 2222273 w 4742389"/>
              <a:gd name="connsiteY40" fmla="*/ 1380415 h 1526213"/>
              <a:gd name="connsiteX41" fmla="*/ 2222253 w 4742389"/>
              <a:gd name="connsiteY41" fmla="*/ 1380409 h 1526213"/>
              <a:gd name="connsiteX42" fmla="*/ 2287251 w 4742389"/>
              <a:gd name="connsiteY42" fmla="*/ 1370301 h 1526213"/>
              <a:gd name="connsiteX43" fmla="*/ 2245412 w 4742389"/>
              <a:gd name="connsiteY43" fmla="*/ 1380701 h 1526213"/>
              <a:gd name="connsiteX44" fmla="*/ 2273499 w 4742389"/>
              <a:gd name="connsiteY44" fmla="*/ 1387915 h 1526213"/>
              <a:gd name="connsiteX45" fmla="*/ 2316413 w 4742389"/>
              <a:gd name="connsiteY45" fmla="*/ 1376074 h 1526213"/>
              <a:gd name="connsiteX46" fmla="*/ 2314979 w 4742389"/>
              <a:gd name="connsiteY46" fmla="*/ 1375859 h 1526213"/>
              <a:gd name="connsiteX47" fmla="*/ 2436053 w 4742389"/>
              <a:gd name="connsiteY47" fmla="*/ 1367988 h 1526213"/>
              <a:gd name="connsiteX48" fmla="*/ 2389019 w 4742389"/>
              <a:gd name="connsiteY48" fmla="*/ 1383175 h 1526213"/>
              <a:gd name="connsiteX49" fmla="*/ 2408817 w 4742389"/>
              <a:gd name="connsiteY49" fmla="*/ 1387144 h 1526213"/>
              <a:gd name="connsiteX50" fmla="*/ 2415073 w 4742389"/>
              <a:gd name="connsiteY50" fmla="*/ 1388398 h 1526213"/>
              <a:gd name="connsiteX51" fmla="*/ 2420586 w 4742389"/>
              <a:gd name="connsiteY51" fmla="*/ 1389710 h 1526213"/>
              <a:gd name="connsiteX52" fmla="*/ 2468716 w 4742389"/>
              <a:gd name="connsiteY52" fmla="*/ 1373159 h 1526213"/>
              <a:gd name="connsiteX53" fmla="*/ 2154700 w 4742389"/>
              <a:gd name="connsiteY53" fmla="*/ 1363869 h 1526213"/>
              <a:gd name="connsiteX54" fmla="*/ 2023175 w 4742389"/>
              <a:gd name="connsiteY54" fmla="*/ 1388201 h 1526213"/>
              <a:gd name="connsiteX55" fmla="*/ 1759491 w 4742389"/>
              <a:gd name="connsiteY55" fmla="*/ 1427999 h 1526213"/>
              <a:gd name="connsiteX56" fmla="*/ 1808255 w 4742389"/>
              <a:gd name="connsiteY56" fmla="*/ 1433534 h 1526213"/>
              <a:gd name="connsiteX57" fmla="*/ 1834004 w 4742389"/>
              <a:gd name="connsiteY57" fmla="*/ 1437431 h 1526213"/>
              <a:gd name="connsiteX58" fmla="*/ 2035370 w 4742389"/>
              <a:gd name="connsiteY58" fmla="*/ 1402394 h 1526213"/>
              <a:gd name="connsiteX59" fmla="*/ 2184870 w 4742389"/>
              <a:gd name="connsiteY59" fmla="*/ 1370556 h 1526213"/>
              <a:gd name="connsiteX60" fmla="*/ 2180649 w 4742389"/>
              <a:gd name="connsiteY60" fmla="*/ 1369443 h 1526213"/>
              <a:gd name="connsiteX61" fmla="*/ 2174705 w 4742389"/>
              <a:gd name="connsiteY61" fmla="*/ 1367877 h 1526213"/>
              <a:gd name="connsiteX62" fmla="*/ 2247479 w 4742389"/>
              <a:gd name="connsiteY62" fmla="*/ 1362329 h 1526213"/>
              <a:gd name="connsiteX63" fmla="*/ 2207044 w 4742389"/>
              <a:gd name="connsiteY63" fmla="*/ 1370961 h 1526213"/>
              <a:gd name="connsiteX64" fmla="*/ 2218500 w 4742389"/>
              <a:gd name="connsiteY64" fmla="*/ 1373830 h 1526213"/>
              <a:gd name="connsiteX65" fmla="*/ 2224756 w 4742389"/>
              <a:gd name="connsiteY65" fmla="*/ 1375396 h 1526213"/>
              <a:gd name="connsiteX66" fmla="*/ 2233504 w 4742389"/>
              <a:gd name="connsiteY66" fmla="*/ 1377643 h 1526213"/>
              <a:gd name="connsiteX67" fmla="*/ 2274010 w 4742389"/>
              <a:gd name="connsiteY67" fmla="*/ 1367647 h 1526213"/>
              <a:gd name="connsiteX68" fmla="*/ 2257112 w 4742389"/>
              <a:gd name="connsiteY68" fmla="*/ 1364260 h 1526213"/>
              <a:gd name="connsiteX69" fmla="*/ 2389230 w 4742389"/>
              <a:gd name="connsiteY69" fmla="*/ 1361570 h 1526213"/>
              <a:gd name="connsiteX70" fmla="*/ 2344103 w 4742389"/>
              <a:gd name="connsiteY70" fmla="*/ 1373952 h 1526213"/>
              <a:gd name="connsiteX71" fmla="*/ 2359083 w 4742389"/>
              <a:gd name="connsiteY71" fmla="*/ 1377112 h 1526213"/>
              <a:gd name="connsiteX72" fmla="*/ 2365026 w 4742389"/>
              <a:gd name="connsiteY72" fmla="*/ 1378366 h 1526213"/>
              <a:gd name="connsiteX73" fmla="*/ 2378378 w 4742389"/>
              <a:gd name="connsiteY73" fmla="*/ 1381042 h 1526213"/>
              <a:gd name="connsiteX74" fmla="*/ 2424260 w 4742389"/>
              <a:gd name="connsiteY74" fmla="*/ 1366121 h 1526213"/>
              <a:gd name="connsiteX75" fmla="*/ 2407185 w 4742389"/>
              <a:gd name="connsiteY75" fmla="*/ 1363417 h 1526213"/>
              <a:gd name="connsiteX76" fmla="*/ 2341950 w 4742389"/>
              <a:gd name="connsiteY76" fmla="*/ 1356705 h 1526213"/>
              <a:gd name="connsiteX77" fmla="*/ 2304394 w 4742389"/>
              <a:gd name="connsiteY77" fmla="*/ 1366040 h 1526213"/>
              <a:gd name="connsiteX78" fmla="*/ 2304969 w 4742389"/>
              <a:gd name="connsiteY78" fmla="*/ 1366141 h 1526213"/>
              <a:gd name="connsiteX79" fmla="*/ 2317481 w 4742389"/>
              <a:gd name="connsiteY79" fmla="*/ 1368335 h 1526213"/>
              <a:gd name="connsiteX80" fmla="*/ 2332771 w 4742389"/>
              <a:gd name="connsiteY80" fmla="*/ 1371561 h 1526213"/>
              <a:gd name="connsiteX81" fmla="*/ 2374483 w 4742389"/>
              <a:gd name="connsiteY81" fmla="*/ 1360052 h 1526213"/>
              <a:gd name="connsiteX82" fmla="*/ 2114465 w 4742389"/>
              <a:gd name="connsiteY82" fmla="*/ 1355554 h 1526213"/>
              <a:gd name="connsiteX83" fmla="*/ 2012958 w 4742389"/>
              <a:gd name="connsiteY83" fmla="*/ 1370382 h 1526213"/>
              <a:gd name="connsiteX84" fmla="*/ 1652914 w 4742389"/>
              <a:gd name="connsiteY84" fmla="*/ 1415902 h 1526213"/>
              <a:gd name="connsiteX85" fmla="*/ 1740389 w 4742389"/>
              <a:gd name="connsiteY85" fmla="*/ 1425831 h 1526213"/>
              <a:gd name="connsiteX86" fmla="*/ 2022237 w 4742389"/>
              <a:gd name="connsiteY86" fmla="*/ 1383190 h 1526213"/>
              <a:gd name="connsiteX87" fmla="*/ 2141381 w 4742389"/>
              <a:gd name="connsiteY87" fmla="*/ 1361201 h 1526213"/>
              <a:gd name="connsiteX88" fmla="*/ 2124654 w 4742389"/>
              <a:gd name="connsiteY88" fmla="*/ 1357850 h 1526213"/>
              <a:gd name="connsiteX89" fmla="*/ 2205859 w 4742389"/>
              <a:gd name="connsiteY89" fmla="*/ 1354405 h 1526213"/>
              <a:gd name="connsiteX90" fmla="*/ 2167711 w 4742389"/>
              <a:gd name="connsiteY90" fmla="*/ 1361462 h 1526213"/>
              <a:gd name="connsiteX91" fmla="*/ 2174705 w 4742389"/>
              <a:gd name="connsiteY91" fmla="*/ 1362863 h 1526213"/>
              <a:gd name="connsiteX92" fmla="*/ 2195978 w 4742389"/>
              <a:gd name="connsiteY92" fmla="*/ 1368190 h 1526213"/>
              <a:gd name="connsiteX93" fmla="*/ 2235125 w 4742389"/>
              <a:gd name="connsiteY93" fmla="*/ 1359853 h 1526213"/>
              <a:gd name="connsiteX94" fmla="*/ 2227397 w 4742389"/>
              <a:gd name="connsiteY94" fmla="*/ 1358304 h 1526213"/>
              <a:gd name="connsiteX95" fmla="*/ 2214885 w 4742389"/>
              <a:gd name="connsiteY95" fmla="*/ 1355796 h 1526213"/>
              <a:gd name="connsiteX96" fmla="*/ 2295983 w 4742389"/>
              <a:gd name="connsiteY96" fmla="*/ 1351975 h 1526213"/>
              <a:gd name="connsiteX97" fmla="*/ 2263606 w 4742389"/>
              <a:gd name="connsiteY97" fmla="*/ 1358887 h 1526213"/>
              <a:gd name="connsiteX98" fmla="*/ 2290440 w 4742389"/>
              <a:gd name="connsiteY98" fmla="*/ 1363593 h 1526213"/>
              <a:gd name="connsiteX99" fmla="*/ 2325296 w 4742389"/>
              <a:gd name="connsiteY99" fmla="*/ 1354991 h 1526213"/>
              <a:gd name="connsiteX100" fmla="*/ 2495411 w 4742389"/>
              <a:gd name="connsiteY100" fmla="*/ 1348764 h 1526213"/>
              <a:gd name="connsiteX101" fmla="*/ 2495384 w 4742389"/>
              <a:gd name="connsiteY101" fmla="*/ 1348773 h 1526213"/>
              <a:gd name="connsiteX102" fmla="*/ 2490237 w 4742389"/>
              <a:gd name="connsiteY102" fmla="*/ 1350491 h 1526213"/>
              <a:gd name="connsiteX103" fmla="*/ 2447859 w 4742389"/>
              <a:gd name="connsiteY103" fmla="*/ 1364175 h 1526213"/>
              <a:gd name="connsiteX104" fmla="*/ 2480486 w 4742389"/>
              <a:gd name="connsiteY104" fmla="*/ 1369112 h 1526213"/>
              <a:gd name="connsiteX105" fmla="*/ 2512196 w 4742389"/>
              <a:gd name="connsiteY105" fmla="*/ 1358207 h 1526213"/>
              <a:gd name="connsiteX106" fmla="*/ 2528899 w 4742389"/>
              <a:gd name="connsiteY106" fmla="*/ 1351771 h 1526213"/>
              <a:gd name="connsiteX107" fmla="*/ 2165222 w 4742389"/>
              <a:gd name="connsiteY107" fmla="*/ 1348139 h 1526213"/>
              <a:gd name="connsiteX108" fmla="*/ 2128200 w 4742389"/>
              <a:gd name="connsiteY108" fmla="*/ 1353548 h 1526213"/>
              <a:gd name="connsiteX109" fmla="*/ 2154407 w 4742389"/>
              <a:gd name="connsiteY109" fmla="*/ 1358797 h 1526213"/>
              <a:gd name="connsiteX110" fmla="*/ 2190793 w 4742389"/>
              <a:gd name="connsiteY110" fmla="*/ 1352082 h 1526213"/>
              <a:gd name="connsiteX111" fmla="*/ 2076862 w 4742389"/>
              <a:gd name="connsiteY111" fmla="*/ 1347080 h 1526213"/>
              <a:gd name="connsiteX112" fmla="*/ 1608761 w 4742389"/>
              <a:gd name="connsiteY112" fmla="*/ 1395903 h 1526213"/>
              <a:gd name="connsiteX113" fmla="*/ 1516343 w 4742389"/>
              <a:gd name="connsiteY113" fmla="*/ 1404140 h 1526213"/>
              <a:gd name="connsiteX114" fmla="*/ 1553015 w 4742389"/>
              <a:gd name="connsiteY114" fmla="*/ 1407817 h 1526213"/>
              <a:gd name="connsiteX115" fmla="*/ 1559271 w 4742389"/>
              <a:gd name="connsiteY115" fmla="*/ 1408444 h 1526213"/>
              <a:gd name="connsiteX116" fmla="*/ 1609318 w 4742389"/>
              <a:gd name="connsiteY116" fmla="*/ 1410953 h 1526213"/>
              <a:gd name="connsiteX117" fmla="*/ 1631961 w 4742389"/>
              <a:gd name="connsiteY117" fmla="*/ 1413523 h 1526213"/>
              <a:gd name="connsiteX118" fmla="*/ 2012019 w 4742389"/>
              <a:gd name="connsiteY118" fmla="*/ 1365058 h 1526213"/>
              <a:gd name="connsiteX119" fmla="*/ 2098552 w 4742389"/>
              <a:gd name="connsiteY119" fmla="*/ 1351968 h 1526213"/>
              <a:gd name="connsiteX120" fmla="*/ 2246510 w 4742389"/>
              <a:gd name="connsiteY120" fmla="*/ 1346884 h 1526213"/>
              <a:gd name="connsiteX121" fmla="*/ 2221525 w 4742389"/>
              <a:gd name="connsiteY121" fmla="*/ 1351506 h 1526213"/>
              <a:gd name="connsiteX122" fmla="*/ 2250476 w 4742389"/>
              <a:gd name="connsiteY122" fmla="*/ 1356584 h 1526213"/>
              <a:gd name="connsiteX123" fmla="*/ 2279891 w 4742389"/>
              <a:gd name="connsiteY123" fmla="*/ 1350319 h 1526213"/>
              <a:gd name="connsiteX124" fmla="*/ 2450575 w 4742389"/>
              <a:gd name="connsiteY124" fmla="*/ 1344737 h 1526213"/>
              <a:gd name="connsiteX125" fmla="*/ 2403537 w 4742389"/>
              <a:gd name="connsiteY125" fmla="*/ 1357644 h 1526213"/>
              <a:gd name="connsiteX126" fmla="*/ 2409688 w 4742389"/>
              <a:gd name="connsiteY126" fmla="*/ 1358401 h 1526213"/>
              <a:gd name="connsiteX127" fmla="*/ 2435834 w 4742389"/>
              <a:gd name="connsiteY127" fmla="*/ 1362356 h 1526213"/>
              <a:gd name="connsiteX128" fmla="*/ 2481478 w 4742389"/>
              <a:gd name="connsiteY128" fmla="*/ 1347512 h 1526213"/>
              <a:gd name="connsiteX129" fmla="*/ 2203856 w 4742389"/>
              <a:gd name="connsiteY129" fmla="*/ 1342495 h 1526213"/>
              <a:gd name="connsiteX130" fmla="*/ 2182766 w 4742389"/>
              <a:gd name="connsiteY130" fmla="*/ 1345576 h 1526213"/>
              <a:gd name="connsiteX131" fmla="*/ 2204876 w 4742389"/>
              <a:gd name="connsiteY131" fmla="*/ 1348900 h 1526213"/>
              <a:gd name="connsiteX132" fmla="*/ 2206615 w 4742389"/>
              <a:gd name="connsiteY132" fmla="*/ 1349161 h 1526213"/>
              <a:gd name="connsiteX133" fmla="*/ 2228818 w 4742389"/>
              <a:gd name="connsiteY133" fmla="*/ 1345064 h 1526213"/>
              <a:gd name="connsiteX134" fmla="*/ 2125471 w 4742389"/>
              <a:gd name="connsiteY134" fmla="*/ 1342010 h 1526213"/>
              <a:gd name="connsiteX135" fmla="*/ 2092630 w 4742389"/>
              <a:gd name="connsiteY135" fmla="*/ 1345435 h 1526213"/>
              <a:gd name="connsiteX136" fmla="*/ 2112055 w 4742389"/>
              <a:gd name="connsiteY136" fmla="*/ 1349925 h 1526213"/>
              <a:gd name="connsiteX137" fmla="*/ 2144739 w 4742389"/>
              <a:gd name="connsiteY137" fmla="*/ 1344981 h 1526213"/>
              <a:gd name="connsiteX138" fmla="*/ 2129493 w 4742389"/>
              <a:gd name="connsiteY138" fmla="*/ 1342630 h 1526213"/>
              <a:gd name="connsiteX139" fmla="*/ 2406147 w 4742389"/>
              <a:gd name="connsiteY139" fmla="*/ 1340747 h 1526213"/>
              <a:gd name="connsiteX140" fmla="*/ 2359815 w 4742389"/>
              <a:gd name="connsiteY140" fmla="*/ 1352264 h 1526213"/>
              <a:gd name="connsiteX141" fmla="*/ 2389481 w 4742389"/>
              <a:gd name="connsiteY141" fmla="*/ 1355914 h 1526213"/>
              <a:gd name="connsiteX142" fmla="*/ 2435045 w 4742389"/>
              <a:gd name="connsiteY142" fmla="*/ 1343343 h 1526213"/>
              <a:gd name="connsiteX143" fmla="*/ 2039442 w 4742389"/>
              <a:gd name="connsiteY143" fmla="*/ 1338647 h 1526213"/>
              <a:gd name="connsiteX144" fmla="*/ 2002016 w 4742389"/>
              <a:gd name="connsiteY144" fmla="*/ 1341063 h 1526213"/>
              <a:gd name="connsiteX145" fmla="*/ 1604112 w 4742389"/>
              <a:gd name="connsiteY145" fmla="*/ 1370511 h 1526213"/>
              <a:gd name="connsiteX146" fmla="*/ 1284898 w 4742389"/>
              <a:gd name="connsiteY146" fmla="*/ 1393067 h 1526213"/>
              <a:gd name="connsiteX147" fmla="*/ 1307786 w 4742389"/>
              <a:gd name="connsiteY147" fmla="*/ 1393704 h 1526213"/>
              <a:gd name="connsiteX148" fmla="*/ 1409130 w 4742389"/>
              <a:gd name="connsiteY148" fmla="*/ 1398409 h 1526213"/>
              <a:gd name="connsiteX149" fmla="*/ 1486203 w 4742389"/>
              <a:gd name="connsiteY149" fmla="*/ 1402273 h 1526213"/>
              <a:gd name="connsiteX150" fmla="*/ 1608761 w 4742389"/>
              <a:gd name="connsiteY150" fmla="*/ 1390888 h 1526213"/>
              <a:gd name="connsiteX151" fmla="*/ 2057350 w 4742389"/>
              <a:gd name="connsiteY151" fmla="*/ 1342682 h 1526213"/>
              <a:gd name="connsiteX152" fmla="*/ 2358501 w 4742389"/>
              <a:gd name="connsiteY152" fmla="*/ 1338629 h 1526213"/>
              <a:gd name="connsiteX153" fmla="*/ 2318464 w 4742389"/>
              <a:gd name="connsiteY153" fmla="*/ 1347176 h 1526213"/>
              <a:gd name="connsiteX154" fmla="*/ 2344156 w 4742389"/>
              <a:gd name="connsiteY154" fmla="*/ 1350337 h 1526213"/>
              <a:gd name="connsiteX155" fmla="*/ 2386901 w 4742389"/>
              <a:gd name="connsiteY155" fmla="*/ 1339789 h 1526213"/>
              <a:gd name="connsiteX156" fmla="*/ 2162054 w 4742389"/>
              <a:gd name="connsiteY156" fmla="*/ 1338194 h 1526213"/>
              <a:gd name="connsiteX157" fmla="*/ 2145290 w 4742389"/>
              <a:gd name="connsiteY157" fmla="*/ 1339943 h 1526213"/>
              <a:gd name="connsiteX158" fmla="*/ 2161718 w 4742389"/>
              <a:gd name="connsiteY158" fmla="*/ 1342412 h 1526213"/>
              <a:gd name="connsiteX159" fmla="*/ 2178448 w 4742389"/>
              <a:gd name="connsiteY159" fmla="*/ 1339881 h 1526213"/>
              <a:gd name="connsiteX160" fmla="*/ 2303316 w 4742389"/>
              <a:gd name="connsiteY160" fmla="*/ 1336375 h 1526213"/>
              <a:gd name="connsiteX161" fmla="*/ 2274305 w 4742389"/>
              <a:gd name="connsiteY161" fmla="*/ 1341742 h 1526213"/>
              <a:gd name="connsiteX162" fmla="*/ 2303371 w 4742389"/>
              <a:gd name="connsiteY162" fmla="*/ 1345319 h 1526213"/>
              <a:gd name="connsiteX163" fmla="*/ 2338599 w 4742389"/>
              <a:gd name="connsiteY163" fmla="*/ 1337816 h 1526213"/>
              <a:gd name="connsiteX164" fmla="*/ 2084118 w 4742389"/>
              <a:gd name="connsiteY164" fmla="*/ 1335762 h 1526213"/>
              <a:gd name="connsiteX165" fmla="*/ 2058060 w 4742389"/>
              <a:gd name="connsiteY165" fmla="*/ 1337445 h 1526213"/>
              <a:gd name="connsiteX166" fmla="*/ 2073303 w 4742389"/>
              <a:gd name="connsiteY166" fmla="*/ 1340968 h 1526213"/>
              <a:gd name="connsiteX167" fmla="*/ 2099804 w 4742389"/>
              <a:gd name="connsiteY167" fmla="*/ 1338120 h 1526213"/>
              <a:gd name="connsiteX168" fmla="*/ 2258325 w 4742389"/>
              <a:gd name="connsiteY168" fmla="*/ 1334538 h 1526213"/>
              <a:gd name="connsiteX169" fmla="*/ 2238863 w 4742389"/>
              <a:gd name="connsiteY169" fmla="*/ 1337381 h 1526213"/>
              <a:gd name="connsiteX170" fmla="*/ 2257812 w 4742389"/>
              <a:gd name="connsiteY170" fmla="*/ 1339713 h 1526213"/>
              <a:gd name="connsiteX171" fmla="*/ 2280863 w 4742389"/>
              <a:gd name="connsiteY171" fmla="*/ 1335459 h 1526213"/>
              <a:gd name="connsiteX172" fmla="*/ 2117484 w 4742389"/>
              <a:gd name="connsiteY172" fmla="*/ 1333608 h 1526213"/>
              <a:gd name="connsiteX173" fmla="*/ 2108922 w 4742389"/>
              <a:gd name="connsiteY173" fmla="*/ 1334161 h 1526213"/>
              <a:gd name="connsiteX174" fmla="*/ 2117294 w 4742389"/>
              <a:gd name="connsiteY174" fmla="*/ 1335734 h 1526213"/>
              <a:gd name="connsiteX175" fmla="*/ 2119259 w 4742389"/>
              <a:gd name="connsiteY175" fmla="*/ 1336030 h 1526213"/>
              <a:gd name="connsiteX176" fmla="*/ 2129903 w 4742389"/>
              <a:gd name="connsiteY176" fmla="*/ 1334886 h 1526213"/>
              <a:gd name="connsiteX177" fmla="*/ 2214330 w 4742389"/>
              <a:gd name="connsiteY177" fmla="*/ 1332742 h 1526213"/>
              <a:gd name="connsiteX178" fmla="*/ 2206623 w 4742389"/>
              <a:gd name="connsiteY178" fmla="*/ 1333546 h 1526213"/>
              <a:gd name="connsiteX179" fmla="*/ 2210301 w 4742389"/>
              <a:gd name="connsiteY179" fmla="*/ 1333867 h 1526213"/>
              <a:gd name="connsiteX180" fmla="*/ 2214659 w 4742389"/>
              <a:gd name="connsiteY180" fmla="*/ 1334403 h 1526213"/>
              <a:gd name="connsiteX181" fmla="*/ 2223238 w 4742389"/>
              <a:gd name="connsiteY181" fmla="*/ 1333105 h 1526213"/>
              <a:gd name="connsiteX182" fmla="*/ 2043194 w 4742389"/>
              <a:gd name="connsiteY182" fmla="*/ 1329610 h 1526213"/>
              <a:gd name="connsiteX183" fmla="*/ 2024364 w 4742389"/>
              <a:gd name="connsiteY183" fmla="*/ 1329818 h 1526213"/>
              <a:gd name="connsiteX184" fmla="*/ 2027055 w 4742389"/>
              <a:gd name="connsiteY184" fmla="*/ 1330278 h 1526213"/>
              <a:gd name="connsiteX185" fmla="*/ 2041108 w 4742389"/>
              <a:gd name="connsiteY185" fmla="*/ 1333527 h 1526213"/>
              <a:gd name="connsiteX186" fmla="*/ 2060792 w 4742389"/>
              <a:gd name="connsiteY186" fmla="*/ 1332256 h 1526213"/>
              <a:gd name="connsiteX187" fmla="*/ 2556751 w 4742389"/>
              <a:gd name="connsiteY187" fmla="*/ 1328281 h 1526213"/>
              <a:gd name="connsiteX188" fmla="*/ 2531411 w 4742389"/>
              <a:gd name="connsiteY188" fmla="*/ 1336743 h 1526213"/>
              <a:gd name="connsiteX189" fmla="*/ 2511183 w 4742389"/>
              <a:gd name="connsiteY189" fmla="*/ 1343497 h 1526213"/>
              <a:gd name="connsiteX190" fmla="*/ 2544027 w 4742389"/>
              <a:gd name="connsiteY190" fmla="*/ 1345942 h 1526213"/>
              <a:gd name="connsiteX191" fmla="*/ 2568621 w 4742389"/>
              <a:gd name="connsiteY191" fmla="*/ 1336466 h 1526213"/>
              <a:gd name="connsiteX192" fmla="*/ 2588499 w 4742389"/>
              <a:gd name="connsiteY192" fmla="*/ 1328806 h 1526213"/>
              <a:gd name="connsiteX193" fmla="*/ 2508372 w 4742389"/>
              <a:gd name="connsiteY193" fmla="*/ 1327480 h 1526213"/>
              <a:gd name="connsiteX194" fmla="*/ 2508269 w 4742389"/>
              <a:gd name="connsiteY194" fmla="*/ 1327512 h 1526213"/>
              <a:gd name="connsiteX195" fmla="*/ 2467095 w 4742389"/>
              <a:gd name="connsiteY195" fmla="*/ 1340204 h 1526213"/>
              <a:gd name="connsiteX196" fmla="*/ 2467064 w 4742389"/>
              <a:gd name="connsiteY196" fmla="*/ 1340213 h 1526213"/>
              <a:gd name="connsiteX197" fmla="*/ 2496859 w 4742389"/>
              <a:gd name="connsiteY197" fmla="*/ 1342431 h 1526213"/>
              <a:gd name="connsiteX198" fmla="*/ 2540061 w 4742389"/>
              <a:gd name="connsiteY198" fmla="*/ 1328005 h 1526213"/>
              <a:gd name="connsiteX199" fmla="*/ 2460291 w 4742389"/>
              <a:gd name="connsiteY199" fmla="*/ 1326684 h 1526213"/>
              <a:gd name="connsiteX200" fmla="*/ 2447701 w 4742389"/>
              <a:gd name="connsiteY200" fmla="*/ 1330418 h 1526213"/>
              <a:gd name="connsiteX201" fmla="*/ 2421841 w 4742389"/>
              <a:gd name="connsiteY201" fmla="*/ 1336846 h 1526213"/>
              <a:gd name="connsiteX202" fmla="*/ 2450782 w 4742389"/>
              <a:gd name="connsiteY202" fmla="*/ 1339001 h 1526213"/>
              <a:gd name="connsiteX203" fmla="*/ 2464592 w 4742389"/>
              <a:gd name="connsiteY203" fmla="*/ 1335190 h 1526213"/>
              <a:gd name="connsiteX204" fmla="*/ 2490560 w 4742389"/>
              <a:gd name="connsiteY204" fmla="*/ 1327185 h 1526213"/>
              <a:gd name="connsiteX205" fmla="*/ 2329673 w 4742389"/>
              <a:gd name="connsiteY205" fmla="*/ 1326450 h 1526213"/>
              <a:gd name="connsiteX206" fmla="*/ 2312386 w 4742389"/>
              <a:gd name="connsiteY206" fmla="*/ 1326641 h 1526213"/>
              <a:gd name="connsiteX207" fmla="*/ 2288043 w 4742389"/>
              <a:gd name="connsiteY207" fmla="*/ 1330197 h 1526213"/>
              <a:gd name="connsiteX208" fmla="*/ 2305151 w 4742389"/>
              <a:gd name="connsiteY208" fmla="*/ 1330976 h 1526213"/>
              <a:gd name="connsiteX209" fmla="*/ 2417751 w 4742389"/>
              <a:gd name="connsiteY209" fmla="*/ 1325980 h 1526213"/>
              <a:gd name="connsiteX210" fmla="*/ 2378665 w 4742389"/>
              <a:gd name="connsiteY210" fmla="*/ 1334324 h 1526213"/>
              <a:gd name="connsiteX211" fmla="*/ 2402616 w 4742389"/>
              <a:gd name="connsiteY211" fmla="*/ 1335415 h 1526213"/>
              <a:gd name="connsiteX212" fmla="*/ 2404158 w 4742389"/>
              <a:gd name="connsiteY212" fmla="*/ 1335530 h 1526213"/>
              <a:gd name="connsiteX213" fmla="*/ 2441278 w 4742389"/>
              <a:gd name="connsiteY213" fmla="*/ 1326370 h 1526213"/>
              <a:gd name="connsiteX214" fmla="*/ 2395372 w 4742389"/>
              <a:gd name="connsiteY214" fmla="*/ 1325725 h 1526213"/>
              <a:gd name="connsiteX215" fmla="*/ 2358699 w 4742389"/>
              <a:gd name="connsiteY215" fmla="*/ 1326130 h 1526213"/>
              <a:gd name="connsiteX216" fmla="*/ 2327099 w 4742389"/>
              <a:gd name="connsiteY216" fmla="*/ 1331976 h 1526213"/>
              <a:gd name="connsiteX217" fmla="*/ 2359165 w 4742389"/>
              <a:gd name="connsiteY217" fmla="*/ 1333436 h 1526213"/>
              <a:gd name="connsiteX218" fmla="*/ 1990882 w 4742389"/>
              <a:gd name="connsiteY218" fmla="*/ 1324092 h 1526213"/>
              <a:gd name="connsiteX219" fmla="*/ 1995991 w 4742389"/>
              <a:gd name="connsiteY219" fmla="*/ 1324966 h 1526213"/>
              <a:gd name="connsiteX220" fmla="*/ 2001654 w 4742389"/>
              <a:gd name="connsiteY220" fmla="*/ 1324738 h 1526213"/>
              <a:gd name="connsiteX221" fmla="*/ 2007341 w 4742389"/>
              <a:gd name="connsiteY221" fmla="*/ 1324644 h 1526213"/>
              <a:gd name="connsiteX222" fmla="*/ 2002542 w 4742389"/>
              <a:gd name="connsiteY222" fmla="*/ 1324129 h 1526213"/>
              <a:gd name="connsiteX223" fmla="*/ 2384183 w 4742389"/>
              <a:gd name="connsiteY223" fmla="*/ 1316390 h 1526213"/>
              <a:gd name="connsiteX224" fmla="*/ 2381275 w 4742389"/>
              <a:gd name="connsiteY224" fmla="*/ 1316577 h 1526213"/>
              <a:gd name="connsiteX225" fmla="*/ 2366770 w 4742389"/>
              <a:gd name="connsiteY225" fmla="*/ 1318696 h 1526213"/>
              <a:gd name="connsiteX226" fmla="*/ 2372170 w 4742389"/>
              <a:gd name="connsiteY226" fmla="*/ 1318607 h 1526213"/>
              <a:gd name="connsiteX227" fmla="*/ 2451213 w 4742389"/>
              <a:gd name="connsiteY227" fmla="*/ 1313030 h 1526213"/>
              <a:gd name="connsiteX228" fmla="*/ 2421664 w 4742389"/>
              <a:gd name="connsiteY228" fmla="*/ 1314380 h 1526213"/>
              <a:gd name="connsiteX229" fmla="*/ 2417617 w 4742389"/>
              <a:gd name="connsiteY229" fmla="*/ 1315230 h 1526213"/>
              <a:gd name="connsiteX230" fmla="*/ 2401604 w 4742389"/>
              <a:gd name="connsiteY230" fmla="*/ 1318193 h 1526213"/>
              <a:gd name="connsiteX231" fmla="*/ 2428366 w 4742389"/>
              <a:gd name="connsiteY231" fmla="*/ 1318699 h 1526213"/>
              <a:gd name="connsiteX232" fmla="*/ 2429812 w 4742389"/>
              <a:gd name="connsiteY232" fmla="*/ 1318391 h 1526213"/>
              <a:gd name="connsiteX233" fmla="*/ 2492367 w 4742389"/>
              <a:gd name="connsiteY233" fmla="*/ 1311149 h 1526213"/>
              <a:gd name="connsiteX234" fmla="*/ 2475699 w 4742389"/>
              <a:gd name="connsiteY234" fmla="*/ 1311911 h 1526213"/>
              <a:gd name="connsiteX235" fmla="*/ 2447182 w 4742389"/>
              <a:gd name="connsiteY235" fmla="*/ 1319055 h 1526213"/>
              <a:gd name="connsiteX236" fmla="*/ 2465084 w 4742389"/>
              <a:gd name="connsiteY236" fmla="*/ 1319393 h 1526213"/>
              <a:gd name="connsiteX237" fmla="*/ 2551323 w 4742389"/>
              <a:gd name="connsiteY237" fmla="*/ 1308454 h 1526213"/>
              <a:gd name="connsiteX238" fmla="*/ 2516377 w 4742389"/>
              <a:gd name="connsiteY238" fmla="*/ 1310052 h 1526213"/>
              <a:gd name="connsiteX239" fmla="*/ 2483691 w 4742389"/>
              <a:gd name="connsiteY239" fmla="*/ 1319745 h 1526213"/>
              <a:gd name="connsiteX240" fmla="*/ 2512904 w 4742389"/>
              <a:gd name="connsiteY240" fmla="*/ 1320298 h 1526213"/>
              <a:gd name="connsiteX241" fmla="*/ 2521016 w 4742389"/>
              <a:gd name="connsiteY241" fmla="*/ 1317797 h 1526213"/>
              <a:gd name="connsiteX242" fmla="*/ 2549989 w 4742389"/>
              <a:gd name="connsiteY242" fmla="*/ 1308865 h 1526213"/>
              <a:gd name="connsiteX243" fmla="*/ 2604968 w 4742389"/>
              <a:gd name="connsiteY243" fmla="*/ 1306003 h 1526213"/>
              <a:gd name="connsiteX244" fmla="*/ 2572584 w 4742389"/>
              <a:gd name="connsiteY244" fmla="*/ 1307483 h 1526213"/>
              <a:gd name="connsiteX245" fmla="*/ 2564691 w 4742389"/>
              <a:gd name="connsiteY245" fmla="*/ 1310119 h 1526213"/>
              <a:gd name="connsiteX246" fmla="*/ 2530587 w 4742389"/>
              <a:gd name="connsiteY246" fmla="*/ 1320632 h 1526213"/>
              <a:gd name="connsiteX247" fmla="*/ 2560448 w 4742389"/>
              <a:gd name="connsiteY247" fmla="*/ 1321197 h 1526213"/>
              <a:gd name="connsiteX248" fmla="*/ 2573132 w 4742389"/>
              <a:gd name="connsiteY248" fmla="*/ 1316961 h 1526213"/>
              <a:gd name="connsiteX249" fmla="*/ 2585331 w 4742389"/>
              <a:gd name="connsiteY249" fmla="*/ 1312888 h 1526213"/>
              <a:gd name="connsiteX250" fmla="*/ 2653426 w 4742389"/>
              <a:gd name="connsiteY250" fmla="*/ 1303788 h 1526213"/>
              <a:gd name="connsiteX251" fmla="*/ 2624288 w 4742389"/>
              <a:gd name="connsiteY251" fmla="*/ 1305120 h 1526213"/>
              <a:gd name="connsiteX252" fmla="*/ 2587833 w 4742389"/>
              <a:gd name="connsiteY252" fmla="*/ 1317902 h 1526213"/>
              <a:gd name="connsiteX253" fmla="*/ 2577026 w 4742389"/>
              <a:gd name="connsiteY253" fmla="*/ 1321510 h 1526213"/>
              <a:gd name="connsiteX254" fmla="*/ 2606011 w 4742389"/>
              <a:gd name="connsiteY254" fmla="*/ 1322059 h 1526213"/>
              <a:gd name="connsiteX255" fmla="*/ 2609795 w 4742389"/>
              <a:gd name="connsiteY255" fmla="*/ 1320600 h 1526213"/>
              <a:gd name="connsiteX256" fmla="*/ 2488093 w 4742389"/>
              <a:gd name="connsiteY256" fmla="*/ 1303682 h 1526213"/>
              <a:gd name="connsiteX257" fmla="*/ 2455475 w 4742389"/>
              <a:gd name="connsiteY257" fmla="*/ 1307276 h 1526213"/>
              <a:gd name="connsiteX258" fmla="*/ 2454047 w 4742389"/>
              <a:gd name="connsiteY258" fmla="*/ 1307576 h 1526213"/>
              <a:gd name="connsiteX259" fmla="*/ 2477878 w 4742389"/>
              <a:gd name="connsiteY259" fmla="*/ 1306350 h 1526213"/>
              <a:gd name="connsiteX260" fmla="*/ 2479861 w 4742389"/>
              <a:gd name="connsiteY260" fmla="*/ 1305853 h 1526213"/>
              <a:gd name="connsiteX261" fmla="*/ 2533705 w 4742389"/>
              <a:gd name="connsiteY261" fmla="*/ 1298657 h 1526213"/>
              <a:gd name="connsiteX262" fmla="*/ 2524604 w 4742389"/>
              <a:gd name="connsiteY262" fmla="*/ 1299659 h 1526213"/>
              <a:gd name="connsiteX263" fmla="*/ 2503073 w 4742389"/>
              <a:gd name="connsiteY263" fmla="*/ 1305053 h 1526213"/>
              <a:gd name="connsiteX264" fmla="*/ 2514481 w 4742389"/>
              <a:gd name="connsiteY264" fmla="*/ 1304466 h 1526213"/>
              <a:gd name="connsiteX265" fmla="*/ 2605028 w 4742389"/>
              <a:gd name="connsiteY265" fmla="*/ 1290798 h 1526213"/>
              <a:gd name="connsiteX266" fmla="*/ 2567269 w 4742389"/>
              <a:gd name="connsiteY266" fmla="*/ 1294959 h 1526213"/>
              <a:gd name="connsiteX267" fmla="*/ 2539563 w 4742389"/>
              <a:gd name="connsiteY267" fmla="*/ 1303175 h 1526213"/>
              <a:gd name="connsiteX268" fmla="*/ 2573141 w 4742389"/>
              <a:gd name="connsiteY268" fmla="*/ 1301447 h 1526213"/>
              <a:gd name="connsiteX269" fmla="*/ 2660687 w 4742389"/>
              <a:gd name="connsiteY269" fmla="*/ 1284666 h 1526213"/>
              <a:gd name="connsiteX270" fmla="*/ 2631170 w 4742389"/>
              <a:gd name="connsiteY270" fmla="*/ 1287918 h 1526213"/>
              <a:gd name="connsiteX271" fmla="*/ 2593847 w 4742389"/>
              <a:gd name="connsiteY271" fmla="*/ 1300382 h 1526213"/>
              <a:gd name="connsiteX272" fmla="*/ 2625671 w 4742389"/>
              <a:gd name="connsiteY272" fmla="*/ 1298744 h 1526213"/>
              <a:gd name="connsiteX273" fmla="*/ 2635381 w 4742389"/>
              <a:gd name="connsiteY273" fmla="*/ 1295340 h 1526213"/>
              <a:gd name="connsiteX274" fmla="*/ 2718032 w 4742389"/>
              <a:gd name="connsiteY274" fmla="*/ 1278348 h 1526213"/>
              <a:gd name="connsiteX275" fmla="*/ 2688577 w 4742389"/>
              <a:gd name="connsiteY275" fmla="*/ 1281593 h 1526213"/>
              <a:gd name="connsiteX276" fmla="*/ 2685430 w 4742389"/>
              <a:gd name="connsiteY276" fmla="*/ 1282805 h 1526213"/>
              <a:gd name="connsiteX277" fmla="*/ 2644928 w 4742389"/>
              <a:gd name="connsiteY277" fmla="*/ 1297753 h 1526213"/>
              <a:gd name="connsiteX278" fmla="*/ 2672812 w 4742389"/>
              <a:gd name="connsiteY278" fmla="*/ 1296318 h 1526213"/>
              <a:gd name="connsiteX279" fmla="*/ 2707393 w 4742389"/>
              <a:gd name="connsiteY279" fmla="*/ 1282993 h 1526213"/>
              <a:gd name="connsiteX280" fmla="*/ 2664685 w 4742389"/>
              <a:gd name="connsiteY280" fmla="*/ 1270749 h 1526213"/>
              <a:gd name="connsiteX281" fmla="*/ 2629561 w 4742389"/>
              <a:gd name="connsiteY281" fmla="*/ 1276485 h 1526213"/>
              <a:gd name="connsiteX282" fmla="*/ 2605034 w 4742389"/>
              <a:gd name="connsiteY282" fmla="*/ 1283759 h 1526213"/>
              <a:gd name="connsiteX283" fmla="*/ 2636153 w 4742389"/>
              <a:gd name="connsiteY283" fmla="*/ 1280404 h 1526213"/>
              <a:gd name="connsiteX284" fmla="*/ 2659785 w 4742389"/>
              <a:gd name="connsiteY284" fmla="*/ 1272512 h 1526213"/>
              <a:gd name="connsiteX285" fmla="*/ 2721202 w 4742389"/>
              <a:gd name="connsiteY285" fmla="*/ 1261521 h 1526213"/>
              <a:gd name="connsiteX286" fmla="*/ 2699701 w 4742389"/>
              <a:gd name="connsiteY286" fmla="*/ 1265032 h 1526213"/>
              <a:gd name="connsiteX287" fmla="*/ 2662287 w 4742389"/>
              <a:gd name="connsiteY287" fmla="*/ 1277526 h 1526213"/>
              <a:gd name="connsiteX288" fmla="*/ 2662020 w 4742389"/>
              <a:gd name="connsiteY288" fmla="*/ 1277615 h 1526213"/>
              <a:gd name="connsiteX289" fmla="*/ 2682683 w 4742389"/>
              <a:gd name="connsiteY289" fmla="*/ 1275388 h 1526213"/>
              <a:gd name="connsiteX290" fmla="*/ 2682927 w 4742389"/>
              <a:gd name="connsiteY290" fmla="*/ 1275285 h 1526213"/>
              <a:gd name="connsiteX291" fmla="*/ 2714384 w 4742389"/>
              <a:gd name="connsiteY291" fmla="*/ 1252876 h 1526213"/>
              <a:gd name="connsiteX292" fmla="*/ 2705116 w 4742389"/>
              <a:gd name="connsiteY292" fmla="*/ 1254824 h 1526213"/>
              <a:gd name="connsiteX293" fmla="*/ 2681292 w 4742389"/>
              <a:gd name="connsiteY293" fmla="*/ 1261251 h 1526213"/>
              <a:gd name="connsiteX294" fmla="*/ 2699013 w 4742389"/>
              <a:gd name="connsiteY294" fmla="*/ 1258404 h 1526213"/>
              <a:gd name="connsiteX295" fmla="*/ 2777684 w 4742389"/>
              <a:gd name="connsiteY295" fmla="*/ 1252298 h 1526213"/>
              <a:gd name="connsiteX296" fmla="*/ 2754993 w 4742389"/>
              <a:gd name="connsiteY296" fmla="*/ 1256003 h 1526213"/>
              <a:gd name="connsiteX297" fmla="*/ 2726604 w 4742389"/>
              <a:gd name="connsiteY297" fmla="*/ 1266942 h 1526213"/>
              <a:gd name="connsiteX298" fmla="*/ 2713229 w 4742389"/>
              <a:gd name="connsiteY298" fmla="*/ 1272095 h 1526213"/>
              <a:gd name="connsiteX299" fmla="*/ 2738617 w 4742389"/>
              <a:gd name="connsiteY299" fmla="*/ 1269358 h 1526213"/>
              <a:gd name="connsiteX300" fmla="*/ 2763818 w 4742389"/>
              <a:gd name="connsiteY300" fmla="*/ 1258353 h 1526213"/>
              <a:gd name="connsiteX301" fmla="*/ 2786235 w 4742389"/>
              <a:gd name="connsiteY301" fmla="*/ 1237780 h 1526213"/>
              <a:gd name="connsiteX302" fmla="*/ 2770055 w 4742389"/>
              <a:gd name="connsiteY302" fmla="*/ 1241179 h 1526213"/>
              <a:gd name="connsiteX303" fmla="*/ 2764899 w 4742389"/>
              <a:gd name="connsiteY303" fmla="*/ 1243082 h 1526213"/>
              <a:gd name="connsiteX304" fmla="*/ 2759884 w 4742389"/>
              <a:gd name="connsiteY304" fmla="*/ 1244933 h 1526213"/>
              <a:gd name="connsiteX305" fmla="*/ 2738576 w 4742389"/>
              <a:gd name="connsiteY305" fmla="*/ 1252049 h 1526213"/>
              <a:gd name="connsiteX306" fmla="*/ 2754778 w 4742389"/>
              <a:gd name="connsiteY306" fmla="*/ 1249447 h 1526213"/>
              <a:gd name="connsiteX307" fmla="*/ 2768325 w 4742389"/>
              <a:gd name="connsiteY307" fmla="*/ 1244575 h 1526213"/>
              <a:gd name="connsiteX308" fmla="*/ 2780524 w 4742389"/>
              <a:gd name="connsiteY308" fmla="*/ 1240188 h 1526213"/>
              <a:gd name="connsiteX309" fmla="*/ 2841726 w 4742389"/>
              <a:gd name="connsiteY309" fmla="*/ 1224878 h 1526213"/>
              <a:gd name="connsiteX310" fmla="*/ 2815804 w 4742389"/>
              <a:gd name="connsiteY310" fmla="*/ 1231377 h 1526213"/>
              <a:gd name="connsiteX311" fmla="*/ 2784148 w 4742389"/>
              <a:gd name="connsiteY311" fmla="*/ 1244729 h 1526213"/>
              <a:gd name="connsiteX312" fmla="*/ 2801257 w 4742389"/>
              <a:gd name="connsiteY312" fmla="*/ 1241981 h 1526213"/>
              <a:gd name="connsiteX313" fmla="*/ 2801350 w 4742389"/>
              <a:gd name="connsiteY313" fmla="*/ 1241963 h 1526213"/>
              <a:gd name="connsiteX314" fmla="*/ 2803467 w 4742389"/>
              <a:gd name="connsiteY314" fmla="*/ 1241039 h 1526213"/>
              <a:gd name="connsiteX315" fmla="*/ 2804992 w 4742389"/>
              <a:gd name="connsiteY315" fmla="*/ 1240373 h 1526213"/>
              <a:gd name="connsiteX316" fmla="*/ 2818081 w 4742389"/>
              <a:gd name="connsiteY316" fmla="*/ 1224347 h 1526213"/>
              <a:gd name="connsiteX317" fmla="*/ 2809074 w 4742389"/>
              <a:gd name="connsiteY317" fmla="*/ 1226777 h 1526213"/>
              <a:gd name="connsiteX318" fmla="*/ 2806401 w 4742389"/>
              <a:gd name="connsiteY318" fmla="*/ 1227763 h 1526213"/>
              <a:gd name="connsiteX319" fmla="*/ 2808931 w 4742389"/>
              <a:gd name="connsiteY319" fmla="*/ 1227227 h 1526213"/>
              <a:gd name="connsiteX320" fmla="*/ 2814340 w 4742389"/>
              <a:gd name="connsiteY320" fmla="*/ 1225925 h 1526213"/>
              <a:gd name="connsiteX321" fmla="*/ 2887025 w 4742389"/>
              <a:gd name="connsiteY321" fmla="*/ 1203951 h 1526213"/>
              <a:gd name="connsiteX322" fmla="*/ 2865952 w 4742389"/>
              <a:gd name="connsiteY322" fmla="*/ 1210224 h 1526213"/>
              <a:gd name="connsiteX323" fmla="*/ 2847860 w 4742389"/>
              <a:gd name="connsiteY323" fmla="*/ 1217855 h 1526213"/>
              <a:gd name="connsiteX324" fmla="*/ 2867883 w 4742389"/>
              <a:gd name="connsiteY324" fmla="*/ 1213035 h 1526213"/>
              <a:gd name="connsiteX325" fmla="*/ 2880030 w 4742389"/>
              <a:gd name="connsiteY325" fmla="*/ 1207271 h 1526213"/>
              <a:gd name="connsiteX326" fmla="*/ 2935978 w 4742389"/>
              <a:gd name="connsiteY326" fmla="*/ 1180577 h 1526213"/>
              <a:gd name="connsiteX327" fmla="*/ 2930627 w 4742389"/>
              <a:gd name="connsiteY327" fmla="*/ 1182438 h 1526213"/>
              <a:gd name="connsiteX328" fmla="*/ 2923762 w 4742389"/>
              <a:gd name="connsiteY328" fmla="*/ 1185400 h 1526213"/>
              <a:gd name="connsiteX329" fmla="*/ 2929226 w 4742389"/>
              <a:gd name="connsiteY329" fmla="*/ 1183808 h 1526213"/>
              <a:gd name="connsiteX330" fmla="*/ 4742389 w 4742389"/>
              <a:gd name="connsiteY330" fmla="*/ 0 h 1526213"/>
              <a:gd name="connsiteX331" fmla="*/ 4742389 w 4742389"/>
              <a:gd name="connsiteY331" fmla="*/ 9182 h 1526213"/>
              <a:gd name="connsiteX332" fmla="*/ 4733821 w 4742389"/>
              <a:gd name="connsiteY332" fmla="*/ 11262 h 1526213"/>
              <a:gd name="connsiteX333" fmla="*/ 4636847 w 4742389"/>
              <a:gd name="connsiteY333" fmla="*/ 46988 h 1526213"/>
              <a:gd name="connsiteX334" fmla="*/ 4273980 w 4742389"/>
              <a:gd name="connsiteY334" fmla="*/ 252571 h 1526213"/>
              <a:gd name="connsiteX335" fmla="*/ 3953656 w 4742389"/>
              <a:gd name="connsiteY335" fmla="*/ 523339 h 1526213"/>
              <a:gd name="connsiteX336" fmla="*/ 3876077 w 4742389"/>
              <a:gd name="connsiteY336" fmla="*/ 593538 h 1526213"/>
              <a:gd name="connsiteX337" fmla="*/ 3836037 w 4742389"/>
              <a:gd name="connsiteY337" fmla="*/ 626130 h 1526213"/>
              <a:gd name="connsiteX338" fmla="*/ 3795996 w 4742389"/>
              <a:gd name="connsiteY338" fmla="*/ 661230 h 1526213"/>
              <a:gd name="connsiteX339" fmla="*/ 3628326 w 4742389"/>
              <a:gd name="connsiteY339" fmla="*/ 789093 h 1526213"/>
              <a:gd name="connsiteX340" fmla="*/ 3455651 w 4742389"/>
              <a:gd name="connsiteY340" fmla="*/ 905673 h 1526213"/>
              <a:gd name="connsiteX341" fmla="*/ 3335376 w 4742389"/>
              <a:gd name="connsiteY341" fmla="*/ 978473 h 1526213"/>
              <a:gd name="connsiteX342" fmla="*/ 3432730 w 4742389"/>
              <a:gd name="connsiteY342" fmla="*/ 925262 h 1526213"/>
              <a:gd name="connsiteX343" fmla="*/ 3608841 w 4742389"/>
              <a:gd name="connsiteY343" fmla="*/ 816526 h 1526213"/>
              <a:gd name="connsiteX344" fmla="*/ 3776507 w 4742389"/>
              <a:gd name="connsiteY344" fmla="*/ 696196 h 1526213"/>
              <a:gd name="connsiteX345" fmla="*/ 3941670 w 4742389"/>
              <a:gd name="connsiteY345" fmla="*/ 568345 h 1526213"/>
              <a:gd name="connsiteX346" fmla="*/ 4104331 w 4742389"/>
              <a:gd name="connsiteY346" fmla="*/ 443001 h 1526213"/>
              <a:gd name="connsiteX347" fmla="*/ 4274499 w 4742389"/>
              <a:gd name="connsiteY347" fmla="*/ 325178 h 1526213"/>
              <a:gd name="connsiteX348" fmla="*/ 4652372 w 4742389"/>
              <a:gd name="connsiteY348" fmla="*/ 149697 h 1526213"/>
              <a:gd name="connsiteX349" fmla="*/ 4742389 w 4742389"/>
              <a:gd name="connsiteY349" fmla="*/ 128066 h 1526213"/>
              <a:gd name="connsiteX350" fmla="*/ 4742389 w 4742389"/>
              <a:gd name="connsiteY350" fmla="*/ 138430 h 1526213"/>
              <a:gd name="connsiteX351" fmla="*/ 4654875 w 4742389"/>
              <a:gd name="connsiteY351" fmla="*/ 159724 h 1526213"/>
              <a:gd name="connsiteX352" fmla="*/ 4279504 w 4742389"/>
              <a:gd name="connsiteY352" fmla="*/ 332699 h 1526213"/>
              <a:gd name="connsiteX353" fmla="*/ 4109336 w 4742389"/>
              <a:gd name="connsiteY353" fmla="*/ 448015 h 1526213"/>
              <a:gd name="connsiteX354" fmla="*/ 3946675 w 4742389"/>
              <a:gd name="connsiteY354" fmla="*/ 575866 h 1526213"/>
              <a:gd name="connsiteX355" fmla="*/ 3781512 w 4742389"/>
              <a:gd name="connsiteY355" fmla="*/ 703717 h 1526213"/>
              <a:gd name="connsiteX356" fmla="*/ 3611344 w 4742389"/>
              <a:gd name="connsiteY356" fmla="*/ 821540 h 1526213"/>
              <a:gd name="connsiteX357" fmla="*/ 3253491 w 4742389"/>
              <a:gd name="connsiteY357" fmla="*/ 1032117 h 1526213"/>
              <a:gd name="connsiteX358" fmla="*/ 3191695 w 4742389"/>
              <a:gd name="connsiteY358" fmla="*/ 1062445 h 1526213"/>
              <a:gd name="connsiteX359" fmla="*/ 3232851 w 4742389"/>
              <a:gd name="connsiteY359" fmla="*/ 1044362 h 1526213"/>
              <a:gd name="connsiteX360" fmla="*/ 3593207 w 4742389"/>
              <a:gd name="connsiteY360" fmla="*/ 853819 h 1526213"/>
              <a:gd name="connsiteX361" fmla="*/ 3765877 w 4742389"/>
              <a:gd name="connsiteY361" fmla="*/ 743505 h 1526213"/>
              <a:gd name="connsiteX362" fmla="*/ 3936045 w 4742389"/>
              <a:gd name="connsiteY362" fmla="*/ 628177 h 1526213"/>
              <a:gd name="connsiteX363" fmla="*/ 4283889 w 4742389"/>
              <a:gd name="connsiteY363" fmla="*/ 410056 h 1526213"/>
              <a:gd name="connsiteX364" fmla="*/ 4671771 w 4742389"/>
              <a:gd name="connsiteY364" fmla="*/ 272163 h 1526213"/>
              <a:gd name="connsiteX365" fmla="*/ 4742389 w 4742389"/>
              <a:gd name="connsiteY365" fmla="*/ 264326 h 1526213"/>
              <a:gd name="connsiteX366" fmla="*/ 4742389 w 4742389"/>
              <a:gd name="connsiteY366" fmla="*/ 273458 h 1526213"/>
              <a:gd name="connsiteX367" fmla="*/ 4671771 w 4742389"/>
              <a:gd name="connsiteY367" fmla="*/ 282192 h 1526213"/>
              <a:gd name="connsiteX368" fmla="*/ 4288893 w 4742389"/>
              <a:gd name="connsiteY368" fmla="*/ 417577 h 1526213"/>
              <a:gd name="connsiteX369" fmla="*/ 3941050 w 4742389"/>
              <a:gd name="connsiteY369" fmla="*/ 633191 h 1526213"/>
              <a:gd name="connsiteX370" fmla="*/ 3770882 w 4742389"/>
              <a:gd name="connsiteY370" fmla="*/ 748520 h 1526213"/>
              <a:gd name="connsiteX371" fmla="*/ 3598212 w 4742389"/>
              <a:gd name="connsiteY371" fmla="*/ 858834 h 1526213"/>
              <a:gd name="connsiteX372" fmla="*/ 3235353 w 4742389"/>
              <a:gd name="connsiteY372" fmla="*/ 1051883 h 1526213"/>
              <a:gd name="connsiteX373" fmla="*/ 3083811 w 4742389"/>
              <a:gd name="connsiteY373" fmla="*/ 1118465 h 1526213"/>
              <a:gd name="connsiteX374" fmla="*/ 3215960 w 4742389"/>
              <a:gd name="connsiteY374" fmla="*/ 1067077 h 1526213"/>
              <a:gd name="connsiteX375" fmla="*/ 3586326 w 4742389"/>
              <a:gd name="connsiteY375" fmla="*/ 896531 h 1526213"/>
              <a:gd name="connsiteX376" fmla="*/ 3761499 w 4742389"/>
              <a:gd name="connsiteY376" fmla="*/ 796211 h 1526213"/>
              <a:gd name="connsiteX377" fmla="*/ 3936672 w 4742389"/>
              <a:gd name="connsiteY377" fmla="*/ 693382 h 1526213"/>
              <a:gd name="connsiteX378" fmla="*/ 4299530 w 4742389"/>
              <a:gd name="connsiteY378" fmla="*/ 507789 h 1526213"/>
              <a:gd name="connsiteX379" fmla="*/ 4492220 w 4742389"/>
              <a:gd name="connsiteY379" fmla="*/ 442581 h 1526213"/>
              <a:gd name="connsiteX380" fmla="*/ 4692418 w 4742389"/>
              <a:gd name="connsiteY380" fmla="*/ 407468 h 1526213"/>
              <a:gd name="connsiteX381" fmla="*/ 4742389 w 4742389"/>
              <a:gd name="connsiteY381" fmla="*/ 407468 h 1526213"/>
              <a:gd name="connsiteX382" fmla="*/ 4742389 w 4742389"/>
              <a:gd name="connsiteY382" fmla="*/ 415145 h 1526213"/>
              <a:gd name="connsiteX383" fmla="*/ 4692418 w 4742389"/>
              <a:gd name="connsiteY383" fmla="*/ 414992 h 1526213"/>
              <a:gd name="connsiteX384" fmla="*/ 4494723 w 4742389"/>
              <a:gd name="connsiteY384" fmla="*/ 450105 h 1526213"/>
              <a:gd name="connsiteX385" fmla="*/ 4302033 w 4742389"/>
              <a:gd name="connsiteY385" fmla="*/ 515313 h 1526213"/>
              <a:gd name="connsiteX386" fmla="*/ 3941677 w 4742389"/>
              <a:gd name="connsiteY386" fmla="*/ 698398 h 1526213"/>
              <a:gd name="connsiteX387" fmla="*/ 3766504 w 4742389"/>
              <a:gd name="connsiteY387" fmla="*/ 803735 h 1526213"/>
              <a:gd name="connsiteX388" fmla="*/ 3588828 w 4742389"/>
              <a:gd name="connsiteY388" fmla="*/ 904056 h 1526213"/>
              <a:gd name="connsiteX389" fmla="*/ 3218463 w 4742389"/>
              <a:gd name="connsiteY389" fmla="*/ 1074601 h 1526213"/>
              <a:gd name="connsiteX390" fmla="*/ 3029409 w 4742389"/>
              <a:gd name="connsiteY390" fmla="*/ 1148078 h 1526213"/>
              <a:gd name="connsiteX391" fmla="*/ 2999014 w 4742389"/>
              <a:gd name="connsiteY391" fmla="*/ 1158650 h 1526213"/>
              <a:gd name="connsiteX392" fmla="*/ 2973916 w 4742389"/>
              <a:gd name="connsiteY392" fmla="*/ 1170786 h 1526213"/>
              <a:gd name="connsiteX393" fmla="*/ 3013812 w 4742389"/>
              <a:gd name="connsiteY393" fmla="*/ 1159160 h 1526213"/>
              <a:gd name="connsiteX394" fmla="*/ 3205559 w 4742389"/>
              <a:gd name="connsiteY394" fmla="*/ 1095217 h 1526213"/>
              <a:gd name="connsiteX395" fmla="*/ 3578417 w 4742389"/>
              <a:gd name="connsiteY395" fmla="*/ 947271 h 1526213"/>
              <a:gd name="connsiteX396" fmla="*/ 3941266 w 4742389"/>
              <a:gd name="connsiteY396" fmla="*/ 766727 h 1526213"/>
              <a:gd name="connsiteX397" fmla="*/ 4314125 w 4742389"/>
              <a:gd name="connsiteY397" fmla="*/ 613765 h 1526213"/>
              <a:gd name="connsiteX398" fmla="*/ 4511815 w 4742389"/>
              <a:gd name="connsiteY398" fmla="*/ 566122 h 1526213"/>
              <a:gd name="connsiteX399" fmla="*/ 4714510 w 4742389"/>
              <a:gd name="connsiteY399" fmla="*/ 553584 h 1526213"/>
              <a:gd name="connsiteX400" fmla="*/ 4742389 w 4742389"/>
              <a:gd name="connsiteY400" fmla="*/ 555330 h 1526213"/>
              <a:gd name="connsiteX401" fmla="*/ 4742389 w 4742389"/>
              <a:gd name="connsiteY401" fmla="*/ 563161 h 1526213"/>
              <a:gd name="connsiteX402" fmla="*/ 4712007 w 4742389"/>
              <a:gd name="connsiteY402" fmla="*/ 561106 h 1526213"/>
              <a:gd name="connsiteX403" fmla="*/ 4511815 w 4742389"/>
              <a:gd name="connsiteY403" fmla="*/ 573644 h 1526213"/>
              <a:gd name="connsiteX404" fmla="*/ 4316627 w 4742389"/>
              <a:gd name="connsiteY404" fmla="*/ 621288 h 1526213"/>
              <a:gd name="connsiteX405" fmla="*/ 3943769 w 4742389"/>
              <a:gd name="connsiteY405" fmla="*/ 774249 h 1526213"/>
              <a:gd name="connsiteX406" fmla="*/ 3583422 w 4742389"/>
              <a:gd name="connsiteY406" fmla="*/ 952286 h 1526213"/>
              <a:gd name="connsiteX407" fmla="*/ 3208061 w 4742389"/>
              <a:gd name="connsiteY407" fmla="*/ 1102740 h 1526213"/>
              <a:gd name="connsiteX408" fmla="*/ 3015376 w 4742389"/>
              <a:gd name="connsiteY408" fmla="*/ 1165743 h 1526213"/>
              <a:gd name="connsiteX409" fmla="*/ 2934640 w 4742389"/>
              <a:gd name="connsiteY409" fmla="*/ 1189777 h 1526213"/>
              <a:gd name="connsiteX410" fmla="*/ 2905035 w 4742389"/>
              <a:gd name="connsiteY410" fmla="*/ 1204092 h 1526213"/>
              <a:gd name="connsiteX411" fmla="*/ 3004236 w 4742389"/>
              <a:gd name="connsiteY411" fmla="*/ 1180211 h 1526213"/>
              <a:gd name="connsiteX412" fmla="*/ 3198368 w 4742389"/>
              <a:gd name="connsiteY412" fmla="*/ 1127323 h 1526213"/>
              <a:gd name="connsiteX413" fmla="*/ 3388551 w 4742389"/>
              <a:gd name="connsiteY413" fmla="*/ 1069698 h 1526213"/>
              <a:gd name="connsiteX414" fmla="*/ 3483643 w 4742389"/>
              <a:gd name="connsiteY414" fmla="*/ 1037127 h 1526213"/>
              <a:gd name="connsiteX415" fmla="*/ 3531188 w 4742389"/>
              <a:gd name="connsiteY415" fmla="*/ 1019589 h 1526213"/>
              <a:gd name="connsiteX416" fmla="*/ 3578734 w 4742389"/>
              <a:gd name="connsiteY416" fmla="*/ 1002051 h 1526213"/>
              <a:gd name="connsiteX417" fmla="*/ 3763912 w 4742389"/>
              <a:gd name="connsiteY417" fmla="*/ 926888 h 1526213"/>
              <a:gd name="connsiteX418" fmla="*/ 3949090 w 4742389"/>
              <a:gd name="connsiteY418" fmla="*/ 851725 h 1526213"/>
              <a:gd name="connsiteX419" fmla="*/ 4331959 w 4742389"/>
              <a:gd name="connsiteY419" fmla="*/ 731464 h 1526213"/>
              <a:gd name="connsiteX420" fmla="*/ 4532151 w 4742389"/>
              <a:gd name="connsiteY420" fmla="*/ 698894 h 1526213"/>
              <a:gd name="connsiteX421" fmla="*/ 4732343 w 4742389"/>
              <a:gd name="connsiteY421" fmla="*/ 706410 h 1526213"/>
              <a:gd name="connsiteX422" fmla="*/ 4742389 w 4742389"/>
              <a:gd name="connsiteY422" fmla="*/ 708731 h 1526213"/>
              <a:gd name="connsiteX423" fmla="*/ 4742389 w 4742389"/>
              <a:gd name="connsiteY423" fmla="*/ 716573 h 1526213"/>
              <a:gd name="connsiteX424" fmla="*/ 4732343 w 4742389"/>
              <a:gd name="connsiteY424" fmla="*/ 713926 h 1526213"/>
              <a:gd name="connsiteX425" fmla="*/ 4632248 w 4742389"/>
              <a:gd name="connsiteY425" fmla="*/ 704531 h 1526213"/>
              <a:gd name="connsiteX426" fmla="*/ 4532151 w 4742389"/>
              <a:gd name="connsiteY426" fmla="*/ 706410 h 1526213"/>
              <a:gd name="connsiteX427" fmla="*/ 4334461 w 4742389"/>
              <a:gd name="connsiteY427" fmla="*/ 738981 h 1526213"/>
              <a:gd name="connsiteX428" fmla="*/ 3954095 w 4742389"/>
              <a:gd name="connsiteY428" fmla="*/ 859241 h 1526213"/>
              <a:gd name="connsiteX429" fmla="*/ 3766415 w 4742389"/>
              <a:gd name="connsiteY429" fmla="*/ 934404 h 1526213"/>
              <a:gd name="connsiteX430" fmla="*/ 3581236 w 4742389"/>
              <a:gd name="connsiteY430" fmla="*/ 1007062 h 1526213"/>
              <a:gd name="connsiteX431" fmla="*/ 3533691 w 4742389"/>
              <a:gd name="connsiteY431" fmla="*/ 1027105 h 1526213"/>
              <a:gd name="connsiteX432" fmla="*/ 3486145 w 4742389"/>
              <a:gd name="connsiteY432" fmla="*/ 1044643 h 1526213"/>
              <a:gd name="connsiteX433" fmla="*/ 3391053 w 4742389"/>
              <a:gd name="connsiteY433" fmla="*/ 1074708 h 1526213"/>
              <a:gd name="connsiteX434" fmla="*/ 3200871 w 4742389"/>
              <a:gd name="connsiteY434" fmla="*/ 1134839 h 1526213"/>
              <a:gd name="connsiteX435" fmla="*/ 2877196 w 4742389"/>
              <a:gd name="connsiteY435" fmla="*/ 1215985 h 1526213"/>
              <a:gd name="connsiteX436" fmla="*/ 2875102 w 4742389"/>
              <a:gd name="connsiteY436" fmla="*/ 1216868 h 1526213"/>
              <a:gd name="connsiteX437" fmla="*/ 2855043 w 4742389"/>
              <a:gd name="connsiteY437" fmla="*/ 1225330 h 1526213"/>
              <a:gd name="connsiteX438" fmla="*/ 2832458 w 4742389"/>
              <a:gd name="connsiteY438" fmla="*/ 1236048 h 1526213"/>
              <a:gd name="connsiteX439" fmla="*/ 3193216 w 4742389"/>
              <a:gd name="connsiteY439" fmla="*/ 1167445 h 1526213"/>
              <a:gd name="connsiteX440" fmla="*/ 3578607 w 4742389"/>
              <a:gd name="connsiteY440" fmla="*/ 1064724 h 1526213"/>
              <a:gd name="connsiteX441" fmla="*/ 3768799 w 4742389"/>
              <a:gd name="connsiteY441" fmla="*/ 1007100 h 1526213"/>
              <a:gd name="connsiteX442" fmla="*/ 3961495 w 4742389"/>
              <a:gd name="connsiteY442" fmla="*/ 946970 h 1526213"/>
              <a:gd name="connsiteX443" fmla="*/ 4349388 w 4742389"/>
              <a:gd name="connsiteY443" fmla="*/ 856776 h 1526213"/>
              <a:gd name="connsiteX444" fmla="*/ 4648871 w 4742389"/>
              <a:gd name="connsiteY444" fmla="*/ 848673 h 1526213"/>
              <a:gd name="connsiteX445" fmla="*/ 4742389 w 4742389"/>
              <a:gd name="connsiteY445" fmla="*/ 865896 h 1526213"/>
              <a:gd name="connsiteX446" fmla="*/ 4742389 w 4742389"/>
              <a:gd name="connsiteY446" fmla="*/ 876335 h 1526213"/>
              <a:gd name="connsiteX447" fmla="*/ 4647855 w 4742389"/>
              <a:gd name="connsiteY447" fmla="*/ 857246 h 1526213"/>
              <a:gd name="connsiteX448" fmla="*/ 4549278 w 4742389"/>
              <a:gd name="connsiteY448" fmla="*/ 849886 h 1526213"/>
              <a:gd name="connsiteX449" fmla="*/ 4351891 w 4742389"/>
              <a:gd name="connsiteY449" fmla="*/ 864292 h 1526213"/>
              <a:gd name="connsiteX450" fmla="*/ 3963997 w 4742389"/>
              <a:gd name="connsiteY450" fmla="*/ 951981 h 1526213"/>
              <a:gd name="connsiteX451" fmla="*/ 3771302 w 4742389"/>
              <a:gd name="connsiteY451" fmla="*/ 1012111 h 1526213"/>
              <a:gd name="connsiteX452" fmla="*/ 3581109 w 4742389"/>
              <a:gd name="connsiteY452" fmla="*/ 1072240 h 1526213"/>
              <a:gd name="connsiteX453" fmla="*/ 3195719 w 4742389"/>
              <a:gd name="connsiteY453" fmla="*/ 1172456 h 1526213"/>
              <a:gd name="connsiteX454" fmla="*/ 2809662 w 4742389"/>
              <a:gd name="connsiteY454" fmla="*/ 1246866 h 1526213"/>
              <a:gd name="connsiteX455" fmla="*/ 2807495 w 4742389"/>
              <a:gd name="connsiteY455" fmla="*/ 1247894 h 1526213"/>
              <a:gd name="connsiteX456" fmla="*/ 2761193 w 4742389"/>
              <a:gd name="connsiteY456" fmla="*/ 1266924 h 1526213"/>
              <a:gd name="connsiteX457" fmla="*/ 2797435 w 4742389"/>
              <a:gd name="connsiteY457" fmla="*/ 1263017 h 1526213"/>
              <a:gd name="connsiteX458" fmla="*/ 3192826 w 4742389"/>
              <a:gd name="connsiteY458" fmla="*/ 1212872 h 1526213"/>
              <a:gd name="connsiteX459" fmla="*/ 3388019 w 4742389"/>
              <a:gd name="connsiteY459" fmla="*/ 1180277 h 1526213"/>
              <a:gd name="connsiteX460" fmla="*/ 3485615 w 4742389"/>
              <a:gd name="connsiteY460" fmla="*/ 1160219 h 1526213"/>
              <a:gd name="connsiteX461" fmla="*/ 3583211 w 4742389"/>
              <a:gd name="connsiteY461" fmla="*/ 1140161 h 1526213"/>
              <a:gd name="connsiteX462" fmla="*/ 3778404 w 4742389"/>
              <a:gd name="connsiteY462" fmla="*/ 1095030 h 1526213"/>
              <a:gd name="connsiteX463" fmla="*/ 3971095 w 4742389"/>
              <a:gd name="connsiteY463" fmla="*/ 1049899 h 1526213"/>
              <a:gd name="connsiteX464" fmla="*/ 4366485 w 4742389"/>
              <a:gd name="connsiteY464" fmla="*/ 989724 h 1526213"/>
              <a:gd name="connsiteX465" fmla="*/ 4663850 w 4742389"/>
              <a:gd name="connsiteY465" fmla="*/ 1007354 h 1526213"/>
              <a:gd name="connsiteX466" fmla="*/ 4742389 w 4742389"/>
              <a:gd name="connsiteY466" fmla="*/ 1029966 h 1526213"/>
              <a:gd name="connsiteX467" fmla="*/ 4742389 w 4742389"/>
              <a:gd name="connsiteY467" fmla="*/ 1037999 h 1526213"/>
              <a:gd name="connsiteX468" fmla="*/ 4685532 w 4742389"/>
              <a:gd name="connsiteY468" fmla="*/ 1020809 h 1526213"/>
              <a:gd name="connsiteX469" fmla="*/ 4464786 w 4742389"/>
              <a:gd name="connsiteY469" fmla="*/ 994778 h 1526213"/>
              <a:gd name="connsiteX470" fmla="*/ 4366485 w 4742389"/>
              <a:gd name="connsiteY470" fmla="*/ 997246 h 1526213"/>
              <a:gd name="connsiteX471" fmla="*/ 3973597 w 4742389"/>
              <a:gd name="connsiteY471" fmla="*/ 1057421 h 1526213"/>
              <a:gd name="connsiteX472" fmla="*/ 3778404 w 4742389"/>
              <a:gd name="connsiteY472" fmla="*/ 1102552 h 1526213"/>
              <a:gd name="connsiteX473" fmla="*/ 3585714 w 4742389"/>
              <a:gd name="connsiteY473" fmla="*/ 1147683 h 1526213"/>
              <a:gd name="connsiteX474" fmla="*/ 3488117 w 4742389"/>
              <a:gd name="connsiteY474" fmla="*/ 1167741 h 1526213"/>
              <a:gd name="connsiteX475" fmla="*/ 3390521 w 4742389"/>
              <a:gd name="connsiteY475" fmla="*/ 1187799 h 1526213"/>
              <a:gd name="connsiteX476" fmla="*/ 3192826 w 4742389"/>
              <a:gd name="connsiteY476" fmla="*/ 1220394 h 1526213"/>
              <a:gd name="connsiteX477" fmla="*/ 2797435 w 4742389"/>
              <a:gd name="connsiteY477" fmla="*/ 1269599 h 1526213"/>
              <a:gd name="connsiteX478" fmla="*/ 2739028 w 4742389"/>
              <a:gd name="connsiteY478" fmla="*/ 1276034 h 1526213"/>
              <a:gd name="connsiteX479" fmla="*/ 2722096 w 4742389"/>
              <a:gd name="connsiteY479" fmla="*/ 1282994 h 1526213"/>
              <a:gd name="connsiteX480" fmla="*/ 2709896 w 4742389"/>
              <a:gd name="connsiteY480" fmla="*/ 1288008 h 1526213"/>
              <a:gd name="connsiteX481" fmla="*/ 2691765 w 4742389"/>
              <a:gd name="connsiteY481" fmla="*/ 1295343 h 1526213"/>
              <a:gd name="connsiteX482" fmla="*/ 2795633 w 4742389"/>
              <a:gd name="connsiteY482" fmla="*/ 1289998 h 1526213"/>
              <a:gd name="connsiteX483" fmla="*/ 3193223 w 4742389"/>
              <a:gd name="connsiteY483" fmla="*/ 1267755 h 1526213"/>
              <a:gd name="connsiteX484" fmla="*/ 3390923 w 4742389"/>
              <a:gd name="connsiteY484" fmla="*/ 1250211 h 1526213"/>
              <a:gd name="connsiteX485" fmla="*/ 3588623 w 4742389"/>
              <a:gd name="connsiteY485" fmla="*/ 1225149 h 1526213"/>
              <a:gd name="connsiteX486" fmla="*/ 3981522 w 4742389"/>
              <a:gd name="connsiteY486" fmla="*/ 1164999 h 1526213"/>
              <a:gd name="connsiteX487" fmla="*/ 4181725 w 4742389"/>
              <a:gd name="connsiteY487" fmla="*/ 1142443 h 1526213"/>
              <a:gd name="connsiteX488" fmla="*/ 4379425 w 4742389"/>
              <a:gd name="connsiteY488" fmla="*/ 1129912 h 1526213"/>
              <a:gd name="connsiteX489" fmla="*/ 4579628 w 4742389"/>
              <a:gd name="connsiteY489" fmla="*/ 1147455 h 1526213"/>
              <a:gd name="connsiteX490" fmla="*/ 4677227 w 4742389"/>
              <a:gd name="connsiteY490" fmla="*/ 1167505 h 1526213"/>
              <a:gd name="connsiteX491" fmla="*/ 4742389 w 4742389"/>
              <a:gd name="connsiteY491" fmla="*/ 1188113 h 1526213"/>
              <a:gd name="connsiteX492" fmla="*/ 4742389 w 4742389"/>
              <a:gd name="connsiteY492" fmla="*/ 1197002 h 1526213"/>
              <a:gd name="connsiteX493" fmla="*/ 4674724 w 4742389"/>
              <a:gd name="connsiteY493" fmla="*/ 1175024 h 1526213"/>
              <a:gd name="connsiteX494" fmla="*/ 4577125 w 4742389"/>
              <a:gd name="connsiteY494" fmla="*/ 1154974 h 1526213"/>
              <a:gd name="connsiteX495" fmla="*/ 4379425 w 4742389"/>
              <a:gd name="connsiteY495" fmla="*/ 1139937 h 1526213"/>
              <a:gd name="connsiteX496" fmla="*/ 4181725 w 4742389"/>
              <a:gd name="connsiteY496" fmla="*/ 1149962 h 1526213"/>
              <a:gd name="connsiteX497" fmla="*/ 3984024 w 4742389"/>
              <a:gd name="connsiteY497" fmla="*/ 1172518 h 1526213"/>
              <a:gd name="connsiteX498" fmla="*/ 3591126 w 4742389"/>
              <a:gd name="connsiteY498" fmla="*/ 1232668 h 1526213"/>
              <a:gd name="connsiteX499" fmla="*/ 3393426 w 4742389"/>
              <a:gd name="connsiteY499" fmla="*/ 1257730 h 1526213"/>
              <a:gd name="connsiteX500" fmla="*/ 3193223 w 4742389"/>
              <a:gd name="connsiteY500" fmla="*/ 1275274 h 1526213"/>
              <a:gd name="connsiteX501" fmla="*/ 2797510 w 4742389"/>
              <a:gd name="connsiteY501" fmla="*/ 1297203 h 1526213"/>
              <a:gd name="connsiteX502" fmla="*/ 2673116 w 4742389"/>
              <a:gd name="connsiteY502" fmla="*/ 1302888 h 1526213"/>
              <a:gd name="connsiteX503" fmla="*/ 2661097 w 4742389"/>
              <a:gd name="connsiteY503" fmla="*/ 1307751 h 1526213"/>
              <a:gd name="connsiteX504" fmla="*/ 2621225 w 4742389"/>
              <a:gd name="connsiteY504" fmla="*/ 1322346 h 1526213"/>
              <a:gd name="connsiteX505" fmla="*/ 2797441 w 4742389"/>
              <a:gd name="connsiteY505" fmla="*/ 1325679 h 1526213"/>
              <a:gd name="connsiteX506" fmla="*/ 3195334 w 4742389"/>
              <a:gd name="connsiteY506" fmla="*/ 1333204 h 1526213"/>
              <a:gd name="connsiteX507" fmla="*/ 3295433 w 4742389"/>
              <a:gd name="connsiteY507" fmla="*/ 1333204 h 1526213"/>
              <a:gd name="connsiteX508" fmla="*/ 3395531 w 4742389"/>
              <a:gd name="connsiteY508" fmla="*/ 1330696 h 1526213"/>
              <a:gd name="connsiteX509" fmla="*/ 3495631 w 4742389"/>
              <a:gd name="connsiteY509" fmla="*/ 1325679 h 1526213"/>
              <a:gd name="connsiteX510" fmla="*/ 3543177 w 4742389"/>
              <a:gd name="connsiteY510" fmla="*/ 1323171 h 1526213"/>
              <a:gd name="connsiteX511" fmla="*/ 3593227 w 4742389"/>
              <a:gd name="connsiteY511" fmla="*/ 1320662 h 1526213"/>
              <a:gd name="connsiteX512" fmla="*/ 3991120 w 4742389"/>
              <a:gd name="connsiteY512" fmla="*/ 1290561 h 1526213"/>
              <a:gd name="connsiteX513" fmla="*/ 4188815 w 4742389"/>
              <a:gd name="connsiteY513" fmla="*/ 1278019 h 1526213"/>
              <a:gd name="connsiteX514" fmla="*/ 4389013 w 4742389"/>
              <a:gd name="connsiteY514" fmla="*/ 1278019 h 1526213"/>
              <a:gd name="connsiteX515" fmla="*/ 4586709 w 4742389"/>
              <a:gd name="connsiteY515" fmla="*/ 1303103 h 1526213"/>
              <a:gd name="connsiteX516" fmla="*/ 4636758 w 4742389"/>
              <a:gd name="connsiteY516" fmla="*/ 1313137 h 1526213"/>
              <a:gd name="connsiteX517" fmla="*/ 4684305 w 4742389"/>
              <a:gd name="connsiteY517" fmla="*/ 1328188 h 1526213"/>
              <a:gd name="connsiteX518" fmla="*/ 4739281 w 4742389"/>
              <a:gd name="connsiteY518" fmla="*/ 1342690 h 1526213"/>
              <a:gd name="connsiteX519" fmla="*/ 4742389 w 4742389"/>
              <a:gd name="connsiteY519" fmla="*/ 1343510 h 1526213"/>
              <a:gd name="connsiteX520" fmla="*/ 4742389 w 4742389"/>
              <a:gd name="connsiteY520" fmla="*/ 1352843 h 1526213"/>
              <a:gd name="connsiteX521" fmla="*/ 4722977 w 4742389"/>
              <a:gd name="connsiteY521" fmla="*/ 1347354 h 1526213"/>
              <a:gd name="connsiteX522" fmla="*/ 4681803 w 4742389"/>
              <a:gd name="connsiteY522" fmla="*/ 1335713 h 1526213"/>
              <a:gd name="connsiteX523" fmla="*/ 4634255 w 4742389"/>
              <a:gd name="connsiteY523" fmla="*/ 1323171 h 1526213"/>
              <a:gd name="connsiteX524" fmla="*/ 4586709 w 4742389"/>
              <a:gd name="connsiteY524" fmla="*/ 1310628 h 1526213"/>
              <a:gd name="connsiteX525" fmla="*/ 4389013 w 4742389"/>
              <a:gd name="connsiteY525" fmla="*/ 1285544 h 1526213"/>
              <a:gd name="connsiteX526" fmla="*/ 4190067 w 4742389"/>
              <a:gd name="connsiteY526" fmla="*/ 1285230 h 1526213"/>
              <a:gd name="connsiteX527" fmla="*/ 3991120 w 4742389"/>
              <a:gd name="connsiteY527" fmla="*/ 1298086 h 1526213"/>
              <a:gd name="connsiteX528" fmla="*/ 3593227 w 4742389"/>
              <a:gd name="connsiteY528" fmla="*/ 1328188 h 1526213"/>
              <a:gd name="connsiteX529" fmla="*/ 3545680 w 4742389"/>
              <a:gd name="connsiteY529" fmla="*/ 1330696 h 1526213"/>
              <a:gd name="connsiteX530" fmla="*/ 3495631 w 4742389"/>
              <a:gd name="connsiteY530" fmla="*/ 1333204 h 1526213"/>
              <a:gd name="connsiteX531" fmla="*/ 3395531 w 4742389"/>
              <a:gd name="connsiteY531" fmla="*/ 1338221 h 1526213"/>
              <a:gd name="connsiteX532" fmla="*/ 3295433 w 4742389"/>
              <a:gd name="connsiteY532" fmla="*/ 1340730 h 1526213"/>
              <a:gd name="connsiteX533" fmla="*/ 3195334 w 4742389"/>
              <a:gd name="connsiteY533" fmla="*/ 1340730 h 1526213"/>
              <a:gd name="connsiteX534" fmla="*/ 2797441 w 4742389"/>
              <a:gd name="connsiteY534" fmla="*/ 1332264 h 1526213"/>
              <a:gd name="connsiteX535" fmla="*/ 2603375 w 4742389"/>
              <a:gd name="connsiteY535" fmla="*/ 1329052 h 1526213"/>
              <a:gd name="connsiteX536" fmla="*/ 2557030 w 4742389"/>
              <a:gd name="connsiteY536" fmla="*/ 1346910 h 1526213"/>
              <a:gd name="connsiteX537" fmla="*/ 2602614 w 4742389"/>
              <a:gd name="connsiteY537" fmla="*/ 1350303 h 1526213"/>
              <a:gd name="connsiteX538" fmla="*/ 3198382 w 4742389"/>
              <a:gd name="connsiteY538" fmla="*/ 1408131 h 1526213"/>
              <a:gd name="connsiteX539" fmla="*/ 3248430 w 4742389"/>
              <a:gd name="connsiteY539" fmla="*/ 1413146 h 1526213"/>
              <a:gd name="connsiteX540" fmla="*/ 3298479 w 4742389"/>
              <a:gd name="connsiteY540" fmla="*/ 1415654 h 1526213"/>
              <a:gd name="connsiteX541" fmla="*/ 3398575 w 4742389"/>
              <a:gd name="connsiteY541" fmla="*/ 1420669 h 1526213"/>
              <a:gd name="connsiteX542" fmla="*/ 3498671 w 4742389"/>
              <a:gd name="connsiteY542" fmla="*/ 1423176 h 1526213"/>
              <a:gd name="connsiteX543" fmla="*/ 3598767 w 4742389"/>
              <a:gd name="connsiteY543" fmla="*/ 1425683 h 1526213"/>
              <a:gd name="connsiteX544" fmla="*/ 3996650 w 4742389"/>
              <a:gd name="connsiteY544" fmla="*/ 1420669 h 1526213"/>
              <a:gd name="connsiteX545" fmla="*/ 4196843 w 4742389"/>
              <a:gd name="connsiteY545" fmla="*/ 1418161 h 1526213"/>
              <a:gd name="connsiteX546" fmla="*/ 4397035 w 4742389"/>
              <a:gd name="connsiteY546" fmla="*/ 1428191 h 1526213"/>
              <a:gd name="connsiteX547" fmla="*/ 4594726 w 4742389"/>
              <a:gd name="connsiteY547" fmla="*/ 1458280 h 1526213"/>
              <a:gd name="connsiteX548" fmla="*/ 4709016 w 4742389"/>
              <a:gd name="connsiteY548" fmla="*/ 1480025 h 1526213"/>
              <a:gd name="connsiteX549" fmla="*/ 4742389 w 4742389"/>
              <a:gd name="connsiteY549" fmla="*/ 1486374 h 1526213"/>
              <a:gd name="connsiteX550" fmla="*/ 4742389 w 4742389"/>
              <a:gd name="connsiteY550" fmla="*/ 1494257 h 1526213"/>
              <a:gd name="connsiteX551" fmla="*/ 4677071 w 4742389"/>
              <a:gd name="connsiteY551" fmla="*/ 1481670 h 1526213"/>
              <a:gd name="connsiteX552" fmla="*/ 4594726 w 4742389"/>
              <a:gd name="connsiteY552" fmla="*/ 1465803 h 1526213"/>
              <a:gd name="connsiteX553" fmla="*/ 4397035 w 4742389"/>
              <a:gd name="connsiteY553" fmla="*/ 1435713 h 1526213"/>
              <a:gd name="connsiteX554" fmla="*/ 4196843 w 4742389"/>
              <a:gd name="connsiteY554" fmla="*/ 1428191 h 1526213"/>
              <a:gd name="connsiteX555" fmla="*/ 3996650 w 4742389"/>
              <a:gd name="connsiteY555" fmla="*/ 1428191 h 1526213"/>
              <a:gd name="connsiteX556" fmla="*/ 3598767 w 4742389"/>
              <a:gd name="connsiteY556" fmla="*/ 1433206 h 1526213"/>
              <a:gd name="connsiteX557" fmla="*/ 3498671 w 4742389"/>
              <a:gd name="connsiteY557" fmla="*/ 1430698 h 1526213"/>
              <a:gd name="connsiteX558" fmla="*/ 3398575 w 4742389"/>
              <a:gd name="connsiteY558" fmla="*/ 1425683 h 1526213"/>
              <a:gd name="connsiteX559" fmla="*/ 3298479 w 4742389"/>
              <a:gd name="connsiteY559" fmla="*/ 1420669 h 1526213"/>
              <a:gd name="connsiteX560" fmla="*/ 3248430 w 4742389"/>
              <a:gd name="connsiteY560" fmla="*/ 1418161 h 1526213"/>
              <a:gd name="connsiteX561" fmla="*/ 3198382 w 4742389"/>
              <a:gd name="connsiteY561" fmla="*/ 1415654 h 1526213"/>
              <a:gd name="connsiteX562" fmla="*/ 2800499 w 4742389"/>
              <a:gd name="connsiteY562" fmla="*/ 1376161 h 1526213"/>
              <a:gd name="connsiteX563" fmla="*/ 2541482 w 4742389"/>
              <a:gd name="connsiteY563" fmla="*/ 1352901 h 1526213"/>
              <a:gd name="connsiteX564" fmla="*/ 2519845 w 4742389"/>
              <a:gd name="connsiteY564" fmla="*/ 1361238 h 1526213"/>
              <a:gd name="connsiteX565" fmla="*/ 2514698 w 4742389"/>
              <a:gd name="connsiteY565" fmla="*/ 1363221 h 1526213"/>
              <a:gd name="connsiteX566" fmla="*/ 2492236 w 4742389"/>
              <a:gd name="connsiteY566" fmla="*/ 1370889 h 1526213"/>
              <a:gd name="connsiteX567" fmla="*/ 2607863 w 4742389"/>
              <a:gd name="connsiteY567" fmla="*/ 1388382 h 1526213"/>
              <a:gd name="connsiteX568" fmla="*/ 3200510 w 4742389"/>
              <a:gd name="connsiteY568" fmla="*/ 1493846 h 1526213"/>
              <a:gd name="connsiteX569" fmla="*/ 3399467 w 4742389"/>
              <a:gd name="connsiteY569" fmla="*/ 1521123 h 1526213"/>
              <a:gd name="connsiteX570" fmla="*/ 3456135 w 4742389"/>
              <a:gd name="connsiteY570" fmla="*/ 1526213 h 1526213"/>
              <a:gd name="connsiteX571" fmla="*/ 3385974 w 4742389"/>
              <a:gd name="connsiteY571" fmla="*/ 1526213 h 1526213"/>
              <a:gd name="connsiteX572" fmla="*/ 3198007 w 4742389"/>
              <a:gd name="connsiteY572" fmla="*/ 1501370 h 1526213"/>
              <a:gd name="connsiteX573" fmla="*/ 2605712 w 4742389"/>
              <a:gd name="connsiteY573" fmla="*/ 1394849 h 1526213"/>
              <a:gd name="connsiteX574" fmla="*/ 2480242 w 4742389"/>
              <a:gd name="connsiteY574" fmla="*/ 1374984 h 1526213"/>
              <a:gd name="connsiteX575" fmla="*/ 2430316 w 4742389"/>
              <a:gd name="connsiteY575" fmla="*/ 1392028 h 1526213"/>
              <a:gd name="connsiteX576" fmla="*/ 2611703 w 4742389"/>
              <a:gd name="connsiteY576" fmla="*/ 1435223 h 1526213"/>
              <a:gd name="connsiteX577" fmla="*/ 2905401 w 4742389"/>
              <a:gd name="connsiteY577" fmla="*/ 1512588 h 1526213"/>
              <a:gd name="connsiteX578" fmla="*/ 2959386 w 4742389"/>
              <a:gd name="connsiteY578" fmla="*/ 1526213 h 1526213"/>
              <a:gd name="connsiteX579" fmla="*/ 2932531 w 4742389"/>
              <a:gd name="connsiteY579" fmla="*/ 1526213 h 1526213"/>
              <a:gd name="connsiteX580" fmla="*/ 2904301 w 4742389"/>
              <a:gd name="connsiteY580" fmla="*/ 1519009 h 1526213"/>
              <a:gd name="connsiteX581" fmla="*/ 2611351 w 4742389"/>
              <a:gd name="connsiteY581" fmla="*/ 1442394 h 1526213"/>
              <a:gd name="connsiteX582" fmla="*/ 2417339 w 4742389"/>
              <a:gd name="connsiteY582" fmla="*/ 1396458 h 1526213"/>
              <a:gd name="connsiteX583" fmla="*/ 2366634 w 4742389"/>
              <a:gd name="connsiteY583" fmla="*/ 1413767 h 1526213"/>
              <a:gd name="connsiteX584" fmla="*/ 2372405 w 4742389"/>
              <a:gd name="connsiteY584" fmla="*/ 1415502 h 1526213"/>
              <a:gd name="connsiteX585" fmla="*/ 2422456 w 4742389"/>
              <a:gd name="connsiteY585" fmla="*/ 1430541 h 1526213"/>
              <a:gd name="connsiteX586" fmla="*/ 2616442 w 4742389"/>
              <a:gd name="connsiteY586" fmla="*/ 1492383 h 1526213"/>
              <a:gd name="connsiteX587" fmla="*/ 2714577 w 4742389"/>
              <a:gd name="connsiteY587" fmla="*/ 1526213 h 1526213"/>
              <a:gd name="connsiteX588" fmla="*/ 2697232 w 4742389"/>
              <a:gd name="connsiteY588" fmla="*/ 1526213 h 1526213"/>
              <a:gd name="connsiteX589" fmla="*/ 2613979 w 4742389"/>
              <a:gd name="connsiteY589" fmla="*/ 1497435 h 1526213"/>
              <a:gd name="connsiteX590" fmla="*/ 2419954 w 4742389"/>
              <a:gd name="connsiteY590" fmla="*/ 1435554 h 1526213"/>
              <a:gd name="connsiteX591" fmla="*/ 2369903 w 4742389"/>
              <a:gd name="connsiteY591" fmla="*/ 1420515 h 1526213"/>
              <a:gd name="connsiteX592" fmla="*/ 2356905 w 4742389"/>
              <a:gd name="connsiteY592" fmla="*/ 1417089 h 1526213"/>
              <a:gd name="connsiteX593" fmla="*/ 2316294 w 4742389"/>
              <a:gd name="connsiteY593" fmla="*/ 1430952 h 1526213"/>
              <a:gd name="connsiteX594" fmla="*/ 2127719 w 4742389"/>
              <a:gd name="connsiteY594" fmla="*/ 1485932 h 1526213"/>
              <a:gd name="connsiteX595" fmla="*/ 2204876 w 4742389"/>
              <a:gd name="connsiteY595" fmla="*/ 1503785 h 1526213"/>
              <a:gd name="connsiteX596" fmla="*/ 2254923 w 4742389"/>
              <a:gd name="connsiteY596" fmla="*/ 1513821 h 1526213"/>
              <a:gd name="connsiteX597" fmla="*/ 2304970 w 4742389"/>
              <a:gd name="connsiteY597" fmla="*/ 1523857 h 1526213"/>
              <a:gd name="connsiteX598" fmla="*/ 2314134 w 4742389"/>
              <a:gd name="connsiteY598" fmla="*/ 1526213 h 1526213"/>
              <a:gd name="connsiteX599" fmla="*/ 2281838 w 4742389"/>
              <a:gd name="connsiteY599" fmla="*/ 1526213 h 1526213"/>
              <a:gd name="connsiteX600" fmla="*/ 2258677 w 4742389"/>
              <a:gd name="connsiteY600" fmla="*/ 1520407 h 1526213"/>
              <a:gd name="connsiteX601" fmla="*/ 2252421 w 4742389"/>
              <a:gd name="connsiteY601" fmla="*/ 1518839 h 1526213"/>
              <a:gd name="connsiteX602" fmla="*/ 2204876 w 4742389"/>
              <a:gd name="connsiteY602" fmla="*/ 1508803 h 1526213"/>
              <a:gd name="connsiteX603" fmla="*/ 2117153 w 4742389"/>
              <a:gd name="connsiteY603" fmla="*/ 1489013 h 1526213"/>
              <a:gd name="connsiteX604" fmla="*/ 2014436 w 4742389"/>
              <a:gd name="connsiteY604" fmla="*/ 1518961 h 1526213"/>
              <a:gd name="connsiteX605" fmla="*/ 1983833 w 4742389"/>
              <a:gd name="connsiteY605" fmla="*/ 1526213 h 1526213"/>
              <a:gd name="connsiteX606" fmla="*/ 1962561 w 4742389"/>
              <a:gd name="connsiteY606" fmla="*/ 1526213 h 1526213"/>
              <a:gd name="connsiteX607" fmla="*/ 2014304 w 4742389"/>
              <a:gd name="connsiteY607" fmla="*/ 1513946 h 1526213"/>
              <a:gd name="connsiteX608" fmla="*/ 2107222 w 4742389"/>
              <a:gd name="connsiteY608" fmla="*/ 1486773 h 1526213"/>
              <a:gd name="connsiteX609" fmla="*/ 2104782 w 4742389"/>
              <a:gd name="connsiteY609" fmla="*/ 1486222 h 1526213"/>
              <a:gd name="connsiteX610" fmla="*/ 2059080 w 4742389"/>
              <a:gd name="connsiteY610" fmla="*/ 1477998 h 1526213"/>
              <a:gd name="connsiteX611" fmla="*/ 1992309 w 4742389"/>
              <a:gd name="connsiteY611" fmla="*/ 1496203 h 1526213"/>
              <a:gd name="connsiteX612" fmla="*/ 1852191 w 4742389"/>
              <a:gd name="connsiteY612" fmla="*/ 1526213 h 1526213"/>
              <a:gd name="connsiteX613" fmla="*/ 1827090 w 4742389"/>
              <a:gd name="connsiteY613" fmla="*/ 1526213 h 1526213"/>
              <a:gd name="connsiteX614" fmla="*/ 1991566 w 4742389"/>
              <a:gd name="connsiteY614" fmla="*/ 1491190 h 1526213"/>
              <a:gd name="connsiteX615" fmla="*/ 2047515 w 4742389"/>
              <a:gd name="connsiteY615" fmla="*/ 1475916 h 1526213"/>
              <a:gd name="connsiteX616" fmla="*/ 2019390 w 4742389"/>
              <a:gd name="connsiteY616" fmla="*/ 1470855 h 1526213"/>
              <a:gd name="connsiteX617" fmla="*/ 2007191 w 4742389"/>
              <a:gd name="connsiteY617" fmla="*/ 1468660 h 1526213"/>
              <a:gd name="connsiteX618" fmla="*/ 1989537 w 4742389"/>
              <a:gd name="connsiteY618" fmla="*/ 1465988 h 1526213"/>
              <a:gd name="connsiteX619" fmla="*/ 1702379 w 4742389"/>
              <a:gd name="connsiteY619" fmla="*/ 1526213 h 1526213"/>
              <a:gd name="connsiteX620" fmla="*/ 1678465 w 4742389"/>
              <a:gd name="connsiteY620" fmla="*/ 1526213 h 1526213"/>
              <a:gd name="connsiteX621" fmla="*/ 1975510 w 4742389"/>
              <a:gd name="connsiteY621" fmla="*/ 1463865 h 1526213"/>
              <a:gd name="connsiteX622" fmla="*/ 1916849 w 4742389"/>
              <a:gd name="connsiteY622" fmla="*/ 1454987 h 1526213"/>
              <a:gd name="connsiteX623" fmla="*/ 1654418 w 4742389"/>
              <a:gd name="connsiteY623" fmla="*/ 1505979 h 1526213"/>
              <a:gd name="connsiteX624" fmla="*/ 1507673 w 4742389"/>
              <a:gd name="connsiteY624" fmla="*/ 1526213 h 1526213"/>
              <a:gd name="connsiteX625" fmla="*/ 1470857 w 4742389"/>
              <a:gd name="connsiteY625" fmla="*/ 1526213 h 1526213"/>
              <a:gd name="connsiteX626" fmla="*/ 1651916 w 4742389"/>
              <a:gd name="connsiteY626" fmla="*/ 1500963 h 1526213"/>
              <a:gd name="connsiteX627" fmla="*/ 1899571 w 4742389"/>
              <a:gd name="connsiteY627" fmla="*/ 1452372 h 1526213"/>
              <a:gd name="connsiteX628" fmla="*/ 1834242 w 4742389"/>
              <a:gd name="connsiteY628" fmla="*/ 1442485 h 1526213"/>
              <a:gd name="connsiteX629" fmla="*/ 1639052 w 4742389"/>
              <a:gd name="connsiteY629" fmla="*/ 1476367 h 1526213"/>
              <a:gd name="connsiteX630" fmla="*/ 1254290 w 4742389"/>
              <a:gd name="connsiteY630" fmla="*/ 1526213 h 1526213"/>
              <a:gd name="connsiteX631" fmla="*/ 1219068 w 4742389"/>
              <a:gd name="connsiteY631" fmla="*/ 1526213 h 1526213"/>
              <a:gd name="connsiteX632" fmla="*/ 1237416 w 4742389"/>
              <a:gd name="connsiteY632" fmla="*/ 1524638 h 1526213"/>
              <a:gd name="connsiteX633" fmla="*/ 1639052 w 4742389"/>
              <a:gd name="connsiteY633" fmla="*/ 1471352 h 1526213"/>
              <a:gd name="connsiteX634" fmla="*/ 1818580 w 4742389"/>
              <a:gd name="connsiteY634" fmla="*/ 1440115 h 1526213"/>
              <a:gd name="connsiteX635" fmla="*/ 1808255 w 4742389"/>
              <a:gd name="connsiteY635" fmla="*/ 1438552 h 1526213"/>
              <a:gd name="connsiteX636" fmla="*/ 1740515 w 4742389"/>
              <a:gd name="connsiteY636" fmla="*/ 1430863 h 1526213"/>
              <a:gd name="connsiteX637" fmla="*/ 1626857 w 4742389"/>
              <a:gd name="connsiteY637" fmla="*/ 1448018 h 1526213"/>
              <a:gd name="connsiteX638" fmla="*/ 1228661 w 4742389"/>
              <a:gd name="connsiteY638" fmla="*/ 1495621 h 1526213"/>
              <a:gd name="connsiteX639" fmla="*/ 852899 w 4742389"/>
              <a:gd name="connsiteY639" fmla="*/ 1526213 h 1526213"/>
              <a:gd name="connsiteX640" fmla="*/ 815074 w 4742389"/>
              <a:gd name="connsiteY640" fmla="*/ 1526213 h 1526213"/>
              <a:gd name="connsiteX641" fmla="*/ 828590 w 4742389"/>
              <a:gd name="connsiteY641" fmla="*/ 1525686 h 1526213"/>
              <a:gd name="connsiteX642" fmla="*/ 1626857 w 4742389"/>
              <a:gd name="connsiteY642" fmla="*/ 1443007 h 1526213"/>
              <a:gd name="connsiteX643" fmla="*/ 1721439 w 4742389"/>
              <a:gd name="connsiteY643" fmla="*/ 1428698 h 1526213"/>
              <a:gd name="connsiteX644" fmla="*/ 1632000 w 4742389"/>
              <a:gd name="connsiteY644" fmla="*/ 1418546 h 1526213"/>
              <a:gd name="connsiteX645" fmla="*/ 1616619 w 4742389"/>
              <a:gd name="connsiteY645" fmla="*/ 1420490 h 1526213"/>
              <a:gd name="connsiteX646" fmla="*/ 820813 w 4742389"/>
              <a:gd name="connsiteY646" fmla="*/ 1493147 h 1526213"/>
              <a:gd name="connsiteX647" fmla="*/ 22503 w 4742389"/>
              <a:gd name="connsiteY647" fmla="*/ 1515695 h 1526213"/>
              <a:gd name="connsiteX648" fmla="*/ 820813 w 4742389"/>
              <a:gd name="connsiteY648" fmla="*/ 1490641 h 1526213"/>
              <a:gd name="connsiteX649" fmla="*/ 1218716 w 4742389"/>
              <a:gd name="connsiteY649" fmla="*/ 1458698 h 1526213"/>
              <a:gd name="connsiteX650" fmla="*/ 1610676 w 4742389"/>
              <a:gd name="connsiteY650" fmla="*/ 1416125 h 1526213"/>
              <a:gd name="connsiteX651" fmla="*/ 1609318 w 4742389"/>
              <a:gd name="connsiteY651" fmla="*/ 1415971 h 1526213"/>
              <a:gd name="connsiteX652" fmla="*/ 1559271 w 4742389"/>
              <a:gd name="connsiteY652" fmla="*/ 1413462 h 1526213"/>
              <a:gd name="connsiteX653" fmla="*/ 1509224 w 4742389"/>
              <a:gd name="connsiteY653" fmla="*/ 1408444 h 1526213"/>
              <a:gd name="connsiteX654" fmla="*/ 1486643 w 4742389"/>
              <a:gd name="connsiteY654" fmla="*/ 1406788 h 1526213"/>
              <a:gd name="connsiteX655" fmla="*/ 1212315 w 4742389"/>
              <a:gd name="connsiteY655" fmla="*/ 1431240 h 1526213"/>
              <a:gd name="connsiteX656" fmla="*/ 19691 w 4742389"/>
              <a:gd name="connsiteY656" fmla="*/ 1491179 h 1526213"/>
              <a:gd name="connsiteX657" fmla="*/ 1212315 w 4742389"/>
              <a:gd name="connsiteY657" fmla="*/ 1427714 h 1526213"/>
              <a:gd name="connsiteX658" fmla="*/ 1459239 w 4742389"/>
              <a:gd name="connsiteY658" fmla="*/ 1404777 h 1526213"/>
              <a:gd name="connsiteX659" fmla="*/ 1406628 w 4742389"/>
              <a:gd name="connsiteY659" fmla="*/ 1400918 h 1526213"/>
              <a:gd name="connsiteX660" fmla="*/ 1234761 w 4742389"/>
              <a:gd name="connsiteY660" fmla="*/ 1396610 h 1526213"/>
              <a:gd name="connsiteX661" fmla="*/ 810496 w 4742389"/>
              <a:gd name="connsiteY661" fmla="*/ 1426588 h 1526213"/>
              <a:gd name="connsiteX662" fmla="*/ 412867 w 4742389"/>
              <a:gd name="connsiteY662" fmla="*/ 1449810 h 1526213"/>
              <a:gd name="connsiteX663" fmla="*/ 86413 w 4742389"/>
              <a:gd name="connsiteY663" fmla="*/ 1462888 h 1526213"/>
              <a:gd name="connsiteX664" fmla="*/ 15002 w 4742389"/>
              <a:gd name="connsiteY664" fmla="*/ 1465748 h 1526213"/>
              <a:gd name="connsiteX665" fmla="*/ 89545 w 4742389"/>
              <a:gd name="connsiteY665" fmla="*/ 1462483 h 1526213"/>
              <a:gd name="connsiteX666" fmla="*/ 412867 w 4742389"/>
              <a:gd name="connsiteY666" fmla="*/ 1448322 h 1526213"/>
              <a:gd name="connsiteX667" fmla="*/ 810496 w 4742389"/>
              <a:gd name="connsiteY667" fmla="*/ 1424082 h 1526213"/>
              <a:gd name="connsiteX668" fmla="*/ 1194331 w 4742389"/>
              <a:gd name="connsiteY668" fmla="*/ 1395748 h 1526213"/>
              <a:gd name="connsiteX669" fmla="*/ 1006253 w 4742389"/>
              <a:gd name="connsiteY669" fmla="*/ 1393391 h 1526213"/>
              <a:gd name="connsiteX670" fmla="*/ 903657 w 4742389"/>
              <a:gd name="connsiteY670" fmla="*/ 1395900 h 1526213"/>
              <a:gd name="connsiteX671" fmla="*/ 853610 w 4742389"/>
              <a:gd name="connsiteY671" fmla="*/ 1398409 h 1526213"/>
              <a:gd name="connsiteX672" fmla="*/ 803563 w 4742389"/>
              <a:gd name="connsiteY672" fmla="*/ 1398409 h 1526213"/>
              <a:gd name="connsiteX673" fmla="*/ 643413 w 4742389"/>
              <a:gd name="connsiteY673" fmla="*/ 1407943 h 1526213"/>
              <a:gd name="connsiteX674" fmla="*/ 803563 w 4742389"/>
              <a:gd name="connsiteY674" fmla="*/ 1395900 h 1526213"/>
              <a:gd name="connsiteX675" fmla="*/ 853610 w 4742389"/>
              <a:gd name="connsiteY675" fmla="*/ 1393391 h 1526213"/>
              <a:gd name="connsiteX676" fmla="*/ 903657 w 4742389"/>
              <a:gd name="connsiteY676" fmla="*/ 1393391 h 1526213"/>
              <a:gd name="connsiteX677" fmla="*/ 1006253 w 4742389"/>
              <a:gd name="connsiteY677" fmla="*/ 1390882 h 1526213"/>
              <a:gd name="connsiteX678" fmla="*/ 1206441 w 4742389"/>
              <a:gd name="connsiteY678" fmla="*/ 1390882 h 1526213"/>
              <a:gd name="connsiteX679" fmla="*/ 1245512 w 4742389"/>
              <a:gd name="connsiteY679" fmla="*/ 1391970 h 1526213"/>
              <a:gd name="connsiteX680" fmla="*/ 1604112 w 4742389"/>
              <a:gd name="connsiteY680" fmla="*/ 1365499 h 1526213"/>
              <a:gd name="connsiteX681" fmla="*/ 2002016 w 4742389"/>
              <a:gd name="connsiteY681" fmla="*/ 1336050 h 1526213"/>
              <a:gd name="connsiteX682" fmla="*/ 2021651 w 4742389"/>
              <a:gd name="connsiteY682" fmla="*/ 1334783 h 1526213"/>
              <a:gd name="connsiteX683" fmla="*/ 1996024 w 4742389"/>
              <a:gd name="connsiteY683" fmla="*/ 1330291 h 1526213"/>
              <a:gd name="connsiteX684" fmla="*/ 1603761 w 4742389"/>
              <a:gd name="connsiteY684" fmla="*/ 1345747 h 1526213"/>
              <a:gd name="connsiteX685" fmla="*/ 12189 w 4742389"/>
              <a:gd name="connsiteY685" fmla="*/ 1441067 h 1526213"/>
              <a:gd name="connsiteX686" fmla="*/ 1603761 w 4742389"/>
              <a:gd name="connsiteY686" fmla="*/ 1340730 h 1526213"/>
              <a:gd name="connsiteX687" fmla="*/ 1971306 w 4742389"/>
              <a:gd name="connsiteY687" fmla="*/ 1325958 h 1526213"/>
              <a:gd name="connsiteX688" fmla="*/ 1960110 w 4742389"/>
              <a:gd name="connsiteY688" fmla="*/ 1323995 h 1526213"/>
              <a:gd name="connsiteX689" fmla="*/ 1604348 w 4742389"/>
              <a:gd name="connsiteY689" fmla="*/ 1322878 h 1526213"/>
              <a:gd name="connsiteX690" fmla="*/ 10314 w 4742389"/>
              <a:gd name="connsiteY690" fmla="*/ 1415654 h 1526213"/>
              <a:gd name="connsiteX691" fmla="*/ 1604348 w 4742389"/>
              <a:gd name="connsiteY691" fmla="*/ 1317863 h 1526213"/>
              <a:gd name="connsiteX692" fmla="*/ 1889609 w 4742389"/>
              <a:gd name="connsiteY692" fmla="*/ 1317415 h 1526213"/>
              <a:gd name="connsiteX693" fmla="*/ 1608855 w 4742389"/>
              <a:gd name="connsiteY693" fmla="*/ 1305727 h 1526213"/>
              <a:gd name="connsiteX694" fmla="*/ 805521 w 4742389"/>
              <a:gd name="connsiteY694" fmla="*/ 1325793 h 1526213"/>
              <a:gd name="connsiteX695" fmla="*/ 4688 w 4742389"/>
              <a:gd name="connsiteY695" fmla="*/ 1391008 h 1526213"/>
              <a:gd name="connsiteX696" fmla="*/ 805521 w 4742389"/>
              <a:gd name="connsiteY696" fmla="*/ 1323285 h 1526213"/>
              <a:gd name="connsiteX697" fmla="*/ 1608855 w 4742389"/>
              <a:gd name="connsiteY697" fmla="*/ 1300711 h 1526213"/>
              <a:gd name="connsiteX698" fmla="*/ 1882117 w 4742389"/>
              <a:gd name="connsiteY698" fmla="*/ 1311385 h 1526213"/>
              <a:gd name="connsiteX699" fmla="*/ 1877765 w 4742389"/>
              <a:gd name="connsiteY699" fmla="*/ 1310731 h 1526213"/>
              <a:gd name="connsiteX700" fmla="*/ 1815761 w 4742389"/>
              <a:gd name="connsiteY700" fmla="*/ 1304073 h 1526213"/>
              <a:gd name="connsiteX701" fmla="*/ 1614323 w 4742389"/>
              <a:gd name="connsiteY701" fmla="*/ 1288086 h 1526213"/>
              <a:gd name="connsiteX702" fmla="*/ 1411633 w 4742389"/>
              <a:gd name="connsiteY702" fmla="*/ 1280562 h 1526213"/>
              <a:gd name="connsiteX703" fmla="*/ 1211445 w 4742389"/>
              <a:gd name="connsiteY703" fmla="*/ 1278054 h 1526213"/>
              <a:gd name="connsiteX704" fmla="*/ 806066 w 4742389"/>
              <a:gd name="connsiteY704" fmla="*/ 1290593 h 1526213"/>
              <a:gd name="connsiteX705" fmla="*/ 2813 w 4742389"/>
              <a:gd name="connsiteY705" fmla="*/ 1365827 h 1526213"/>
              <a:gd name="connsiteX706" fmla="*/ 806066 w 4742389"/>
              <a:gd name="connsiteY706" fmla="*/ 1288086 h 1526213"/>
              <a:gd name="connsiteX707" fmla="*/ 1211445 w 4742389"/>
              <a:gd name="connsiteY707" fmla="*/ 1275547 h 1526213"/>
              <a:gd name="connsiteX708" fmla="*/ 1411633 w 4742389"/>
              <a:gd name="connsiteY708" fmla="*/ 1275547 h 1526213"/>
              <a:gd name="connsiteX709" fmla="*/ 1614323 w 4742389"/>
              <a:gd name="connsiteY709" fmla="*/ 1283070 h 1526213"/>
              <a:gd name="connsiteX710" fmla="*/ 1781622 w 4742389"/>
              <a:gd name="connsiteY710" fmla="*/ 1296286 h 1526213"/>
              <a:gd name="connsiteX711" fmla="*/ 1724248 w 4742389"/>
              <a:gd name="connsiteY711" fmla="*/ 1287666 h 1526213"/>
              <a:gd name="connsiteX712" fmla="*/ 1621644 w 4742389"/>
              <a:gd name="connsiteY712" fmla="*/ 1277640 h 1526213"/>
              <a:gd name="connsiteX713" fmla="*/ 1216233 w 4742389"/>
              <a:gd name="connsiteY713" fmla="*/ 1252574 h 1526213"/>
              <a:gd name="connsiteX714" fmla="*/ 1166183 w 4742389"/>
              <a:gd name="connsiteY714" fmla="*/ 1250067 h 1526213"/>
              <a:gd name="connsiteX715" fmla="*/ 1113629 w 4742389"/>
              <a:gd name="connsiteY715" fmla="*/ 1250067 h 1526213"/>
              <a:gd name="connsiteX716" fmla="*/ 1013528 w 4742389"/>
              <a:gd name="connsiteY716" fmla="*/ 1250067 h 1526213"/>
              <a:gd name="connsiteX717" fmla="*/ 808320 w 4742389"/>
              <a:gd name="connsiteY717" fmla="*/ 1257587 h 1526213"/>
              <a:gd name="connsiteX718" fmla="*/ 0 w 4742389"/>
              <a:gd name="connsiteY718" fmla="*/ 1340304 h 1526213"/>
              <a:gd name="connsiteX719" fmla="*/ 808320 w 4742389"/>
              <a:gd name="connsiteY719" fmla="*/ 1255081 h 1526213"/>
              <a:gd name="connsiteX720" fmla="*/ 1013528 w 4742389"/>
              <a:gd name="connsiteY720" fmla="*/ 1247561 h 1526213"/>
              <a:gd name="connsiteX721" fmla="*/ 1113629 w 4742389"/>
              <a:gd name="connsiteY721" fmla="*/ 1247561 h 1526213"/>
              <a:gd name="connsiteX722" fmla="*/ 1166183 w 4742389"/>
              <a:gd name="connsiteY722" fmla="*/ 1247561 h 1526213"/>
              <a:gd name="connsiteX723" fmla="*/ 1216233 w 4742389"/>
              <a:gd name="connsiteY723" fmla="*/ 1247561 h 1526213"/>
              <a:gd name="connsiteX724" fmla="*/ 1621644 w 4742389"/>
              <a:gd name="connsiteY724" fmla="*/ 1272627 h 1526213"/>
              <a:gd name="connsiteX725" fmla="*/ 1724248 w 4742389"/>
              <a:gd name="connsiteY725" fmla="*/ 1282653 h 1526213"/>
              <a:gd name="connsiteX726" fmla="*/ 1824350 w 4742389"/>
              <a:gd name="connsiteY726" fmla="*/ 1297692 h 1526213"/>
              <a:gd name="connsiteX727" fmla="*/ 1874401 w 4742389"/>
              <a:gd name="connsiteY727" fmla="*/ 1305212 h 1526213"/>
              <a:gd name="connsiteX728" fmla="*/ 1876050 w 4742389"/>
              <a:gd name="connsiteY728" fmla="*/ 1305460 h 1526213"/>
              <a:gd name="connsiteX729" fmla="*/ 1958694 w 4742389"/>
              <a:gd name="connsiteY729" fmla="*/ 1314376 h 1526213"/>
              <a:gd name="connsiteX730" fmla="*/ 2010210 w 4742389"/>
              <a:gd name="connsiteY730" fmla="*/ 1316388 h 1526213"/>
              <a:gd name="connsiteX731" fmla="*/ 2037840 w 4742389"/>
              <a:gd name="connsiteY731" fmla="*/ 1318801 h 1526213"/>
              <a:gd name="connsiteX732" fmla="*/ 2123809 w 4742389"/>
              <a:gd name="connsiteY732" fmla="*/ 1322717 h 1526213"/>
              <a:gd name="connsiteX733" fmla="*/ 2237745 w 4742389"/>
              <a:gd name="connsiteY733" fmla="*/ 1320831 h 1526213"/>
              <a:gd name="connsiteX734" fmla="*/ 2295221 w 4742389"/>
              <a:gd name="connsiteY734" fmla="*/ 1317121 h 1526213"/>
              <a:gd name="connsiteX735" fmla="*/ 2402045 w 4742389"/>
              <a:gd name="connsiteY735" fmla="*/ 1305641 h 1526213"/>
              <a:gd name="connsiteX736" fmla="*/ 2410836 w 4742389"/>
              <a:gd name="connsiteY736" fmla="*/ 1304694 h 1526213"/>
              <a:gd name="connsiteX737" fmla="*/ 2546168 w 4742389"/>
              <a:gd name="connsiteY737" fmla="*/ 1282955 h 1526213"/>
              <a:gd name="connsiteX738" fmla="*/ 2659717 w 4742389"/>
              <a:gd name="connsiteY738" fmla="*/ 1258873 h 1526213"/>
              <a:gd name="connsiteX739" fmla="*/ 2712288 w 4742389"/>
              <a:gd name="connsiteY739" fmla="*/ 1244690 h 1526213"/>
              <a:gd name="connsiteX740" fmla="*/ 2835272 w 4742389"/>
              <a:gd name="connsiteY740" fmla="*/ 1207526 h 1526213"/>
              <a:gd name="connsiteX741" fmla="*/ 2871251 w 4742389"/>
              <a:gd name="connsiteY741" fmla="*/ 1194959 h 1526213"/>
              <a:gd name="connsiteX742" fmla="*/ 3022620 w 4742389"/>
              <a:gd name="connsiteY742" fmla="*/ 1135682 h 1526213"/>
              <a:gd name="connsiteX743" fmla="*/ 3065180 w 4742389"/>
              <a:gd name="connsiteY743" fmla="*/ 1117038 h 1526213"/>
              <a:gd name="connsiteX744" fmla="*/ 3135498 w 4742389"/>
              <a:gd name="connsiteY744" fmla="*/ 1082054 h 1526213"/>
              <a:gd name="connsiteX745" fmla="*/ 3272966 w 4742389"/>
              <a:gd name="connsiteY745" fmla="*/ 1007211 h 1526213"/>
              <a:gd name="connsiteX746" fmla="*/ 3948651 w 4742389"/>
              <a:gd name="connsiteY746" fmla="*/ 518325 h 1526213"/>
              <a:gd name="connsiteX747" fmla="*/ 4268975 w 4742389"/>
              <a:gd name="connsiteY747" fmla="*/ 247557 h 1526213"/>
              <a:gd name="connsiteX748" fmla="*/ 4631843 w 4742389"/>
              <a:gd name="connsiteY748" fmla="*/ 36959 h 1526213"/>
              <a:gd name="connsiteX749" fmla="*/ 4731319 w 4742389"/>
              <a:gd name="connsiteY749" fmla="*/ 2487 h 152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</a:cxnLst>
            <a:rect l="l" t="t" r="r" b="b"/>
            <a:pathLst>
              <a:path w="4742389" h="1526213">
                <a:moveTo>
                  <a:pt x="643413" y="1407943"/>
                </a:moveTo>
                <a:lnTo>
                  <a:pt x="403188" y="1426007"/>
                </a:lnTo>
                <a:cubicBezTo>
                  <a:pt x="469501" y="1420989"/>
                  <a:pt x="536438" y="1415344"/>
                  <a:pt x="603376" y="1410326"/>
                </a:cubicBezTo>
                <a:close/>
                <a:moveTo>
                  <a:pt x="2316873" y="1406472"/>
                </a:moveTo>
                <a:lnTo>
                  <a:pt x="2292268" y="1414417"/>
                </a:lnTo>
                <a:lnTo>
                  <a:pt x="2070799" y="1474802"/>
                </a:lnTo>
                <a:lnTo>
                  <a:pt x="2094773" y="1479009"/>
                </a:lnTo>
                <a:cubicBezTo>
                  <a:pt x="2107285" y="1481204"/>
                  <a:pt x="2107285" y="1481204"/>
                  <a:pt x="2107285" y="1481204"/>
                </a:cubicBezTo>
                <a:lnTo>
                  <a:pt x="2117880" y="1483656"/>
                </a:lnTo>
                <a:lnTo>
                  <a:pt x="2315239" y="1425938"/>
                </a:lnTo>
                <a:lnTo>
                  <a:pt x="2347886" y="1414711"/>
                </a:lnTo>
                <a:lnTo>
                  <a:pt x="2328299" y="1409548"/>
                </a:lnTo>
                <a:cubicBezTo>
                  <a:pt x="2322355" y="1407982"/>
                  <a:pt x="2322355" y="1407982"/>
                  <a:pt x="2322355" y="1407982"/>
                </a:cubicBezTo>
                <a:close/>
                <a:moveTo>
                  <a:pt x="2271317" y="1393924"/>
                </a:moveTo>
                <a:lnTo>
                  <a:pt x="2070766" y="1448952"/>
                </a:lnTo>
                <a:lnTo>
                  <a:pt x="2003434" y="1463073"/>
                </a:lnTo>
                <a:lnTo>
                  <a:pt x="2007191" y="1463642"/>
                </a:lnTo>
                <a:lnTo>
                  <a:pt x="2059110" y="1472751"/>
                </a:lnTo>
                <a:lnTo>
                  <a:pt x="2291173" y="1409403"/>
                </a:lnTo>
                <a:lnTo>
                  <a:pt x="2307838" y="1403983"/>
                </a:lnTo>
                <a:close/>
                <a:moveTo>
                  <a:pt x="2378176" y="1386677"/>
                </a:moveTo>
                <a:lnTo>
                  <a:pt x="2329155" y="1402506"/>
                </a:lnTo>
                <a:lnTo>
                  <a:pt x="2358093" y="1411201"/>
                </a:lnTo>
                <a:lnTo>
                  <a:pt x="2407814" y="1394103"/>
                </a:lnTo>
                <a:close/>
                <a:moveTo>
                  <a:pt x="2233796" y="1383589"/>
                </a:moveTo>
                <a:lnTo>
                  <a:pt x="2052937" y="1428544"/>
                </a:lnTo>
                <a:lnTo>
                  <a:pt x="1931367" y="1452166"/>
                </a:lnTo>
                <a:lnTo>
                  <a:pt x="1989402" y="1460949"/>
                </a:lnTo>
                <a:lnTo>
                  <a:pt x="2070453" y="1443937"/>
                </a:lnTo>
                <a:lnTo>
                  <a:pt x="2261511" y="1391222"/>
                </a:lnTo>
                <a:close/>
                <a:moveTo>
                  <a:pt x="2329305" y="1378012"/>
                </a:moveTo>
                <a:lnTo>
                  <a:pt x="2283683" y="1390530"/>
                </a:lnTo>
                <a:lnTo>
                  <a:pt x="2320293" y="1399933"/>
                </a:lnTo>
                <a:lnTo>
                  <a:pt x="2368504" y="1384254"/>
                </a:lnTo>
                <a:lnTo>
                  <a:pt x="2365026" y="1383382"/>
                </a:lnTo>
                <a:close/>
                <a:moveTo>
                  <a:pt x="2195642" y="1373395"/>
                </a:moveTo>
                <a:lnTo>
                  <a:pt x="2036309" y="1407409"/>
                </a:lnTo>
                <a:lnTo>
                  <a:pt x="1849685" y="1439804"/>
                </a:lnTo>
                <a:lnTo>
                  <a:pt x="1914009" y="1449539"/>
                </a:lnTo>
                <a:lnTo>
                  <a:pt x="2051373" y="1422588"/>
                </a:lnTo>
                <a:lnTo>
                  <a:pt x="2222273" y="1380415"/>
                </a:lnTo>
                <a:lnTo>
                  <a:pt x="2222253" y="1380409"/>
                </a:lnTo>
                <a:close/>
                <a:moveTo>
                  <a:pt x="2287251" y="1370301"/>
                </a:moveTo>
                <a:lnTo>
                  <a:pt x="2245412" y="1380701"/>
                </a:lnTo>
                <a:lnTo>
                  <a:pt x="2273499" y="1387915"/>
                </a:lnTo>
                <a:lnTo>
                  <a:pt x="2316413" y="1376074"/>
                </a:lnTo>
                <a:lnTo>
                  <a:pt x="2314979" y="1375859"/>
                </a:lnTo>
                <a:close/>
                <a:moveTo>
                  <a:pt x="2436053" y="1367988"/>
                </a:moveTo>
                <a:lnTo>
                  <a:pt x="2389019" y="1383175"/>
                </a:lnTo>
                <a:lnTo>
                  <a:pt x="2408817" y="1387144"/>
                </a:lnTo>
                <a:cubicBezTo>
                  <a:pt x="2415073" y="1388398"/>
                  <a:pt x="2415073" y="1388398"/>
                  <a:pt x="2415073" y="1388398"/>
                </a:cubicBezTo>
                <a:lnTo>
                  <a:pt x="2420586" y="1389710"/>
                </a:lnTo>
                <a:lnTo>
                  <a:pt x="2468716" y="1373159"/>
                </a:lnTo>
                <a:close/>
                <a:moveTo>
                  <a:pt x="2154700" y="1363869"/>
                </a:moveTo>
                <a:lnTo>
                  <a:pt x="2023175" y="1388201"/>
                </a:lnTo>
                <a:lnTo>
                  <a:pt x="1759491" y="1427999"/>
                </a:lnTo>
                <a:lnTo>
                  <a:pt x="1808255" y="1433534"/>
                </a:lnTo>
                <a:lnTo>
                  <a:pt x="1834004" y="1437431"/>
                </a:lnTo>
                <a:lnTo>
                  <a:pt x="2035370" y="1402394"/>
                </a:lnTo>
                <a:lnTo>
                  <a:pt x="2184870" y="1370556"/>
                </a:lnTo>
                <a:lnTo>
                  <a:pt x="2180649" y="1369443"/>
                </a:lnTo>
                <a:cubicBezTo>
                  <a:pt x="2174705" y="1367877"/>
                  <a:pt x="2174705" y="1367877"/>
                  <a:pt x="2174705" y="1367877"/>
                </a:cubicBezTo>
                <a:close/>
                <a:moveTo>
                  <a:pt x="2247479" y="1362329"/>
                </a:moveTo>
                <a:lnTo>
                  <a:pt x="2207044" y="1370961"/>
                </a:lnTo>
                <a:lnTo>
                  <a:pt x="2218500" y="1373830"/>
                </a:lnTo>
                <a:cubicBezTo>
                  <a:pt x="2224756" y="1375396"/>
                  <a:pt x="2224756" y="1375396"/>
                  <a:pt x="2224756" y="1375396"/>
                </a:cubicBezTo>
                <a:lnTo>
                  <a:pt x="2233504" y="1377643"/>
                </a:lnTo>
                <a:lnTo>
                  <a:pt x="2274010" y="1367647"/>
                </a:lnTo>
                <a:lnTo>
                  <a:pt x="2257112" y="1364260"/>
                </a:lnTo>
                <a:close/>
                <a:moveTo>
                  <a:pt x="2389230" y="1361570"/>
                </a:moveTo>
                <a:lnTo>
                  <a:pt x="2344103" y="1373952"/>
                </a:lnTo>
                <a:lnTo>
                  <a:pt x="2359083" y="1377112"/>
                </a:lnTo>
                <a:cubicBezTo>
                  <a:pt x="2365026" y="1378366"/>
                  <a:pt x="2365026" y="1378366"/>
                  <a:pt x="2365026" y="1378366"/>
                </a:cubicBezTo>
                <a:lnTo>
                  <a:pt x="2378378" y="1381042"/>
                </a:lnTo>
                <a:lnTo>
                  <a:pt x="2424260" y="1366121"/>
                </a:lnTo>
                <a:lnTo>
                  <a:pt x="2407185" y="1363417"/>
                </a:lnTo>
                <a:close/>
                <a:moveTo>
                  <a:pt x="2341950" y="1356705"/>
                </a:moveTo>
                <a:lnTo>
                  <a:pt x="2304394" y="1366040"/>
                </a:lnTo>
                <a:lnTo>
                  <a:pt x="2304969" y="1366141"/>
                </a:lnTo>
                <a:cubicBezTo>
                  <a:pt x="2317481" y="1368335"/>
                  <a:pt x="2317481" y="1368335"/>
                  <a:pt x="2317481" y="1368335"/>
                </a:cubicBezTo>
                <a:lnTo>
                  <a:pt x="2332771" y="1371561"/>
                </a:lnTo>
                <a:lnTo>
                  <a:pt x="2374483" y="1360052"/>
                </a:lnTo>
                <a:close/>
                <a:moveTo>
                  <a:pt x="2114465" y="1355554"/>
                </a:moveTo>
                <a:lnTo>
                  <a:pt x="2012958" y="1370382"/>
                </a:lnTo>
                <a:lnTo>
                  <a:pt x="1652914" y="1415902"/>
                </a:lnTo>
                <a:lnTo>
                  <a:pt x="1740389" y="1425831"/>
                </a:lnTo>
                <a:lnTo>
                  <a:pt x="2022237" y="1383190"/>
                </a:lnTo>
                <a:lnTo>
                  <a:pt x="2141381" y="1361201"/>
                </a:lnTo>
                <a:lnTo>
                  <a:pt x="2124654" y="1357850"/>
                </a:lnTo>
                <a:close/>
                <a:moveTo>
                  <a:pt x="2205859" y="1354405"/>
                </a:moveTo>
                <a:lnTo>
                  <a:pt x="2167711" y="1361462"/>
                </a:lnTo>
                <a:lnTo>
                  <a:pt x="2174705" y="1362863"/>
                </a:lnTo>
                <a:lnTo>
                  <a:pt x="2195978" y="1368190"/>
                </a:lnTo>
                <a:lnTo>
                  <a:pt x="2235125" y="1359853"/>
                </a:lnTo>
                <a:lnTo>
                  <a:pt x="2227397" y="1358304"/>
                </a:lnTo>
                <a:cubicBezTo>
                  <a:pt x="2214885" y="1355796"/>
                  <a:pt x="2214885" y="1355796"/>
                  <a:pt x="2214885" y="1355796"/>
                </a:cubicBezTo>
                <a:close/>
                <a:moveTo>
                  <a:pt x="2295983" y="1351975"/>
                </a:moveTo>
                <a:lnTo>
                  <a:pt x="2263606" y="1358887"/>
                </a:lnTo>
                <a:lnTo>
                  <a:pt x="2290440" y="1363593"/>
                </a:lnTo>
                <a:lnTo>
                  <a:pt x="2325296" y="1354991"/>
                </a:lnTo>
                <a:close/>
                <a:moveTo>
                  <a:pt x="2495411" y="1348764"/>
                </a:moveTo>
                <a:lnTo>
                  <a:pt x="2495384" y="1348773"/>
                </a:lnTo>
                <a:cubicBezTo>
                  <a:pt x="2490237" y="1350491"/>
                  <a:pt x="2490237" y="1350491"/>
                  <a:pt x="2490237" y="1350491"/>
                </a:cubicBezTo>
                <a:lnTo>
                  <a:pt x="2447859" y="1364175"/>
                </a:lnTo>
                <a:lnTo>
                  <a:pt x="2480486" y="1369112"/>
                </a:lnTo>
                <a:lnTo>
                  <a:pt x="2512196" y="1358207"/>
                </a:lnTo>
                <a:lnTo>
                  <a:pt x="2528899" y="1351771"/>
                </a:lnTo>
                <a:close/>
                <a:moveTo>
                  <a:pt x="2165222" y="1348139"/>
                </a:moveTo>
                <a:lnTo>
                  <a:pt x="2128200" y="1353548"/>
                </a:lnTo>
                <a:lnTo>
                  <a:pt x="2154407" y="1358797"/>
                </a:lnTo>
                <a:lnTo>
                  <a:pt x="2190793" y="1352082"/>
                </a:lnTo>
                <a:close/>
                <a:moveTo>
                  <a:pt x="2076862" y="1347080"/>
                </a:moveTo>
                <a:lnTo>
                  <a:pt x="1608761" y="1395903"/>
                </a:lnTo>
                <a:lnTo>
                  <a:pt x="1516343" y="1404140"/>
                </a:lnTo>
                <a:lnTo>
                  <a:pt x="1553015" y="1407817"/>
                </a:lnTo>
                <a:cubicBezTo>
                  <a:pt x="1559271" y="1408444"/>
                  <a:pt x="1559271" y="1408444"/>
                  <a:pt x="1559271" y="1408444"/>
                </a:cubicBezTo>
                <a:cubicBezTo>
                  <a:pt x="1609318" y="1410953"/>
                  <a:pt x="1609318" y="1410953"/>
                  <a:pt x="1609318" y="1410953"/>
                </a:cubicBezTo>
                <a:lnTo>
                  <a:pt x="1631961" y="1413523"/>
                </a:lnTo>
                <a:lnTo>
                  <a:pt x="2012019" y="1365058"/>
                </a:lnTo>
                <a:lnTo>
                  <a:pt x="2098552" y="1351968"/>
                </a:lnTo>
                <a:close/>
                <a:moveTo>
                  <a:pt x="2246510" y="1346884"/>
                </a:moveTo>
                <a:lnTo>
                  <a:pt x="2221525" y="1351506"/>
                </a:lnTo>
                <a:lnTo>
                  <a:pt x="2250476" y="1356584"/>
                </a:lnTo>
                <a:lnTo>
                  <a:pt x="2279891" y="1350319"/>
                </a:lnTo>
                <a:close/>
                <a:moveTo>
                  <a:pt x="2450575" y="1344737"/>
                </a:moveTo>
                <a:lnTo>
                  <a:pt x="2403537" y="1357644"/>
                </a:lnTo>
                <a:lnTo>
                  <a:pt x="2409688" y="1358401"/>
                </a:lnTo>
                <a:lnTo>
                  <a:pt x="2435834" y="1362356"/>
                </a:lnTo>
                <a:lnTo>
                  <a:pt x="2481478" y="1347512"/>
                </a:lnTo>
                <a:close/>
                <a:moveTo>
                  <a:pt x="2203856" y="1342495"/>
                </a:moveTo>
                <a:lnTo>
                  <a:pt x="2182766" y="1345576"/>
                </a:lnTo>
                <a:lnTo>
                  <a:pt x="2204876" y="1348900"/>
                </a:lnTo>
                <a:lnTo>
                  <a:pt x="2206615" y="1349161"/>
                </a:lnTo>
                <a:lnTo>
                  <a:pt x="2228818" y="1345064"/>
                </a:lnTo>
                <a:close/>
                <a:moveTo>
                  <a:pt x="2125471" y="1342010"/>
                </a:moveTo>
                <a:lnTo>
                  <a:pt x="2092630" y="1345435"/>
                </a:lnTo>
                <a:lnTo>
                  <a:pt x="2112055" y="1349925"/>
                </a:lnTo>
                <a:lnTo>
                  <a:pt x="2144739" y="1344981"/>
                </a:lnTo>
                <a:lnTo>
                  <a:pt x="2129493" y="1342630"/>
                </a:lnTo>
                <a:close/>
                <a:moveTo>
                  <a:pt x="2406147" y="1340747"/>
                </a:moveTo>
                <a:lnTo>
                  <a:pt x="2359815" y="1352264"/>
                </a:lnTo>
                <a:lnTo>
                  <a:pt x="2389481" y="1355914"/>
                </a:lnTo>
                <a:lnTo>
                  <a:pt x="2435045" y="1343343"/>
                </a:lnTo>
                <a:close/>
                <a:moveTo>
                  <a:pt x="2039442" y="1338647"/>
                </a:moveTo>
                <a:lnTo>
                  <a:pt x="2002016" y="1341063"/>
                </a:lnTo>
                <a:cubicBezTo>
                  <a:pt x="1869381" y="1350461"/>
                  <a:pt x="1736747" y="1360486"/>
                  <a:pt x="1604112" y="1370511"/>
                </a:cubicBezTo>
                <a:lnTo>
                  <a:pt x="1284898" y="1393067"/>
                </a:lnTo>
                <a:lnTo>
                  <a:pt x="1307786" y="1393704"/>
                </a:lnTo>
                <a:cubicBezTo>
                  <a:pt x="1341567" y="1395272"/>
                  <a:pt x="1375349" y="1397154"/>
                  <a:pt x="1409130" y="1398409"/>
                </a:cubicBezTo>
                <a:lnTo>
                  <a:pt x="1486203" y="1402273"/>
                </a:lnTo>
                <a:lnTo>
                  <a:pt x="1608761" y="1390888"/>
                </a:lnTo>
                <a:lnTo>
                  <a:pt x="2057350" y="1342682"/>
                </a:lnTo>
                <a:close/>
                <a:moveTo>
                  <a:pt x="2358501" y="1338629"/>
                </a:moveTo>
                <a:lnTo>
                  <a:pt x="2318464" y="1347176"/>
                </a:lnTo>
                <a:lnTo>
                  <a:pt x="2344156" y="1350337"/>
                </a:lnTo>
                <a:lnTo>
                  <a:pt x="2386901" y="1339789"/>
                </a:lnTo>
                <a:close/>
                <a:moveTo>
                  <a:pt x="2162054" y="1338194"/>
                </a:moveTo>
                <a:lnTo>
                  <a:pt x="2145290" y="1339943"/>
                </a:lnTo>
                <a:lnTo>
                  <a:pt x="2161718" y="1342412"/>
                </a:lnTo>
                <a:lnTo>
                  <a:pt x="2178448" y="1339881"/>
                </a:lnTo>
                <a:close/>
                <a:moveTo>
                  <a:pt x="2303316" y="1336375"/>
                </a:moveTo>
                <a:lnTo>
                  <a:pt x="2274305" y="1341742"/>
                </a:lnTo>
                <a:lnTo>
                  <a:pt x="2303371" y="1345319"/>
                </a:lnTo>
                <a:lnTo>
                  <a:pt x="2338599" y="1337816"/>
                </a:lnTo>
                <a:close/>
                <a:moveTo>
                  <a:pt x="2084118" y="1335762"/>
                </a:moveTo>
                <a:lnTo>
                  <a:pt x="2058060" y="1337445"/>
                </a:lnTo>
                <a:lnTo>
                  <a:pt x="2073303" y="1340968"/>
                </a:lnTo>
                <a:lnTo>
                  <a:pt x="2099804" y="1338120"/>
                </a:lnTo>
                <a:close/>
                <a:moveTo>
                  <a:pt x="2258325" y="1334538"/>
                </a:moveTo>
                <a:lnTo>
                  <a:pt x="2238863" y="1337381"/>
                </a:lnTo>
                <a:lnTo>
                  <a:pt x="2257812" y="1339713"/>
                </a:lnTo>
                <a:lnTo>
                  <a:pt x="2280863" y="1335459"/>
                </a:lnTo>
                <a:close/>
                <a:moveTo>
                  <a:pt x="2117484" y="1333608"/>
                </a:moveTo>
                <a:lnTo>
                  <a:pt x="2108922" y="1334161"/>
                </a:lnTo>
                <a:lnTo>
                  <a:pt x="2117294" y="1335734"/>
                </a:lnTo>
                <a:lnTo>
                  <a:pt x="2119259" y="1336030"/>
                </a:lnTo>
                <a:lnTo>
                  <a:pt x="2129903" y="1334886"/>
                </a:lnTo>
                <a:close/>
                <a:moveTo>
                  <a:pt x="2214330" y="1332742"/>
                </a:moveTo>
                <a:lnTo>
                  <a:pt x="2206623" y="1333546"/>
                </a:lnTo>
                <a:lnTo>
                  <a:pt x="2210301" y="1333867"/>
                </a:lnTo>
                <a:lnTo>
                  <a:pt x="2214659" y="1334403"/>
                </a:lnTo>
                <a:lnTo>
                  <a:pt x="2223238" y="1333105"/>
                </a:lnTo>
                <a:close/>
                <a:moveTo>
                  <a:pt x="2043194" y="1329610"/>
                </a:moveTo>
                <a:lnTo>
                  <a:pt x="2024364" y="1329818"/>
                </a:lnTo>
                <a:lnTo>
                  <a:pt x="2027055" y="1330278"/>
                </a:lnTo>
                <a:lnTo>
                  <a:pt x="2041108" y="1333527"/>
                </a:lnTo>
                <a:lnTo>
                  <a:pt x="2060792" y="1332256"/>
                </a:lnTo>
                <a:close/>
                <a:moveTo>
                  <a:pt x="2556751" y="1328281"/>
                </a:moveTo>
                <a:lnTo>
                  <a:pt x="2531411" y="1336743"/>
                </a:lnTo>
                <a:lnTo>
                  <a:pt x="2511183" y="1343497"/>
                </a:lnTo>
                <a:lnTo>
                  <a:pt x="2544027" y="1345942"/>
                </a:lnTo>
                <a:lnTo>
                  <a:pt x="2568621" y="1336466"/>
                </a:lnTo>
                <a:lnTo>
                  <a:pt x="2588499" y="1328806"/>
                </a:lnTo>
                <a:close/>
                <a:moveTo>
                  <a:pt x="2508372" y="1327480"/>
                </a:moveTo>
                <a:lnTo>
                  <a:pt x="2508269" y="1327512"/>
                </a:lnTo>
                <a:cubicBezTo>
                  <a:pt x="2467095" y="1340204"/>
                  <a:pt x="2467095" y="1340204"/>
                  <a:pt x="2467095" y="1340204"/>
                </a:cubicBezTo>
                <a:lnTo>
                  <a:pt x="2467064" y="1340213"/>
                </a:lnTo>
                <a:lnTo>
                  <a:pt x="2496859" y="1342431"/>
                </a:lnTo>
                <a:lnTo>
                  <a:pt x="2540061" y="1328005"/>
                </a:lnTo>
                <a:close/>
                <a:moveTo>
                  <a:pt x="2460291" y="1326684"/>
                </a:moveTo>
                <a:lnTo>
                  <a:pt x="2447701" y="1330418"/>
                </a:lnTo>
                <a:lnTo>
                  <a:pt x="2421841" y="1336846"/>
                </a:lnTo>
                <a:lnTo>
                  <a:pt x="2450782" y="1339001"/>
                </a:lnTo>
                <a:lnTo>
                  <a:pt x="2464592" y="1335190"/>
                </a:lnTo>
                <a:lnTo>
                  <a:pt x="2490560" y="1327185"/>
                </a:lnTo>
                <a:close/>
                <a:moveTo>
                  <a:pt x="2329673" y="1326450"/>
                </a:moveTo>
                <a:lnTo>
                  <a:pt x="2312386" y="1326641"/>
                </a:lnTo>
                <a:lnTo>
                  <a:pt x="2288043" y="1330197"/>
                </a:lnTo>
                <a:lnTo>
                  <a:pt x="2305151" y="1330976"/>
                </a:lnTo>
                <a:close/>
                <a:moveTo>
                  <a:pt x="2417751" y="1325980"/>
                </a:moveTo>
                <a:lnTo>
                  <a:pt x="2378665" y="1334324"/>
                </a:lnTo>
                <a:lnTo>
                  <a:pt x="2402616" y="1335415"/>
                </a:lnTo>
                <a:lnTo>
                  <a:pt x="2404158" y="1335530"/>
                </a:lnTo>
                <a:lnTo>
                  <a:pt x="2441278" y="1326370"/>
                </a:lnTo>
                <a:close/>
                <a:moveTo>
                  <a:pt x="2395372" y="1325725"/>
                </a:moveTo>
                <a:lnTo>
                  <a:pt x="2358699" y="1326130"/>
                </a:lnTo>
                <a:lnTo>
                  <a:pt x="2327099" y="1331976"/>
                </a:lnTo>
                <a:lnTo>
                  <a:pt x="2359165" y="1333436"/>
                </a:lnTo>
                <a:close/>
                <a:moveTo>
                  <a:pt x="1990882" y="1324092"/>
                </a:moveTo>
                <a:lnTo>
                  <a:pt x="1995991" y="1324966"/>
                </a:lnTo>
                <a:lnTo>
                  <a:pt x="2001654" y="1324738"/>
                </a:lnTo>
                <a:lnTo>
                  <a:pt x="2007341" y="1324644"/>
                </a:lnTo>
                <a:lnTo>
                  <a:pt x="2002542" y="1324129"/>
                </a:lnTo>
                <a:close/>
                <a:moveTo>
                  <a:pt x="2384183" y="1316390"/>
                </a:moveTo>
                <a:lnTo>
                  <a:pt x="2381275" y="1316577"/>
                </a:lnTo>
                <a:lnTo>
                  <a:pt x="2366770" y="1318696"/>
                </a:lnTo>
                <a:lnTo>
                  <a:pt x="2372170" y="1318607"/>
                </a:lnTo>
                <a:close/>
                <a:moveTo>
                  <a:pt x="2451213" y="1313030"/>
                </a:moveTo>
                <a:lnTo>
                  <a:pt x="2421664" y="1314380"/>
                </a:lnTo>
                <a:lnTo>
                  <a:pt x="2417617" y="1315230"/>
                </a:lnTo>
                <a:lnTo>
                  <a:pt x="2401604" y="1318193"/>
                </a:lnTo>
                <a:lnTo>
                  <a:pt x="2428366" y="1318699"/>
                </a:lnTo>
                <a:lnTo>
                  <a:pt x="2429812" y="1318391"/>
                </a:lnTo>
                <a:close/>
                <a:moveTo>
                  <a:pt x="2492367" y="1311149"/>
                </a:moveTo>
                <a:lnTo>
                  <a:pt x="2475699" y="1311911"/>
                </a:lnTo>
                <a:lnTo>
                  <a:pt x="2447182" y="1319055"/>
                </a:lnTo>
                <a:lnTo>
                  <a:pt x="2465084" y="1319393"/>
                </a:lnTo>
                <a:close/>
                <a:moveTo>
                  <a:pt x="2551323" y="1308454"/>
                </a:moveTo>
                <a:lnTo>
                  <a:pt x="2516377" y="1310052"/>
                </a:lnTo>
                <a:lnTo>
                  <a:pt x="2483691" y="1319745"/>
                </a:lnTo>
                <a:lnTo>
                  <a:pt x="2512904" y="1320298"/>
                </a:lnTo>
                <a:lnTo>
                  <a:pt x="2521016" y="1317797"/>
                </a:lnTo>
                <a:cubicBezTo>
                  <a:pt x="2534740" y="1313566"/>
                  <a:pt x="2543890" y="1310746"/>
                  <a:pt x="2549989" y="1308865"/>
                </a:cubicBezTo>
                <a:close/>
                <a:moveTo>
                  <a:pt x="2604968" y="1306003"/>
                </a:moveTo>
                <a:lnTo>
                  <a:pt x="2572584" y="1307483"/>
                </a:lnTo>
                <a:lnTo>
                  <a:pt x="2564691" y="1310119"/>
                </a:lnTo>
                <a:lnTo>
                  <a:pt x="2530587" y="1320632"/>
                </a:lnTo>
                <a:lnTo>
                  <a:pt x="2560448" y="1321197"/>
                </a:lnTo>
                <a:lnTo>
                  <a:pt x="2573132" y="1316961"/>
                </a:lnTo>
                <a:cubicBezTo>
                  <a:pt x="2585331" y="1312888"/>
                  <a:pt x="2585331" y="1312888"/>
                  <a:pt x="2585331" y="1312888"/>
                </a:cubicBezTo>
                <a:close/>
                <a:moveTo>
                  <a:pt x="2653426" y="1303788"/>
                </a:moveTo>
                <a:lnTo>
                  <a:pt x="2624288" y="1305120"/>
                </a:lnTo>
                <a:lnTo>
                  <a:pt x="2587833" y="1317902"/>
                </a:lnTo>
                <a:lnTo>
                  <a:pt x="2577026" y="1321510"/>
                </a:lnTo>
                <a:lnTo>
                  <a:pt x="2606011" y="1322059"/>
                </a:lnTo>
                <a:lnTo>
                  <a:pt x="2609795" y="1320600"/>
                </a:lnTo>
                <a:close/>
                <a:moveTo>
                  <a:pt x="2488093" y="1303682"/>
                </a:moveTo>
                <a:lnTo>
                  <a:pt x="2455475" y="1307276"/>
                </a:lnTo>
                <a:lnTo>
                  <a:pt x="2454047" y="1307576"/>
                </a:lnTo>
                <a:lnTo>
                  <a:pt x="2477878" y="1306350"/>
                </a:lnTo>
                <a:lnTo>
                  <a:pt x="2479861" y="1305853"/>
                </a:lnTo>
                <a:close/>
                <a:moveTo>
                  <a:pt x="2533705" y="1298657"/>
                </a:moveTo>
                <a:lnTo>
                  <a:pt x="2524604" y="1299659"/>
                </a:lnTo>
                <a:lnTo>
                  <a:pt x="2503073" y="1305053"/>
                </a:lnTo>
                <a:lnTo>
                  <a:pt x="2514481" y="1304466"/>
                </a:lnTo>
                <a:close/>
                <a:moveTo>
                  <a:pt x="2605028" y="1290798"/>
                </a:moveTo>
                <a:lnTo>
                  <a:pt x="2567269" y="1294959"/>
                </a:lnTo>
                <a:lnTo>
                  <a:pt x="2539563" y="1303175"/>
                </a:lnTo>
                <a:lnTo>
                  <a:pt x="2573141" y="1301447"/>
                </a:lnTo>
                <a:close/>
                <a:moveTo>
                  <a:pt x="2660687" y="1284666"/>
                </a:moveTo>
                <a:lnTo>
                  <a:pt x="2631170" y="1287918"/>
                </a:lnTo>
                <a:lnTo>
                  <a:pt x="2593847" y="1300382"/>
                </a:lnTo>
                <a:lnTo>
                  <a:pt x="2625671" y="1298744"/>
                </a:lnTo>
                <a:lnTo>
                  <a:pt x="2635381" y="1295340"/>
                </a:lnTo>
                <a:close/>
                <a:moveTo>
                  <a:pt x="2718032" y="1278348"/>
                </a:moveTo>
                <a:lnTo>
                  <a:pt x="2688577" y="1281593"/>
                </a:lnTo>
                <a:lnTo>
                  <a:pt x="2685430" y="1282805"/>
                </a:lnTo>
                <a:lnTo>
                  <a:pt x="2644928" y="1297753"/>
                </a:lnTo>
                <a:lnTo>
                  <a:pt x="2672812" y="1296318"/>
                </a:lnTo>
                <a:lnTo>
                  <a:pt x="2707393" y="1282993"/>
                </a:lnTo>
                <a:close/>
                <a:moveTo>
                  <a:pt x="2664685" y="1270749"/>
                </a:moveTo>
                <a:lnTo>
                  <a:pt x="2629561" y="1276485"/>
                </a:lnTo>
                <a:lnTo>
                  <a:pt x="2605034" y="1283759"/>
                </a:lnTo>
                <a:lnTo>
                  <a:pt x="2636153" y="1280404"/>
                </a:lnTo>
                <a:lnTo>
                  <a:pt x="2659785" y="1272512"/>
                </a:lnTo>
                <a:close/>
                <a:moveTo>
                  <a:pt x="2721202" y="1261521"/>
                </a:moveTo>
                <a:lnTo>
                  <a:pt x="2699701" y="1265032"/>
                </a:lnTo>
                <a:lnTo>
                  <a:pt x="2662287" y="1277526"/>
                </a:lnTo>
                <a:lnTo>
                  <a:pt x="2662020" y="1277615"/>
                </a:lnTo>
                <a:lnTo>
                  <a:pt x="2682683" y="1275388"/>
                </a:lnTo>
                <a:lnTo>
                  <a:pt x="2682927" y="1275285"/>
                </a:lnTo>
                <a:close/>
                <a:moveTo>
                  <a:pt x="2714384" y="1252876"/>
                </a:moveTo>
                <a:lnTo>
                  <a:pt x="2705116" y="1254824"/>
                </a:lnTo>
                <a:lnTo>
                  <a:pt x="2681292" y="1261251"/>
                </a:lnTo>
                <a:lnTo>
                  <a:pt x="2699013" y="1258404"/>
                </a:lnTo>
                <a:close/>
                <a:moveTo>
                  <a:pt x="2777684" y="1252298"/>
                </a:moveTo>
                <a:lnTo>
                  <a:pt x="2754993" y="1256003"/>
                </a:lnTo>
                <a:lnTo>
                  <a:pt x="2726604" y="1266942"/>
                </a:lnTo>
                <a:lnTo>
                  <a:pt x="2713229" y="1272095"/>
                </a:lnTo>
                <a:lnTo>
                  <a:pt x="2738617" y="1269358"/>
                </a:lnTo>
                <a:lnTo>
                  <a:pt x="2763818" y="1258353"/>
                </a:lnTo>
                <a:close/>
                <a:moveTo>
                  <a:pt x="2786235" y="1237780"/>
                </a:moveTo>
                <a:lnTo>
                  <a:pt x="2770055" y="1241179"/>
                </a:lnTo>
                <a:lnTo>
                  <a:pt x="2764899" y="1243082"/>
                </a:lnTo>
                <a:cubicBezTo>
                  <a:pt x="2759884" y="1244933"/>
                  <a:pt x="2759884" y="1244933"/>
                  <a:pt x="2759884" y="1244933"/>
                </a:cubicBezTo>
                <a:lnTo>
                  <a:pt x="2738576" y="1252049"/>
                </a:lnTo>
                <a:lnTo>
                  <a:pt x="2754778" y="1249447"/>
                </a:lnTo>
                <a:lnTo>
                  <a:pt x="2768325" y="1244575"/>
                </a:lnTo>
                <a:cubicBezTo>
                  <a:pt x="2780524" y="1240188"/>
                  <a:pt x="2780524" y="1240188"/>
                  <a:pt x="2780524" y="1240188"/>
                </a:cubicBezTo>
                <a:close/>
                <a:moveTo>
                  <a:pt x="2841726" y="1224878"/>
                </a:moveTo>
                <a:lnTo>
                  <a:pt x="2815804" y="1231377"/>
                </a:lnTo>
                <a:lnTo>
                  <a:pt x="2784148" y="1244729"/>
                </a:lnTo>
                <a:lnTo>
                  <a:pt x="2801257" y="1241981"/>
                </a:lnTo>
                <a:lnTo>
                  <a:pt x="2801350" y="1241963"/>
                </a:lnTo>
                <a:lnTo>
                  <a:pt x="2803467" y="1241039"/>
                </a:lnTo>
                <a:cubicBezTo>
                  <a:pt x="2804992" y="1240373"/>
                  <a:pt x="2804992" y="1240373"/>
                  <a:pt x="2804992" y="1240373"/>
                </a:cubicBezTo>
                <a:close/>
                <a:moveTo>
                  <a:pt x="2818081" y="1224347"/>
                </a:moveTo>
                <a:lnTo>
                  <a:pt x="2809074" y="1226777"/>
                </a:lnTo>
                <a:lnTo>
                  <a:pt x="2806401" y="1227763"/>
                </a:lnTo>
                <a:lnTo>
                  <a:pt x="2808931" y="1227227"/>
                </a:lnTo>
                <a:lnTo>
                  <a:pt x="2814340" y="1225925"/>
                </a:lnTo>
                <a:close/>
                <a:moveTo>
                  <a:pt x="2887025" y="1203951"/>
                </a:moveTo>
                <a:lnTo>
                  <a:pt x="2865952" y="1210224"/>
                </a:lnTo>
                <a:lnTo>
                  <a:pt x="2847860" y="1217855"/>
                </a:lnTo>
                <a:lnTo>
                  <a:pt x="2867883" y="1213035"/>
                </a:lnTo>
                <a:lnTo>
                  <a:pt x="2880030" y="1207271"/>
                </a:lnTo>
                <a:close/>
                <a:moveTo>
                  <a:pt x="2935978" y="1180577"/>
                </a:moveTo>
                <a:lnTo>
                  <a:pt x="2930627" y="1182438"/>
                </a:lnTo>
                <a:lnTo>
                  <a:pt x="2923762" y="1185400"/>
                </a:lnTo>
                <a:lnTo>
                  <a:pt x="2929226" y="1183808"/>
                </a:lnTo>
                <a:close/>
                <a:moveTo>
                  <a:pt x="4742389" y="0"/>
                </a:moveTo>
                <a:lnTo>
                  <a:pt x="4742389" y="9182"/>
                </a:lnTo>
                <a:lnTo>
                  <a:pt x="4733821" y="11262"/>
                </a:lnTo>
                <a:cubicBezTo>
                  <a:pt x="4700662" y="21290"/>
                  <a:pt x="4668129" y="33199"/>
                  <a:pt x="4636847" y="46988"/>
                </a:cubicBezTo>
                <a:cubicBezTo>
                  <a:pt x="4506716" y="97130"/>
                  <a:pt x="4386595" y="169836"/>
                  <a:pt x="4273980" y="252571"/>
                </a:cubicBezTo>
                <a:cubicBezTo>
                  <a:pt x="4163869" y="337813"/>
                  <a:pt x="4058762" y="430576"/>
                  <a:pt x="3953656" y="523339"/>
                </a:cubicBezTo>
                <a:cubicBezTo>
                  <a:pt x="3876077" y="593538"/>
                  <a:pt x="3876077" y="593538"/>
                  <a:pt x="3876077" y="593538"/>
                </a:cubicBezTo>
                <a:cubicBezTo>
                  <a:pt x="3836037" y="626130"/>
                  <a:pt x="3836037" y="626130"/>
                  <a:pt x="3836037" y="626130"/>
                </a:cubicBezTo>
                <a:cubicBezTo>
                  <a:pt x="3823524" y="638666"/>
                  <a:pt x="3808509" y="648694"/>
                  <a:pt x="3795996" y="661230"/>
                </a:cubicBezTo>
                <a:cubicBezTo>
                  <a:pt x="3740940" y="703851"/>
                  <a:pt x="3685885" y="746472"/>
                  <a:pt x="3628326" y="789093"/>
                </a:cubicBezTo>
                <a:cubicBezTo>
                  <a:pt x="3572019" y="829207"/>
                  <a:pt x="3514461" y="868067"/>
                  <a:pt x="3455651" y="905673"/>
                </a:cubicBezTo>
                <a:lnTo>
                  <a:pt x="3335376" y="978473"/>
                </a:lnTo>
                <a:lnTo>
                  <a:pt x="3432730" y="925262"/>
                </a:lnTo>
                <a:cubicBezTo>
                  <a:pt x="3492477" y="890479"/>
                  <a:pt x="3551285" y="854129"/>
                  <a:pt x="3608841" y="816526"/>
                </a:cubicBezTo>
                <a:cubicBezTo>
                  <a:pt x="3666399" y="778923"/>
                  <a:pt x="3721453" y="738813"/>
                  <a:pt x="3776507" y="696196"/>
                </a:cubicBezTo>
                <a:cubicBezTo>
                  <a:pt x="3941670" y="568345"/>
                  <a:pt x="3941670" y="568345"/>
                  <a:pt x="3941670" y="568345"/>
                </a:cubicBezTo>
                <a:cubicBezTo>
                  <a:pt x="3994222" y="528235"/>
                  <a:pt x="4049277" y="483111"/>
                  <a:pt x="4104331" y="443001"/>
                </a:cubicBezTo>
                <a:cubicBezTo>
                  <a:pt x="4159385" y="400384"/>
                  <a:pt x="4216942" y="362781"/>
                  <a:pt x="4274499" y="325178"/>
                </a:cubicBezTo>
                <a:cubicBezTo>
                  <a:pt x="4392115" y="249972"/>
                  <a:pt x="4517239" y="189807"/>
                  <a:pt x="4652372" y="149697"/>
                </a:cubicBezTo>
                <a:lnTo>
                  <a:pt x="4742389" y="128066"/>
                </a:lnTo>
                <a:lnTo>
                  <a:pt x="4742389" y="138430"/>
                </a:lnTo>
                <a:lnTo>
                  <a:pt x="4654875" y="159724"/>
                </a:lnTo>
                <a:cubicBezTo>
                  <a:pt x="4522243" y="197327"/>
                  <a:pt x="4397120" y="257492"/>
                  <a:pt x="4279504" y="332699"/>
                </a:cubicBezTo>
                <a:cubicBezTo>
                  <a:pt x="4221947" y="367795"/>
                  <a:pt x="4164390" y="407905"/>
                  <a:pt x="4109336" y="448015"/>
                </a:cubicBezTo>
                <a:cubicBezTo>
                  <a:pt x="4054281" y="490632"/>
                  <a:pt x="3999227" y="533249"/>
                  <a:pt x="3946675" y="575866"/>
                </a:cubicBezTo>
                <a:cubicBezTo>
                  <a:pt x="3781512" y="703717"/>
                  <a:pt x="3781512" y="703717"/>
                  <a:pt x="3781512" y="703717"/>
                </a:cubicBezTo>
                <a:cubicBezTo>
                  <a:pt x="3726458" y="743827"/>
                  <a:pt x="3668901" y="783937"/>
                  <a:pt x="3611344" y="821540"/>
                </a:cubicBezTo>
                <a:cubicBezTo>
                  <a:pt x="3496231" y="899253"/>
                  <a:pt x="3376112" y="966939"/>
                  <a:pt x="3253491" y="1032117"/>
                </a:cubicBezTo>
                <a:lnTo>
                  <a:pt x="3191695" y="1062445"/>
                </a:lnTo>
                <a:lnTo>
                  <a:pt x="3232851" y="1044362"/>
                </a:lnTo>
                <a:cubicBezTo>
                  <a:pt x="3355472" y="986698"/>
                  <a:pt x="3475591" y="924019"/>
                  <a:pt x="3593207" y="853819"/>
                </a:cubicBezTo>
                <a:cubicBezTo>
                  <a:pt x="3653266" y="818719"/>
                  <a:pt x="3710823" y="781112"/>
                  <a:pt x="3765877" y="743505"/>
                </a:cubicBezTo>
                <a:cubicBezTo>
                  <a:pt x="3936045" y="628177"/>
                  <a:pt x="3936045" y="628177"/>
                  <a:pt x="3936045" y="628177"/>
                </a:cubicBezTo>
                <a:cubicBezTo>
                  <a:pt x="4048657" y="550456"/>
                  <a:pt x="4163770" y="472734"/>
                  <a:pt x="4283889" y="410056"/>
                </a:cubicBezTo>
                <a:cubicBezTo>
                  <a:pt x="4406510" y="347377"/>
                  <a:pt x="4536638" y="299742"/>
                  <a:pt x="4671771" y="272163"/>
                </a:cubicBezTo>
                <a:lnTo>
                  <a:pt x="4742389" y="264326"/>
                </a:lnTo>
                <a:lnTo>
                  <a:pt x="4742389" y="273458"/>
                </a:lnTo>
                <a:lnTo>
                  <a:pt x="4671771" y="282192"/>
                </a:lnTo>
                <a:cubicBezTo>
                  <a:pt x="4539141" y="307263"/>
                  <a:pt x="4409012" y="354899"/>
                  <a:pt x="4288893" y="417577"/>
                </a:cubicBezTo>
                <a:cubicBezTo>
                  <a:pt x="4166273" y="480256"/>
                  <a:pt x="4053661" y="555470"/>
                  <a:pt x="3941050" y="633191"/>
                </a:cubicBezTo>
                <a:cubicBezTo>
                  <a:pt x="3770882" y="748520"/>
                  <a:pt x="3770882" y="748520"/>
                  <a:pt x="3770882" y="748520"/>
                </a:cubicBezTo>
                <a:cubicBezTo>
                  <a:pt x="3715828" y="788634"/>
                  <a:pt x="3655769" y="823734"/>
                  <a:pt x="3598212" y="858834"/>
                </a:cubicBezTo>
                <a:cubicBezTo>
                  <a:pt x="3480595" y="929034"/>
                  <a:pt x="3357975" y="994219"/>
                  <a:pt x="3235353" y="1051883"/>
                </a:cubicBezTo>
                <a:lnTo>
                  <a:pt x="3083811" y="1118465"/>
                </a:lnTo>
                <a:lnTo>
                  <a:pt x="3215960" y="1067077"/>
                </a:lnTo>
                <a:cubicBezTo>
                  <a:pt x="3343586" y="1016916"/>
                  <a:pt x="3466207" y="959232"/>
                  <a:pt x="3586326" y="896531"/>
                </a:cubicBezTo>
                <a:cubicBezTo>
                  <a:pt x="3646385" y="866435"/>
                  <a:pt x="3703942" y="831323"/>
                  <a:pt x="3761499" y="796211"/>
                </a:cubicBezTo>
                <a:cubicBezTo>
                  <a:pt x="3936672" y="693382"/>
                  <a:pt x="3936672" y="693382"/>
                  <a:pt x="3936672" y="693382"/>
                </a:cubicBezTo>
                <a:cubicBezTo>
                  <a:pt x="4054288" y="623158"/>
                  <a:pt x="4174407" y="557949"/>
                  <a:pt x="4299530" y="507789"/>
                </a:cubicBezTo>
                <a:cubicBezTo>
                  <a:pt x="4362091" y="482709"/>
                  <a:pt x="4427156" y="460137"/>
                  <a:pt x="4492220" y="442581"/>
                </a:cubicBezTo>
                <a:cubicBezTo>
                  <a:pt x="4557285" y="425024"/>
                  <a:pt x="4624851" y="409976"/>
                  <a:pt x="4692418" y="407468"/>
                </a:cubicBezTo>
                <a:lnTo>
                  <a:pt x="4742389" y="407468"/>
                </a:lnTo>
                <a:lnTo>
                  <a:pt x="4742389" y="415145"/>
                </a:lnTo>
                <a:lnTo>
                  <a:pt x="4692418" y="414992"/>
                </a:lnTo>
                <a:cubicBezTo>
                  <a:pt x="4627353" y="420008"/>
                  <a:pt x="4559787" y="432548"/>
                  <a:pt x="4494723" y="450105"/>
                </a:cubicBezTo>
                <a:cubicBezTo>
                  <a:pt x="4429659" y="467661"/>
                  <a:pt x="4364594" y="490233"/>
                  <a:pt x="4302033" y="515313"/>
                </a:cubicBezTo>
                <a:cubicBezTo>
                  <a:pt x="4176909" y="565473"/>
                  <a:pt x="4056790" y="630682"/>
                  <a:pt x="3941677" y="698398"/>
                </a:cubicBezTo>
                <a:cubicBezTo>
                  <a:pt x="3766504" y="803735"/>
                  <a:pt x="3766504" y="803735"/>
                  <a:pt x="3766504" y="803735"/>
                </a:cubicBezTo>
                <a:cubicBezTo>
                  <a:pt x="3706444" y="836339"/>
                  <a:pt x="3648887" y="871451"/>
                  <a:pt x="3588828" y="904056"/>
                </a:cubicBezTo>
                <a:cubicBezTo>
                  <a:pt x="3468709" y="966756"/>
                  <a:pt x="3346089" y="1021932"/>
                  <a:pt x="3218463" y="1074601"/>
                </a:cubicBezTo>
                <a:cubicBezTo>
                  <a:pt x="3155901" y="1100308"/>
                  <a:pt x="3092870" y="1124761"/>
                  <a:pt x="3029409" y="1148078"/>
                </a:cubicBezTo>
                <a:lnTo>
                  <a:pt x="2999014" y="1158650"/>
                </a:lnTo>
                <a:lnTo>
                  <a:pt x="2973916" y="1170786"/>
                </a:lnTo>
                <a:lnTo>
                  <a:pt x="3013812" y="1159160"/>
                </a:lnTo>
                <a:cubicBezTo>
                  <a:pt x="3077936" y="1139100"/>
                  <a:pt x="3141748" y="1117786"/>
                  <a:pt x="3205559" y="1095217"/>
                </a:cubicBezTo>
                <a:cubicBezTo>
                  <a:pt x="3333181" y="1052589"/>
                  <a:pt x="3458301" y="1002438"/>
                  <a:pt x="3578417" y="947271"/>
                </a:cubicBezTo>
                <a:cubicBezTo>
                  <a:pt x="3701035" y="887090"/>
                  <a:pt x="3821151" y="826908"/>
                  <a:pt x="3941266" y="766727"/>
                </a:cubicBezTo>
                <a:cubicBezTo>
                  <a:pt x="4061381" y="709053"/>
                  <a:pt x="4186502" y="653886"/>
                  <a:pt x="4314125" y="613765"/>
                </a:cubicBezTo>
                <a:cubicBezTo>
                  <a:pt x="4379187" y="593705"/>
                  <a:pt x="4444250" y="578659"/>
                  <a:pt x="4511815" y="566122"/>
                </a:cubicBezTo>
                <a:cubicBezTo>
                  <a:pt x="4576877" y="553584"/>
                  <a:pt x="4646945" y="548569"/>
                  <a:pt x="4714510" y="553584"/>
                </a:cubicBezTo>
                <a:lnTo>
                  <a:pt x="4742389" y="555330"/>
                </a:lnTo>
                <a:lnTo>
                  <a:pt x="4742389" y="563161"/>
                </a:lnTo>
                <a:lnTo>
                  <a:pt x="4712007" y="561106"/>
                </a:lnTo>
                <a:cubicBezTo>
                  <a:pt x="4646945" y="556091"/>
                  <a:pt x="4579380" y="563614"/>
                  <a:pt x="4511815" y="573644"/>
                </a:cubicBezTo>
                <a:cubicBezTo>
                  <a:pt x="4446753" y="586182"/>
                  <a:pt x="4381689" y="603735"/>
                  <a:pt x="4316627" y="621288"/>
                </a:cubicBezTo>
                <a:cubicBezTo>
                  <a:pt x="4189005" y="661409"/>
                  <a:pt x="4066387" y="716575"/>
                  <a:pt x="3943769" y="774249"/>
                </a:cubicBezTo>
                <a:cubicBezTo>
                  <a:pt x="3823653" y="834431"/>
                  <a:pt x="3703537" y="894612"/>
                  <a:pt x="3583422" y="952286"/>
                </a:cubicBezTo>
                <a:cubicBezTo>
                  <a:pt x="3460804" y="1009960"/>
                  <a:pt x="3335683" y="1057604"/>
                  <a:pt x="3208061" y="1102740"/>
                </a:cubicBezTo>
                <a:cubicBezTo>
                  <a:pt x="3144250" y="1125308"/>
                  <a:pt x="3079813" y="1145996"/>
                  <a:pt x="3015376" y="1165743"/>
                </a:cubicBezTo>
                <a:lnTo>
                  <a:pt x="2934640" y="1189777"/>
                </a:lnTo>
                <a:lnTo>
                  <a:pt x="2905035" y="1204092"/>
                </a:lnTo>
                <a:lnTo>
                  <a:pt x="3004236" y="1180211"/>
                </a:lnTo>
                <a:cubicBezTo>
                  <a:pt x="3069181" y="1163652"/>
                  <a:pt x="3133931" y="1146113"/>
                  <a:pt x="3198368" y="1127323"/>
                </a:cubicBezTo>
                <a:cubicBezTo>
                  <a:pt x="3260928" y="1109785"/>
                  <a:pt x="3325991" y="1089741"/>
                  <a:pt x="3388551" y="1069698"/>
                </a:cubicBezTo>
                <a:cubicBezTo>
                  <a:pt x="3421082" y="1059676"/>
                  <a:pt x="3453613" y="1047149"/>
                  <a:pt x="3483643" y="1037127"/>
                </a:cubicBezTo>
                <a:cubicBezTo>
                  <a:pt x="3531188" y="1019589"/>
                  <a:pt x="3531188" y="1019589"/>
                  <a:pt x="3531188" y="1019589"/>
                </a:cubicBezTo>
                <a:cubicBezTo>
                  <a:pt x="3546203" y="1014578"/>
                  <a:pt x="3561217" y="1007062"/>
                  <a:pt x="3578734" y="1002051"/>
                </a:cubicBezTo>
                <a:cubicBezTo>
                  <a:pt x="3763912" y="926888"/>
                  <a:pt x="3763912" y="926888"/>
                  <a:pt x="3763912" y="926888"/>
                </a:cubicBezTo>
                <a:cubicBezTo>
                  <a:pt x="3826472" y="901834"/>
                  <a:pt x="3889032" y="876779"/>
                  <a:pt x="3949090" y="851725"/>
                </a:cubicBezTo>
                <a:cubicBezTo>
                  <a:pt x="4074211" y="801616"/>
                  <a:pt x="4201833" y="759024"/>
                  <a:pt x="4331959" y="731464"/>
                </a:cubicBezTo>
                <a:cubicBezTo>
                  <a:pt x="4399523" y="716432"/>
                  <a:pt x="4464586" y="703904"/>
                  <a:pt x="4532151" y="698894"/>
                </a:cubicBezTo>
                <a:cubicBezTo>
                  <a:pt x="4597213" y="693883"/>
                  <a:pt x="4667281" y="696388"/>
                  <a:pt x="4732343" y="706410"/>
                </a:cubicBezTo>
                <a:lnTo>
                  <a:pt x="4742389" y="708731"/>
                </a:lnTo>
                <a:lnTo>
                  <a:pt x="4742389" y="716573"/>
                </a:lnTo>
                <a:lnTo>
                  <a:pt x="4732343" y="713926"/>
                </a:lnTo>
                <a:cubicBezTo>
                  <a:pt x="4698561" y="708915"/>
                  <a:pt x="4665404" y="705784"/>
                  <a:pt x="4632248" y="704531"/>
                </a:cubicBezTo>
                <a:cubicBezTo>
                  <a:pt x="4599091" y="703278"/>
                  <a:pt x="4565934" y="703905"/>
                  <a:pt x="4532151" y="706410"/>
                </a:cubicBezTo>
                <a:cubicBezTo>
                  <a:pt x="4464586" y="711421"/>
                  <a:pt x="4399523" y="723948"/>
                  <a:pt x="4334461" y="738981"/>
                </a:cubicBezTo>
                <a:cubicBezTo>
                  <a:pt x="4204336" y="766540"/>
                  <a:pt x="4076713" y="809133"/>
                  <a:pt x="3954095" y="859241"/>
                </a:cubicBezTo>
                <a:cubicBezTo>
                  <a:pt x="3891535" y="881790"/>
                  <a:pt x="3828975" y="909350"/>
                  <a:pt x="3766415" y="934404"/>
                </a:cubicBezTo>
                <a:cubicBezTo>
                  <a:pt x="3581236" y="1007062"/>
                  <a:pt x="3581236" y="1007062"/>
                  <a:pt x="3581236" y="1007062"/>
                </a:cubicBezTo>
                <a:cubicBezTo>
                  <a:pt x="3563719" y="1014578"/>
                  <a:pt x="3548705" y="1019589"/>
                  <a:pt x="3533691" y="1027105"/>
                </a:cubicBezTo>
                <a:cubicBezTo>
                  <a:pt x="3486145" y="1044643"/>
                  <a:pt x="3486145" y="1044643"/>
                  <a:pt x="3486145" y="1044643"/>
                </a:cubicBezTo>
                <a:cubicBezTo>
                  <a:pt x="3456116" y="1054665"/>
                  <a:pt x="3423585" y="1064687"/>
                  <a:pt x="3391053" y="1074708"/>
                </a:cubicBezTo>
                <a:cubicBezTo>
                  <a:pt x="3328493" y="1097257"/>
                  <a:pt x="3263431" y="1117301"/>
                  <a:pt x="3200871" y="1134839"/>
                </a:cubicBezTo>
                <a:lnTo>
                  <a:pt x="2877196" y="1215985"/>
                </a:lnTo>
                <a:lnTo>
                  <a:pt x="2875102" y="1216868"/>
                </a:lnTo>
                <a:cubicBezTo>
                  <a:pt x="2855043" y="1225330"/>
                  <a:pt x="2855043" y="1225330"/>
                  <a:pt x="2855043" y="1225330"/>
                </a:cubicBezTo>
                <a:lnTo>
                  <a:pt x="2832458" y="1236048"/>
                </a:lnTo>
                <a:lnTo>
                  <a:pt x="3193216" y="1167445"/>
                </a:lnTo>
                <a:cubicBezTo>
                  <a:pt x="3323348" y="1137380"/>
                  <a:pt x="3453480" y="1107316"/>
                  <a:pt x="3578607" y="1064724"/>
                </a:cubicBezTo>
                <a:cubicBezTo>
                  <a:pt x="3643673" y="1044681"/>
                  <a:pt x="3706236" y="1027143"/>
                  <a:pt x="3768799" y="1007100"/>
                </a:cubicBezTo>
                <a:cubicBezTo>
                  <a:pt x="3833865" y="984551"/>
                  <a:pt x="3896429" y="964508"/>
                  <a:pt x="3961495" y="946970"/>
                </a:cubicBezTo>
                <a:cubicBezTo>
                  <a:pt x="4089124" y="906884"/>
                  <a:pt x="4219256" y="876819"/>
                  <a:pt x="4349388" y="856776"/>
                </a:cubicBezTo>
                <a:cubicBezTo>
                  <a:pt x="4448864" y="841744"/>
                  <a:pt x="4549748" y="836576"/>
                  <a:pt x="4648871" y="848673"/>
                </a:cubicBezTo>
                <a:lnTo>
                  <a:pt x="4742389" y="865896"/>
                </a:lnTo>
                <a:lnTo>
                  <a:pt x="4742389" y="876335"/>
                </a:lnTo>
                <a:lnTo>
                  <a:pt x="4647855" y="857246"/>
                </a:lnTo>
                <a:cubicBezTo>
                  <a:pt x="4615205" y="852862"/>
                  <a:pt x="4582281" y="850513"/>
                  <a:pt x="4549278" y="849886"/>
                </a:cubicBezTo>
                <a:cubicBezTo>
                  <a:pt x="4483274" y="848634"/>
                  <a:pt x="4416957" y="854271"/>
                  <a:pt x="4351891" y="864292"/>
                </a:cubicBezTo>
                <a:cubicBezTo>
                  <a:pt x="4219256" y="884335"/>
                  <a:pt x="4089124" y="914400"/>
                  <a:pt x="3963997" y="951981"/>
                </a:cubicBezTo>
                <a:cubicBezTo>
                  <a:pt x="3898931" y="972024"/>
                  <a:pt x="3836368" y="992067"/>
                  <a:pt x="3771302" y="1012111"/>
                </a:cubicBezTo>
                <a:cubicBezTo>
                  <a:pt x="3708739" y="1034659"/>
                  <a:pt x="3646175" y="1052197"/>
                  <a:pt x="3581109" y="1072240"/>
                </a:cubicBezTo>
                <a:cubicBezTo>
                  <a:pt x="3455983" y="1114832"/>
                  <a:pt x="3325851" y="1144897"/>
                  <a:pt x="3195719" y="1172456"/>
                </a:cubicBezTo>
                <a:lnTo>
                  <a:pt x="2809662" y="1246866"/>
                </a:lnTo>
                <a:lnTo>
                  <a:pt x="2807495" y="1247894"/>
                </a:lnTo>
                <a:lnTo>
                  <a:pt x="2761193" y="1266924"/>
                </a:lnTo>
                <a:lnTo>
                  <a:pt x="2797435" y="1263017"/>
                </a:lnTo>
                <a:cubicBezTo>
                  <a:pt x="2929441" y="1248600"/>
                  <a:pt x="3061446" y="1232930"/>
                  <a:pt x="3192826" y="1212872"/>
                </a:cubicBezTo>
                <a:cubicBezTo>
                  <a:pt x="3257890" y="1205350"/>
                  <a:pt x="3322955" y="1192814"/>
                  <a:pt x="3388019" y="1180277"/>
                </a:cubicBezTo>
                <a:cubicBezTo>
                  <a:pt x="3420551" y="1175263"/>
                  <a:pt x="3453083" y="1167741"/>
                  <a:pt x="3485615" y="1160219"/>
                </a:cubicBezTo>
                <a:cubicBezTo>
                  <a:pt x="3583211" y="1140161"/>
                  <a:pt x="3583211" y="1140161"/>
                  <a:pt x="3583211" y="1140161"/>
                </a:cubicBezTo>
                <a:cubicBezTo>
                  <a:pt x="3648276" y="1127624"/>
                  <a:pt x="3713340" y="1110074"/>
                  <a:pt x="3778404" y="1095030"/>
                </a:cubicBezTo>
                <a:cubicBezTo>
                  <a:pt x="3840966" y="1079986"/>
                  <a:pt x="3906031" y="1064943"/>
                  <a:pt x="3971095" y="1049899"/>
                </a:cubicBezTo>
                <a:cubicBezTo>
                  <a:pt x="4101223" y="1022319"/>
                  <a:pt x="4233855" y="999753"/>
                  <a:pt x="4366485" y="989724"/>
                </a:cubicBezTo>
                <a:cubicBezTo>
                  <a:pt x="4465959" y="982203"/>
                  <a:pt x="4566840" y="985963"/>
                  <a:pt x="4663850" y="1007354"/>
                </a:cubicBezTo>
                <a:lnTo>
                  <a:pt x="4742389" y="1029966"/>
                </a:lnTo>
                <a:lnTo>
                  <a:pt x="4742389" y="1037999"/>
                </a:lnTo>
                <a:lnTo>
                  <a:pt x="4685532" y="1020809"/>
                </a:lnTo>
                <a:cubicBezTo>
                  <a:pt x="4613336" y="1002910"/>
                  <a:pt x="4538863" y="995572"/>
                  <a:pt x="4464786" y="994778"/>
                </a:cubicBezTo>
                <a:cubicBezTo>
                  <a:pt x="4431862" y="994425"/>
                  <a:pt x="4399017" y="995366"/>
                  <a:pt x="4366485" y="997246"/>
                </a:cubicBezTo>
                <a:cubicBezTo>
                  <a:pt x="4233855" y="1007275"/>
                  <a:pt x="4103726" y="1029841"/>
                  <a:pt x="3973597" y="1057421"/>
                </a:cubicBezTo>
                <a:cubicBezTo>
                  <a:pt x="3908533" y="1072464"/>
                  <a:pt x="3843469" y="1087508"/>
                  <a:pt x="3778404" y="1102552"/>
                </a:cubicBezTo>
                <a:cubicBezTo>
                  <a:pt x="3713340" y="1117595"/>
                  <a:pt x="3650778" y="1132639"/>
                  <a:pt x="3585714" y="1147683"/>
                </a:cubicBezTo>
                <a:cubicBezTo>
                  <a:pt x="3488117" y="1167741"/>
                  <a:pt x="3488117" y="1167741"/>
                  <a:pt x="3488117" y="1167741"/>
                </a:cubicBezTo>
                <a:cubicBezTo>
                  <a:pt x="3455585" y="1175263"/>
                  <a:pt x="3423053" y="1182785"/>
                  <a:pt x="3390521" y="1187799"/>
                </a:cubicBezTo>
                <a:cubicBezTo>
                  <a:pt x="3325457" y="1200335"/>
                  <a:pt x="3257890" y="1210365"/>
                  <a:pt x="3192826" y="1220394"/>
                </a:cubicBezTo>
                <a:cubicBezTo>
                  <a:pt x="3061446" y="1239198"/>
                  <a:pt x="2929441" y="1254869"/>
                  <a:pt x="2797435" y="1269599"/>
                </a:cubicBezTo>
                <a:lnTo>
                  <a:pt x="2739028" y="1276034"/>
                </a:lnTo>
                <a:lnTo>
                  <a:pt x="2722096" y="1282994"/>
                </a:lnTo>
                <a:cubicBezTo>
                  <a:pt x="2709896" y="1288008"/>
                  <a:pt x="2709896" y="1288008"/>
                  <a:pt x="2709896" y="1288008"/>
                </a:cubicBezTo>
                <a:lnTo>
                  <a:pt x="2691765" y="1295343"/>
                </a:lnTo>
                <a:lnTo>
                  <a:pt x="2795633" y="1289998"/>
                </a:lnTo>
                <a:cubicBezTo>
                  <a:pt x="2927954" y="1284046"/>
                  <a:pt x="3060589" y="1277780"/>
                  <a:pt x="3193223" y="1267755"/>
                </a:cubicBezTo>
                <a:cubicBezTo>
                  <a:pt x="3260791" y="1262743"/>
                  <a:pt x="3325857" y="1257730"/>
                  <a:pt x="3390923" y="1250211"/>
                </a:cubicBezTo>
                <a:cubicBezTo>
                  <a:pt x="3588623" y="1225149"/>
                  <a:pt x="3588623" y="1225149"/>
                  <a:pt x="3588623" y="1225149"/>
                </a:cubicBezTo>
                <a:cubicBezTo>
                  <a:pt x="3721258" y="1207605"/>
                  <a:pt x="3851390" y="1182543"/>
                  <a:pt x="3981522" y="1164999"/>
                </a:cubicBezTo>
                <a:cubicBezTo>
                  <a:pt x="4049090" y="1157480"/>
                  <a:pt x="4114156" y="1147455"/>
                  <a:pt x="4181725" y="1142443"/>
                </a:cubicBezTo>
                <a:cubicBezTo>
                  <a:pt x="4246791" y="1134924"/>
                  <a:pt x="4311857" y="1129912"/>
                  <a:pt x="4379425" y="1129912"/>
                </a:cubicBezTo>
                <a:cubicBezTo>
                  <a:pt x="4446993" y="1132418"/>
                  <a:pt x="4512059" y="1134924"/>
                  <a:pt x="4579628" y="1147455"/>
                </a:cubicBezTo>
                <a:cubicBezTo>
                  <a:pt x="4612161" y="1152468"/>
                  <a:pt x="4644693" y="1157480"/>
                  <a:pt x="4677227" y="1167505"/>
                </a:cubicBezTo>
                <a:lnTo>
                  <a:pt x="4742389" y="1188113"/>
                </a:lnTo>
                <a:lnTo>
                  <a:pt x="4742389" y="1197002"/>
                </a:lnTo>
                <a:lnTo>
                  <a:pt x="4674724" y="1175024"/>
                </a:lnTo>
                <a:cubicBezTo>
                  <a:pt x="4642191" y="1167505"/>
                  <a:pt x="4609658" y="1159987"/>
                  <a:pt x="4577125" y="1154974"/>
                </a:cubicBezTo>
                <a:cubicBezTo>
                  <a:pt x="4512059" y="1144949"/>
                  <a:pt x="4444491" y="1139937"/>
                  <a:pt x="4379425" y="1139937"/>
                </a:cubicBezTo>
                <a:cubicBezTo>
                  <a:pt x="4314359" y="1139937"/>
                  <a:pt x="4246791" y="1142443"/>
                  <a:pt x="4181725" y="1149962"/>
                </a:cubicBezTo>
                <a:cubicBezTo>
                  <a:pt x="4114156" y="1157480"/>
                  <a:pt x="4049090" y="1164999"/>
                  <a:pt x="3984024" y="1172518"/>
                </a:cubicBezTo>
                <a:cubicBezTo>
                  <a:pt x="3851390" y="1190062"/>
                  <a:pt x="3721258" y="1215124"/>
                  <a:pt x="3591126" y="1232668"/>
                </a:cubicBezTo>
                <a:cubicBezTo>
                  <a:pt x="3393426" y="1257730"/>
                  <a:pt x="3393426" y="1257730"/>
                  <a:pt x="3393426" y="1257730"/>
                </a:cubicBezTo>
                <a:cubicBezTo>
                  <a:pt x="3325857" y="1265249"/>
                  <a:pt x="3260791" y="1270261"/>
                  <a:pt x="3193223" y="1275274"/>
                </a:cubicBezTo>
                <a:cubicBezTo>
                  <a:pt x="3061840" y="1285299"/>
                  <a:pt x="2929831" y="1291564"/>
                  <a:pt x="2797510" y="1297203"/>
                </a:cubicBezTo>
                <a:lnTo>
                  <a:pt x="2673116" y="1302888"/>
                </a:lnTo>
                <a:lnTo>
                  <a:pt x="2661097" y="1307751"/>
                </a:lnTo>
                <a:lnTo>
                  <a:pt x="2621225" y="1322346"/>
                </a:lnTo>
                <a:lnTo>
                  <a:pt x="2797441" y="1325679"/>
                </a:lnTo>
                <a:cubicBezTo>
                  <a:pt x="2930072" y="1329442"/>
                  <a:pt x="3062703" y="1333204"/>
                  <a:pt x="3195334" y="1333204"/>
                </a:cubicBezTo>
                <a:cubicBezTo>
                  <a:pt x="3230368" y="1333204"/>
                  <a:pt x="3262901" y="1333204"/>
                  <a:pt x="3295433" y="1333204"/>
                </a:cubicBezTo>
                <a:cubicBezTo>
                  <a:pt x="3327965" y="1333204"/>
                  <a:pt x="3362999" y="1330696"/>
                  <a:pt x="3395531" y="1330696"/>
                </a:cubicBezTo>
                <a:cubicBezTo>
                  <a:pt x="3495631" y="1325679"/>
                  <a:pt x="3495631" y="1325679"/>
                  <a:pt x="3495631" y="1325679"/>
                </a:cubicBezTo>
                <a:cubicBezTo>
                  <a:pt x="3543177" y="1323171"/>
                  <a:pt x="3543177" y="1323171"/>
                  <a:pt x="3543177" y="1323171"/>
                </a:cubicBezTo>
                <a:cubicBezTo>
                  <a:pt x="3593227" y="1320662"/>
                  <a:pt x="3593227" y="1320662"/>
                  <a:pt x="3593227" y="1320662"/>
                </a:cubicBezTo>
                <a:cubicBezTo>
                  <a:pt x="3725858" y="1313137"/>
                  <a:pt x="3858489" y="1298086"/>
                  <a:pt x="3991120" y="1290561"/>
                </a:cubicBezTo>
                <a:cubicBezTo>
                  <a:pt x="4056184" y="1285544"/>
                  <a:pt x="4123751" y="1280527"/>
                  <a:pt x="4188815" y="1278019"/>
                </a:cubicBezTo>
                <a:cubicBezTo>
                  <a:pt x="4256382" y="1275510"/>
                  <a:pt x="4323949" y="1275510"/>
                  <a:pt x="4389013" y="1278019"/>
                </a:cubicBezTo>
                <a:cubicBezTo>
                  <a:pt x="4456580" y="1283036"/>
                  <a:pt x="4521644" y="1290561"/>
                  <a:pt x="4586709" y="1303103"/>
                </a:cubicBezTo>
                <a:cubicBezTo>
                  <a:pt x="4604225" y="1305612"/>
                  <a:pt x="4619241" y="1310628"/>
                  <a:pt x="4636758" y="1313137"/>
                </a:cubicBezTo>
                <a:cubicBezTo>
                  <a:pt x="4684305" y="1328188"/>
                  <a:pt x="4684305" y="1328188"/>
                  <a:pt x="4684305" y="1328188"/>
                </a:cubicBezTo>
                <a:cubicBezTo>
                  <a:pt x="4708079" y="1334459"/>
                  <a:pt x="4725909" y="1339163"/>
                  <a:pt x="4739281" y="1342690"/>
                </a:cubicBezTo>
                <a:lnTo>
                  <a:pt x="4742389" y="1343510"/>
                </a:lnTo>
                <a:lnTo>
                  <a:pt x="4742389" y="1352843"/>
                </a:lnTo>
                <a:lnTo>
                  <a:pt x="4722977" y="1347354"/>
                </a:lnTo>
                <a:cubicBezTo>
                  <a:pt x="4681803" y="1335713"/>
                  <a:pt x="4681803" y="1335713"/>
                  <a:pt x="4681803" y="1335713"/>
                </a:cubicBezTo>
                <a:cubicBezTo>
                  <a:pt x="4634255" y="1323171"/>
                  <a:pt x="4634255" y="1323171"/>
                  <a:pt x="4634255" y="1323171"/>
                </a:cubicBezTo>
                <a:cubicBezTo>
                  <a:pt x="4619241" y="1318154"/>
                  <a:pt x="4601723" y="1315645"/>
                  <a:pt x="4586709" y="1310628"/>
                </a:cubicBezTo>
                <a:cubicBezTo>
                  <a:pt x="4521644" y="1298086"/>
                  <a:pt x="4454077" y="1290561"/>
                  <a:pt x="4389013" y="1285544"/>
                </a:cubicBezTo>
                <a:cubicBezTo>
                  <a:pt x="4322698" y="1281782"/>
                  <a:pt x="4256382" y="1282409"/>
                  <a:pt x="4190067" y="1285230"/>
                </a:cubicBezTo>
                <a:cubicBezTo>
                  <a:pt x="4123751" y="1288052"/>
                  <a:pt x="4057436" y="1293069"/>
                  <a:pt x="3991120" y="1298086"/>
                </a:cubicBezTo>
                <a:cubicBezTo>
                  <a:pt x="3858489" y="1305612"/>
                  <a:pt x="3725858" y="1318154"/>
                  <a:pt x="3593227" y="1328188"/>
                </a:cubicBezTo>
                <a:cubicBezTo>
                  <a:pt x="3545680" y="1330696"/>
                  <a:pt x="3545680" y="1330696"/>
                  <a:pt x="3545680" y="1330696"/>
                </a:cubicBezTo>
                <a:cubicBezTo>
                  <a:pt x="3495631" y="1333204"/>
                  <a:pt x="3495631" y="1333204"/>
                  <a:pt x="3495631" y="1333204"/>
                </a:cubicBezTo>
                <a:cubicBezTo>
                  <a:pt x="3395531" y="1338221"/>
                  <a:pt x="3395531" y="1338221"/>
                  <a:pt x="3395531" y="1338221"/>
                </a:cubicBezTo>
                <a:cubicBezTo>
                  <a:pt x="3362999" y="1338221"/>
                  <a:pt x="3327965" y="1340730"/>
                  <a:pt x="3295433" y="1340730"/>
                </a:cubicBezTo>
                <a:cubicBezTo>
                  <a:pt x="3262901" y="1340730"/>
                  <a:pt x="3230368" y="1340730"/>
                  <a:pt x="3195334" y="1340730"/>
                </a:cubicBezTo>
                <a:cubicBezTo>
                  <a:pt x="3062703" y="1339476"/>
                  <a:pt x="2930072" y="1335713"/>
                  <a:pt x="2797441" y="1332264"/>
                </a:cubicBezTo>
                <a:lnTo>
                  <a:pt x="2603375" y="1329052"/>
                </a:lnTo>
                <a:lnTo>
                  <a:pt x="2557030" y="1346910"/>
                </a:lnTo>
                <a:lnTo>
                  <a:pt x="2602614" y="1350303"/>
                </a:lnTo>
                <a:cubicBezTo>
                  <a:pt x="2801907" y="1368169"/>
                  <a:pt x="2999441" y="1393087"/>
                  <a:pt x="3198382" y="1408131"/>
                </a:cubicBezTo>
                <a:cubicBezTo>
                  <a:pt x="3248430" y="1413146"/>
                  <a:pt x="3248430" y="1413146"/>
                  <a:pt x="3248430" y="1413146"/>
                </a:cubicBezTo>
                <a:cubicBezTo>
                  <a:pt x="3298479" y="1415654"/>
                  <a:pt x="3298479" y="1415654"/>
                  <a:pt x="3298479" y="1415654"/>
                </a:cubicBezTo>
                <a:cubicBezTo>
                  <a:pt x="3398575" y="1420669"/>
                  <a:pt x="3398575" y="1420669"/>
                  <a:pt x="3398575" y="1420669"/>
                </a:cubicBezTo>
                <a:cubicBezTo>
                  <a:pt x="3431106" y="1420669"/>
                  <a:pt x="3466140" y="1423176"/>
                  <a:pt x="3498671" y="1423176"/>
                </a:cubicBezTo>
                <a:cubicBezTo>
                  <a:pt x="3531203" y="1425683"/>
                  <a:pt x="3563734" y="1425683"/>
                  <a:pt x="3598767" y="1425683"/>
                </a:cubicBezTo>
                <a:cubicBezTo>
                  <a:pt x="3731395" y="1425683"/>
                  <a:pt x="3864023" y="1423176"/>
                  <a:pt x="3996650" y="1420669"/>
                </a:cubicBezTo>
                <a:cubicBezTo>
                  <a:pt x="4064215" y="1420669"/>
                  <a:pt x="4131781" y="1418161"/>
                  <a:pt x="4196843" y="1418161"/>
                </a:cubicBezTo>
                <a:cubicBezTo>
                  <a:pt x="4264408" y="1420669"/>
                  <a:pt x="4329471" y="1423176"/>
                  <a:pt x="4397035" y="1428191"/>
                </a:cubicBezTo>
                <a:cubicBezTo>
                  <a:pt x="4464601" y="1435713"/>
                  <a:pt x="4529663" y="1443236"/>
                  <a:pt x="4594726" y="1458280"/>
                </a:cubicBezTo>
                <a:cubicBezTo>
                  <a:pt x="4644149" y="1467683"/>
                  <a:pt x="4681216" y="1474736"/>
                  <a:pt x="4709016" y="1480025"/>
                </a:cubicBezTo>
                <a:lnTo>
                  <a:pt x="4742389" y="1486374"/>
                </a:lnTo>
                <a:lnTo>
                  <a:pt x="4742389" y="1494257"/>
                </a:lnTo>
                <a:lnTo>
                  <a:pt x="4677071" y="1481670"/>
                </a:lnTo>
                <a:cubicBezTo>
                  <a:pt x="4594726" y="1465803"/>
                  <a:pt x="4594726" y="1465803"/>
                  <a:pt x="4594726" y="1465803"/>
                </a:cubicBezTo>
                <a:cubicBezTo>
                  <a:pt x="4529663" y="1450758"/>
                  <a:pt x="4462099" y="1443236"/>
                  <a:pt x="4397035" y="1435713"/>
                </a:cubicBezTo>
                <a:cubicBezTo>
                  <a:pt x="4329471" y="1430698"/>
                  <a:pt x="4264408" y="1428191"/>
                  <a:pt x="4196843" y="1428191"/>
                </a:cubicBezTo>
                <a:cubicBezTo>
                  <a:pt x="4131781" y="1425683"/>
                  <a:pt x="4064215" y="1428191"/>
                  <a:pt x="3996650" y="1428191"/>
                </a:cubicBezTo>
                <a:cubicBezTo>
                  <a:pt x="3864023" y="1430698"/>
                  <a:pt x="3731395" y="1433206"/>
                  <a:pt x="3598767" y="1433206"/>
                </a:cubicBezTo>
                <a:cubicBezTo>
                  <a:pt x="3563734" y="1433206"/>
                  <a:pt x="3531203" y="1433206"/>
                  <a:pt x="3498671" y="1430698"/>
                </a:cubicBezTo>
                <a:cubicBezTo>
                  <a:pt x="3463637" y="1430698"/>
                  <a:pt x="3431106" y="1428191"/>
                  <a:pt x="3398575" y="1425683"/>
                </a:cubicBezTo>
                <a:cubicBezTo>
                  <a:pt x="3298479" y="1420669"/>
                  <a:pt x="3298479" y="1420669"/>
                  <a:pt x="3298479" y="1420669"/>
                </a:cubicBezTo>
                <a:cubicBezTo>
                  <a:pt x="3248430" y="1418161"/>
                  <a:pt x="3248430" y="1418161"/>
                  <a:pt x="3248430" y="1418161"/>
                </a:cubicBezTo>
                <a:cubicBezTo>
                  <a:pt x="3198382" y="1415654"/>
                  <a:pt x="3198382" y="1415654"/>
                  <a:pt x="3198382" y="1415654"/>
                </a:cubicBezTo>
                <a:cubicBezTo>
                  <a:pt x="3065755" y="1404370"/>
                  <a:pt x="2933127" y="1389952"/>
                  <a:pt x="2800499" y="1376161"/>
                </a:cubicBezTo>
                <a:lnTo>
                  <a:pt x="2541482" y="1352901"/>
                </a:lnTo>
                <a:lnTo>
                  <a:pt x="2519845" y="1361238"/>
                </a:lnTo>
                <a:cubicBezTo>
                  <a:pt x="2514698" y="1363221"/>
                  <a:pt x="2514698" y="1363221"/>
                  <a:pt x="2514698" y="1363221"/>
                </a:cubicBezTo>
                <a:lnTo>
                  <a:pt x="2492236" y="1370889"/>
                </a:lnTo>
                <a:lnTo>
                  <a:pt x="2607863" y="1388382"/>
                </a:lnTo>
                <a:cubicBezTo>
                  <a:pt x="2805412" y="1421420"/>
                  <a:pt x="3001553" y="1461866"/>
                  <a:pt x="3200510" y="1493846"/>
                </a:cubicBezTo>
                <a:cubicBezTo>
                  <a:pt x="3266829" y="1503879"/>
                  <a:pt x="3333148" y="1513285"/>
                  <a:pt x="3399467" y="1521123"/>
                </a:cubicBezTo>
                <a:lnTo>
                  <a:pt x="3456135" y="1526213"/>
                </a:lnTo>
                <a:lnTo>
                  <a:pt x="3385974" y="1526213"/>
                </a:lnTo>
                <a:lnTo>
                  <a:pt x="3198007" y="1501370"/>
                </a:lnTo>
                <a:cubicBezTo>
                  <a:pt x="3000927" y="1469390"/>
                  <a:pt x="2803848" y="1428945"/>
                  <a:pt x="2605712" y="1394849"/>
                </a:cubicBezTo>
                <a:lnTo>
                  <a:pt x="2480242" y="1374984"/>
                </a:lnTo>
                <a:lnTo>
                  <a:pt x="2430316" y="1392028"/>
                </a:lnTo>
                <a:lnTo>
                  <a:pt x="2611703" y="1435223"/>
                </a:lnTo>
                <a:cubicBezTo>
                  <a:pt x="2709822" y="1460086"/>
                  <a:pt x="2807677" y="1486624"/>
                  <a:pt x="2905401" y="1512588"/>
                </a:cubicBezTo>
                <a:lnTo>
                  <a:pt x="2959386" y="1526213"/>
                </a:lnTo>
                <a:lnTo>
                  <a:pt x="2932531" y="1526213"/>
                </a:lnTo>
                <a:lnTo>
                  <a:pt x="2904301" y="1519009"/>
                </a:lnTo>
                <a:cubicBezTo>
                  <a:pt x="2806651" y="1493118"/>
                  <a:pt x="2709177" y="1466963"/>
                  <a:pt x="2611351" y="1442394"/>
                </a:cubicBezTo>
                <a:lnTo>
                  <a:pt x="2417339" y="1396458"/>
                </a:lnTo>
                <a:lnTo>
                  <a:pt x="2366634" y="1413767"/>
                </a:lnTo>
                <a:lnTo>
                  <a:pt x="2372405" y="1415502"/>
                </a:lnTo>
                <a:cubicBezTo>
                  <a:pt x="2422456" y="1430541"/>
                  <a:pt x="2422456" y="1430541"/>
                  <a:pt x="2422456" y="1430541"/>
                </a:cubicBezTo>
                <a:cubicBezTo>
                  <a:pt x="2487522" y="1449967"/>
                  <a:pt x="2552119" y="1470803"/>
                  <a:pt x="2616442" y="1492383"/>
                </a:cubicBezTo>
                <a:lnTo>
                  <a:pt x="2714577" y="1526213"/>
                </a:lnTo>
                <a:lnTo>
                  <a:pt x="2697232" y="1526213"/>
                </a:lnTo>
                <a:lnTo>
                  <a:pt x="2613979" y="1497435"/>
                </a:lnTo>
                <a:cubicBezTo>
                  <a:pt x="2549617" y="1475816"/>
                  <a:pt x="2485020" y="1454980"/>
                  <a:pt x="2419954" y="1435554"/>
                </a:cubicBezTo>
                <a:cubicBezTo>
                  <a:pt x="2369903" y="1420515"/>
                  <a:pt x="2369903" y="1420515"/>
                  <a:pt x="2369903" y="1420515"/>
                </a:cubicBezTo>
                <a:lnTo>
                  <a:pt x="2356905" y="1417089"/>
                </a:lnTo>
                <a:lnTo>
                  <a:pt x="2316294" y="1430952"/>
                </a:lnTo>
                <a:lnTo>
                  <a:pt x="2127719" y="1485932"/>
                </a:lnTo>
                <a:lnTo>
                  <a:pt x="2204876" y="1503785"/>
                </a:lnTo>
                <a:cubicBezTo>
                  <a:pt x="2254923" y="1513821"/>
                  <a:pt x="2254923" y="1513821"/>
                  <a:pt x="2254923" y="1513821"/>
                </a:cubicBezTo>
                <a:cubicBezTo>
                  <a:pt x="2304970" y="1523857"/>
                  <a:pt x="2304970" y="1523857"/>
                  <a:pt x="2304970" y="1523857"/>
                </a:cubicBezTo>
                <a:lnTo>
                  <a:pt x="2314134" y="1526213"/>
                </a:lnTo>
                <a:lnTo>
                  <a:pt x="2281838" y="1526213"/>
                </a:lnTo>
                <a:lnTo>
                  <a:pt x="2258677" y="1520407"/>
                </a:lnTo>
                <a:cubicBezTo>
                  <a:pt x="2252421" y="1518839"/>
                  <a:pt x="2252421" y="1518839"/>
                  <a:pt x="2252421" y="1518839"/>
                </a:cubicBezTo>
                <a:cubicBezTo>
                  <a:pt x="2204876" y="1508803"/>
                  <a:pt x="2204876" y="1508803"/>
                  <a:pt x="2204876" y="1508803"/>
                </a:cubicBezTo>
                <a:lnTo>
                  <a:pt x="2117153" y="1489013"/>
                </a:lnTo>
                <a:lnTo>
                  <a:pt x="2014436" y="1518961"/>
                </a:lnTo>
                <a:lnTo>
                  <a:pt x="1983833" y="1526213"/>
                </a:lnTo>
                <a:lnTo>
                  <a:pt x="1962561" y="1526213"/>
                </a:lnTo>
                <a:lnTo>
                  <a:pt x="2014304" y="1513946"/>
                </a:lnTo>
                <a:lnTo>
                  <a:pt x="2107222" y="1486773"/>
                </a:lnTo>
                <a:lnTo>
                  <a:pt x="2104782" y="1486222"/>
                </a:lnTo>
                <a:lnTo>
                  <a:pt x="2059080" y="1477998"/>
                </a:lnTo>
                <a:lnTo>
                  <a:pt x="1992309" y="1496203"/>
                </a:lnTo>
                <a:lnTo>
                  <a:pt x="1852191" y="1526213"/>
                </a:lnTo>
                <a:lnTo>
                  <a:pt x="1827090" y="1526213"/>
                </a:lnTo>
                <a:lnTo>
                  <a:pt x="1991566" y="1491190"/>
                </a:lnTo>
                <a:lnTo>
                  <a:pt x="2047515" y="1475916"/>
                </a:lnTo>
                <a:lnTo>
                  <a:pt x="2019390" y="1470855"/>
                </a:lnTo>
                <a:cubicBezTo>
                  <a:pt x="2007191" y="1468660"/>
                  <a:pt x="2007191" y="1468660"/>
                  <a:pt x="2007191" y="1468660"/>
                </a:cubicBezTo>
                <a:lnTo>
                  <a:pt x="1989537" y="1465988"/>
                </a:lnTo>
                <a:lnTo>
                  <a:pt x="1702379" y="1526213"/>
                </a:lnTo>
                <a:lnTo>
                  <a:pt x="1678465" y="1526213"/>
                </a:lnTo>
                <a:lnTo>
                  <a:pt x="1975510" y="1463865"/>
                </a:lnTo>
                <a:lnTo>
                  <a:pt x="1916849" y="1454987"/>
                </a:lnTo>
                <a:lnTo>
                  <a:pt x="1654418" y="1505979"/>
                </a:lnTo>
                <a:lnTo>
                  <a:pt x="1507673" y="1526213"/>
                </a:lnTo>
                <a:lnTo>
                  <a:pt x="1470857" y="1526213"/>
                </a:lnTo>
                <a:lnTo>
                  <a:pt x="1651916" y="1500963"/>
                </a:lnTo>
                <a:lnTo>
                  <a:pt x="1899571" y="1452372"/>
                </a:lnTo>
                <a:lnTo>
                  <a:pt x="1834242" y="1442485"/>
                </a:lnTo>
                <a:lnTo>
                  <a:pt x="1639052" y="1476367"/>
                </a:lnTo>
                <a:lnTo>
                  <a:pt x="1254290" y="1526213"/>
                </a:lnTo>
                <a:lnTo>
                  <a:pt x="1219068" y="1526213"/>
                </a:lnTo>
                <a:lnTo>
                  <a:pt x="1237416" y="1524638"/>
                </a:lnTo>
                <a:cubicBezTo>
                  <a:pt x="1371294" y="1510219"/>
                  <a:pt x="1505173" y="1492666"/>
                  <a:pt x="1639052" y="1471352"/>
                </a:cubicBezTo>
                <a:lnTo>
                  <a:pt x="1818580" y="1440115"/>
                </a:lnTo>
                <a:lnTo>
                  <a:pt x="1808255" y="1438552"/>
                </a:lnTo>
                <a:lnTo>
                  <a:pt x="1740515" y="1430863"/>
                </a:lnTo>
                <a:lnTo>
                  <a:pt x="1626857" y="1448018"/>
                </a:lnTo>
                <a:cubicBezTo>
                  <a:pt x="1494229" y="1466809"/>
                  <a:pt x="1361601" y="1482468"/>
                  <a:pt x="1228661" y="1495621"/>
                </a:cubicBezTo>
                <a:lnTo>
                  <a:pt x="852899" y="1526213"/>
                </a:lnTo>
                <a:lnTo>
                  <a:pt x="815074" y="1526213"/>
                </a:lnTo>
                <a:lnTo>
                  <a:pt x="828590" y="1525686"/>
                </a:lnTo>
                <a:cubicBezTo>
                  <a:pt x="1093844" y="1508148"/>
                  <a:pt x="1361601" y="1480589"/>
                  <a:pt x="1626857" y="1443007"/>
                </a:cubicBezTo>
                <a:lnTo>
                  <a:pt x="1721439" y="1428698"/>
                </a:lnTo>
                <a:lnTo>
                  <a:pt x="1632000" y="1418546"/>
                </a:lnTo>
                <a:lnTo>
                  <a:pt x="1616619" y="1420490"/>
                </a:lnTo>
                <a:cubicBezTo>
                  <a:pt x="1351350" y="1453061"/>
                  <a:pt x="1086081" y="1478114"/>
                  <a:pt x="820813" y="1493147"/>
                </a:cubicBezTo>
                <a:cubicBezTo>
                  <a:pt x="555543" y="1510685"/>
                  <a:pt x="287773" y="1518201"/>
                  <a:pt x="22503" y="1515695"/>
                </a:cubicBezTo>
                <a:cubicBezTo>
                  <a:pt x="287773" y="1518201"/>
                  <a:pt x="555543" y="1508179"/>
                  <a:pt x="820813" y="1490641"/>
                </a:cubicBezTo>
                <a:cubicBezTo>
                  <a:pt x="953447" y="1481873"/>
                  <a:pt x="1086081" y="1471225"/>
                  <a:pt x="1218716" y="1458698"/>
                </a:cubicBezTo>
                <a:lnTo>
                  <a:pt x="1610676" y="1416125"/>
                </a:lnTo>
                <a:lnTo>
                  <a:pt x="1609318" y="1415971"/>
                </a:lnTo>
                <a:cubicBezTo>
                  <a:pt x="1559271" y="1413462"/>
                  <a:pt x="1559271" y="1413462"/>
                  <a:pt x="1559271" y="1413462"/>
                </a:cubicBezTo>
                <a:cubicBezTo>
                  <a:pt x="1509224" y="1408444"/>
                  <a:pt x="1509224" y="1408444"/>
                  <a:pt x="1509224" y="1408444"/>
                </a:cubicBezTo>
                <a:lnTo>
                  <a:pt x="1486643" y="1406788"/>
                </a:lnTo>
                <a:lnTo>
                  <a:pt x="1212315" y="1431240"/>
                </a:lnTo>
                <a:cubicBezTo>
                  <a:pt x="815478" y="1463913"/>
                  <a:pt x="417585" y="1487418"/>
                  <a:pt x="19691" y="1491179"/>
                </a:cubicBezTo>
                <a:cubicBezTo>
                  <a:pt x="417585" y="1485538"/>
                  <a:pt x="815478" y="1461562"/>
                  <a:pt x="1212315" y="1427714"/>
                </a:cubicBezTo>
                <a:lnTo>
                  <a:pt x="1459239" y="1404777"/>
                </a:lnTo>
                <a:lnTo>
                  <a:pt x="1406628" y="1400918"/>
                </a:lnTo>
                <a:lnTo>
                  <a:pt x="1234761" y="1396610"/>
                </a:lnTo>
                <a:lnTo>
                  <a:pt x="810496" y="1426588"/>
                </a:lnTo>
                <a:cubicBezTo>
                  <a:pt x="678018" y="1435203"/>
                  <a:pt x="545462" y="1443114"/>
                  <a:pt x="412867" y="1449810"/>
                </a:cubicBezTo>
                <a:lnTo>
                  <a:pt x="86413" y="1462888"/>
                </a:lnTo>
                <a:lnTo>
                  <a:pt x="15002" y="1465748"/>
                </a:lnTo>
                <a:lnTo>
                  <a:pt x="89545" y="1462483"/>
                </a:lnTo>
                <a:lnTo>
                  <a:pt x="412867" y="1448322"/>
                </a:lnTo>
                <a:cubicBezTo>
                  <a:pt x="545462" y="1441234"/>
                  <a:pt x="678018" y="1433011"/>
                  <a:pt x="810496" y="1424082"/>
                </a:cubicBezTo>
                <a:lnTo>
                  <a:pt x="1194331" y="1395748"/>
                </a:lnTo>
                <a:lnTo>
                  <a:pt x="1006253" y="1393391"/>
                </a:lnTo>
                <a:cubicBezTo>
                  <a:pt x="971220" y="1393391"/>
                  <a:pt x="938690" y="1395900"/>
                  <a:pt x="903657" y="1395900"/>
                </a:cubicBezTo>
                <a:cubicBezTo>
                  <a:pt x="853610" y="1398409"/>
                  <a:pt x="853610" y="1398409"/>
                  <a:pt x="853610" y="1398409"/>
                </a:cubicBezTo>
                <a:cubicBezTo>
                  <a:pt x="803563" y="1398409"/>
                  <a:pt x="803563" y="1398409"/>
                  <a:pt x="803563" y="1398409"/>
                </a:cubicBezTo>
                <a:lnTo>
                  <a:pt x="643413" y="1407943"/>
                </a:lnTo>
                <a:lnTo>
                  <a:pt x="803563" y="1395900"/>
                </a:lnTo>
                <a:cubicBezTo>
                  <a:pt x="853610" y="1393391"/>
                  <a:pt x="853610" y="1393391"/>
                  <a:pt x="853610" y="1393391"/>
                </a:cubicBezTo>
                <a:cubicBezTo>
                  <a:pt x="903657" y="1393391"/>
                  <a:pt x="903657" y="1393391"/>
                  <a:pt x="903657" y="1393391"/>
                </a:cubicBezTo>
                <a:cubicBezTo>
                  <a:pt x="938690" y="1393391"/>
                  <a:pt x="971220" y="1390882"/>
                  <a:pt x="1006253" y="1390882"/>
                </a:cubicBezTo>
                <a:cubicBezTo>
                  <a:pt x="1071314" y="1390882"/>
                  <a:pt x="1138877" y="1388373"/>
                  <a:pt x="1206441" y="1390882"/>
                </a:cubicBezTo>
                <a:lnTo>
                  <a:pt x="1245512" y="1391970"/>
                </a:lnTo>
                <a:lnTo>
                  <a:pt x="1604112" y="1365499"/>
                </a:lnTo>
                <a:cubicBezTo>
                  <a:pt x="1736747" y="1355474"/>
                  <a:pt x="1869381" y="1345449"/>
                  <a:pt x="2002016" y="1336050"/>
                </a:cubicBezTo>
                <a:lnTo>
                  <a:pt x="2021651" y="1334783"/>
                </a:lnTo>
                <a:lnTo>
                  <a:pt x="1996024" y="1330291"/>
                </a:lnTo>
                <a:lnTo>
                  <a:pt x="1603761" y="1345747"/>
                </a:lnTo>
                <a:cubicBezTo>
                  <a:pt x="1073237" y="1370831"/>
                  <a:pt x="542713" y="1413474"/>
                  <a:pt x="12189" y="1441067"/>
                </a:cubicBezTo>
                <a:cubicBezTo>
                  <a:pt x="542713" y="1410966"/>
                  <a:pt x="1073237" y="1368323"/>
                  <a:pt x="1603761" y="1340730"/>
                </a:cubicBezTo>
                <a:lnTo>
                  <a:pt x="1971306" y="1325958"/>
                </a:lnTo>
                <a:lnTo>
                  <a:pt x="1960110" y="1323995"/>
                </a:lnTo>
                <a:lnTo>
                  <a:pt x="1604348" y="1322878"/>
                </a:lnTo>
                <a:cubicBezTo>
                  <a:pt x="1071335" y="1332908"/>
                  <a:pt x="540826" y="1375534"/>
                  <a:pt x="10314" y="1415654"/>
                </a:cubicBezTo>
                <a:cubicBezTo>
                  <a:pt x="540826" y="1373027"/>
                  <a:pt x="1071335" y="1330400"/>
                  <a:pt x="1604348" y="1317863"/>
                </a:cubicBezTo>
                <a:lnTo>
                  <a:pt x="1889609" y="1317415"/>
                </a:lnTo>
                <a:lnTo>
                  <a:pt x="1608855" y="1305727"/>
                </a:lnTo>
                <a:cubicBezTo>
                  <a:pt x="1341077" y="1300711"/>
                  <a:pt x="1073299" y="1308236"/>
                  <a:pt x="805521" y="1325793"/>
                </a:cubicBezTo>
                <a:cubicBezTo>
                  <a:pt x="537742" y="1340843"/>
                  <a:pt x="272467" y="1365925"/>
                  <a:pt x="4688" y="1391008"/>
                </a:cubicBezTo>
                <a:cubicBezTo>
                  <a:pt x="272467" y="1363417"/>
                  <a:pt x="537742" y="1338335"/>
                  <a:pt x="805521" y="1323285"/>
                </a:cubicBezTo>
                <a:cubicBezTo>
                  <a:pt x="1073299" y="1305727"/>
                  <a:pt x="1341077" y="1295694"/>
                  <a:pt x="1608855" y="1300711"/>
                </a:cubicBezTo>
                <a:lnTo>
                  <a:pt x="1882117" y="1311385"/>
                </a:lnTo>
                <a:lnTo>
                  <a:pt x="1877765" y="1310731"/>
                </a:lnTo>
                <a:lnTo>
                  <a:pt x="1815761" y="1304073"/>
                </a:lnTo>
                <a:cubicBezTo>
                  <a:pt x="1748824" y="1298117"/>
                  <a:pt x="1681886" y="1293101"/>
                  <a:pt x="1614323" y="1288086"/>
                </a:cubicBezTo>
                <a:cubicBezTo>
                  <a:pt x="1546759" y="1285578"/>
                  <a:pt x="1479196" y="1283070"/>
                  <a:pt x="1411633" y="1280562"/>
                </a:cubicBezTo>
                <a:cubicBezTo>
                  <a:pt x="1346572" y="1278054"/>
                  <a:pt x="1279009" y="1278054"/>
                  <a:pt x="1211445" y="1278054"/>
                </a:cubicBezTo>
                <a:cubicBezTo>
                  <a:pt x="1076319" y="1280562"/>
                  <a:pt x="941192" y="1283070"/>
                  <a:pt x="806066" y="1290593"/>
                </a:cubicBezTo>
                <a:cubicBezTo>
                  <a:pt x="538315" y="1305640"/>
                  <a:pt x="270564" y="1333226"/>
                  <a:pt x="2813" y="1365827"/>
                </a:cubicBezTo>
                <a:cubicBezTo>
                  <a:pt x="270564" y="1333226"/>
                  <a:pt x="538315" y="1303132"/>
                  <a:pt x="806066" y="1288086"/>
                </a:cubicBezTo>
                <a:cubicBezTo>
                  <a:pt x="941192" y="1280562"/>
                  <a:pt x="1076319" y="1275547"/>
                  <a:pt x="1211445" y="1275547"/>
                </a:cubicBezTo>
                <a:cubicBezTo>
                  <a:pt x="1279009" y="1275547"/>
                  <a:pt x="1346572" y="1275547"/>
                  <a:pt x="1411633" y="1275547"/>
                </a:cubicBezTo>
                <a:cubicBezTo>
                  <a:pt x="1479196" y="1278054"/>
                  <a:pt x="1546759" y="1280562"/>
                  <a:pt x="1614323" y="1283070"/>
                </a:cubicBezTo>
                <a:lnTo>
                  <a:pt x="1781622" y="1296286"/>
                </a:lnTo>
                <a:lnTo>
                  <a:pt x="1724248" y="1287666"/>
                </a:lnTo>
                <a:cubicBezTo>
                  <a:pt x="1621644" y="1277640"/>
                  <a:pt x="1621644" y="1277640"/>
                  <a:pt x="1621644" y="1277640"/>
                </a:cubicBezTo>
                <a:cubicBezTo>
                  <a:pt x="1486507" y="1262600"/>
                  <a:pt x="1351370" y="1252574"/>
                  <a:pt x="1216233" y="1252574"/>
                </a:cubicBezTo>
                <a:cubicBezTo>
                  <a:pt x="1166183" y="1250067"/>
                  <a:pt x="1166183" y="1250067"/>
                  <a:pt x="1166183" y="1250067"/>
                </a:cubicBezTo>
                <a:cubicBezTo>
                  <a:pt x="1148665" y="1250067"/>
                  <a:pt x="1131147" y="1250067"/>
                  <a:pt x="1113629" y="1250067"/>
                </a:cubicBezTo>
                <a:cubicBezTo>
                  <a:pt x="1013528" y="1250067"/>
                  <a:pt x="1013528" y="1250067"/>
                  <a:pt x="1013528" y="1250067"/>
                </a:cubicBezTo>
                <a:cubicBezTo>
                  <a:pt x="943457" y="1252574"/>
                  <a:pt x="875888" y="1252574"/>
                  <a:pt x="808320" y="1257587"/>
                </a:cubicBezTo>
                <a:cubicBezTo>
                  <a:pt x="538046" y="1270120"/>
                  <a:pt x="267772" y="1300199"/>
                  <a:pt x="0" y="1340304"/>
                </a:cubicBezTo>
                <a:cubicBezTo>
                  <a:pt x="267772" y="1300199"/>
                  <a:pt x="538046" y="1267614"/>
                  <a:pt x="808320" y="1255081"/>
                </a:cubicBezTo>
                <a:cubicBezTo>
                  <a:pt x="875888" y="1250067"/>
                  <a:pt x="943457" y="1250067"/>
                  <a:pt x="1013528" y="1247561"/>
                </a:cubicBezTo>
                <a:cubicBezTo>
                  <a:pt x="1113629" y="1247561"/>
                  <a:pt x="1113629" y="1247561"/>
                  <a:pt x="1113629" y="1247561"/>
                </a:cubicBezTo>
                <a:cubicBezTo>
                  <a:pt x="1131147" y="1247561"/>
                  <a:pt x="1148665" y="1247561"/>
                  <a:pt x="1166183" y="1247561"/>
                </a:cubicBezTo>
                <a:cubicBezTo>
                  <a:pt x="1216233" y="1247561"/>
                  <a:pt x="1216233" y="1247561"/>
                  <a:pt x="1216233" y="1247561"/>
                </a:cubicBezTo>
                <a:cubicBezTo>
                  <a:pt x="1351370" y="1250067"/>
                  <a:pt x="1486507" y="1257587"/>
                  <a:pt x="1621644" y="1272627"/>
                </a:cubicBezTo>
                <a:cubicBezTo>
                  <a:pt x="1724248" y="1282653"/>
                  <a:pt x="1724248" y="1282653"/>
                  <a:pt x="1724248" y="1282653"/>
                </a:cubicBezTo>
                <a:cubicBezTo>
                  <a:pt x="1756781" y="1287666"/>
                  <a:pt x="1791817" y="1292679"/>
                  <a:pt x="1824350" y="1297692"/>
                </a:cubicBezTo>
                <a:cubicBezTo>
                  <a:pt x="1874401" y="1305212"/>
                  <a:pt x="1874401" y="1305212"/>
                  <a:pt x="1874401" y="1305212"/>
                </a:cubicBezTo>
                <a:lnTo>
                  <a:pt x="1876050" y="1305460"/>
                </a:lnTo>
                <a:lnTo>
                  <a:pt x="1958694" y="1314376"/>
                </a:lnTo>
                <a:lnTo>
                  <a:pt x="2010210" y="1316388"/>
                </a:lnTo>
                <a:lnTo>
                  <a:pt x="2037840" y="1318801"/>
                </a:lnTo>
                <a:lnTo>
                  <a:pt x="2123809" y="1322717"/>
                </a:lnTo>
                <a:lnTo>
                  <a:pt x="2237745" y="1320831"/>
                </a:lnTo>
                <a:lnTo>
                  <a:pt x="2295221" y="1317121"/>
                </a:lnTo>
                <a:lnTo>
                  <a:pt x="2402045" y="1305641"/>
                </a:lnTo>
                <a:lnTo>
                  <a:pt x="2410836" y="1304694"/>
                </a:lnTo>
                <a:lnTo>
                  <a:pt x="2546168" y="1282955"/>
                </a:lnTo>
                <a:lnTo>
                  <a:pt x="2659717" y="1258873"/>
                </a:lnTo>
                <a:lnTo>
                  <a:pt x="2712288" y="1244690"/>
                </a:lnTo>
                <a:lnTo>
                  <a:pt x="2835272" y="1207526"/>
                </a:lnTo>
                <a:lnTo>
                  <a:pt x="2871251" y="1194959"/>
                </a:lnTo>
                <a:lnTo>
                  <a:pt x="3022620" y="1135682"/>
                </a:lnTo>
                <a:lnTo>
                  <a:pt x="3065180" y="1117038"/>
                </a:lnTo>
                <a:lnTo>
                  <a:pt x="3135498" y="1082054"/>
                </a:lnTo>
                <a:lnTo>
                  <a:pt x="3272966" y="1007211"/>
                </a:lnTo>
                <a:cubicBezTo>
                  <a:pt x="3515712" y="869320"/>
                  <a:pt x="3743443" y="706358"/>
                  <a:pt x="3948651" y="518325"/>
                </a:cubicBezTo>
                <a:cubicBezTo>
                  <a:pt x="4053757" y="425561"/>
                  <a:pt x="4158863" y="330291"/>
                  <a:pt x="4268975" y="247557"/>
                </a:cubicBezTo>
                <a:cubicBezTo>
                  <a:pt x="4381589" y="162315"/>
                  <a:pt x="4501711" y="89609"/>
                  <a:pt x="4631843" y="36959"/>
                </a:cubicBezTo>
                <a:cubicBezTo>
                  <a:pt x="4664376" y="24424"/>
                  <a:pt x="4697535" y="12515"/>
                  <a:pt x="4731319" y="248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  <a:alpha val="88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ryptonary Template -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327228" y="1"/>
            <a:ext cx="9864773" cy="6857999"/>
          </a:xfrm>
          <a:custGeom>
            <a:avLst/>
            <a:gdLst>
              <a:gd name="connsiteX0" fmla="*/ 64484 w 9864773"/>
              <a:gd name="connsiteY0" fmla="*/ 0 h 6857999"/>
              <a:gd name="connsiteX1" fmla="*/ 9864773 w 9864773"/>
              <a:gd name="connsiteY1" fmla="*/ 0 h 6857999"/>
              <a:gd name="connsiteX2" fmla="*/ 9864773 w 9864773"/>
              <a:gd name="connsiteY2" fmla="*/ 6857999 h 6857999"/>
              <a:gd name="connsiteX3" fmla="*/ 2200305 w 9864773"/>
              <a:gd name="connsiteY3" fmla="*/ 6857999 h 6857999"/>
              <a:gd name="connsiteX4" fmla="*/ 2006573 w 9864773"/>
              <a:gd name="connsiteY4" fmla="*/ 6645412 h 6857999"/>
              <a:gd name="connsiteX5" fmla="*/ 0 w 9864773"/>
              <a:gd name="connsiteY5" fmla="*/ 1069897 h 6857999"/>
              <a:gd name="connsiteX6" fmla="*/ 35370 w 9864773"/>
              <a:gd name="connsiteY6" fmla="*/ 26370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64773" h="6857999">
                <a:moveTo>
                  <a:pt x="64484" y="0"/>
                </a:moveTo>
                <a:lnTo>
                  <a:pt x="9864773" y="0"/>
                </a:lnTo>
                <a:lnTo>
                  <a:pt x="9864773" y="6857999"/>
                </a:lnTo>
                <a:lnTo>
                  <a:pt x="2200305" y="6857999"/>
                </a:lnTo>
                <a:lnTo>
                  <a:pt x="2006573" y="6645412"/>
                </a:lnTo>
                <a:cubicBezTo>
                  <a:pt x="766810" y="5218514"/>
                  <a:pt x="0" y="3247272"/>
                  <a:pt x="0" y="1069897"/>
                </a:cubicBezTo>
                <a:cubicBezTo>
                  <a:pt x="0" y="797726"/>
                  <a:pt x="11981" y="528775"/>
                  <a:pt x="35370" y="263705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1564680" y="2304601"/>
            <a:ext cx="2241364" cy="2248796"/>
          </a:xfrm>
          <a:custGeom>
            <a:avLst/>
            <a:gdLst>
              <a:gd name="connsiteX0" fmla="*/ 0 w 2241364"/>
              <a:gd name="connsiteY0" fmla="*/ 0 h 2248796"/>
              <a:gd name="connsiteX1" fmla="*/ 2241364 w 2241364"/>
              <a:gd name="connsiteY1" fmla="*/ 0 h 2248796"/>
              <a:gd name="connsiteX2" fmla="*/ 2241364 w 2241364"/>
              <a:gd name="connsiteY2" fmla="*/ 2248796 h 2248796"/>
              <a:gd name="connsiteX3" fmla="*/ 0 w 2241364"/>
              <a:gd name="connsiteY3" fmla="*/ 2248796 h 224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1364" h="2248796">
                <a:moveTo>
                  <a:pt x="0" y="0"/>
                </a:moveTo>
                <a:lnTo>
                  <a:pt x="2241364" y="0"/>
                </a:lnTo>
                <a:lnTo>
                  <a:pt x="2241364" y="2248796"/>
                </a:lnTo>
                <a:lnTo>
                  <a:pt x="0" y="2248796"/>
                </a:ln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/>
          <p:nvPr userDrawn="1"/>
        </p:nvSpPr>
        <p:spPr bwMode="auto">
          <a:xfrm rot="5400000">
            <a:off x="1530023" y="708994"/>
            <a:ext cx="4571316" cy="5833298"/>
          </a:xfrm>
          <a:custGeom>
            <a:avLst/>
            <a:gdLst>
              <a:gd name="T0" fmla="*/ 1274 w 1968"/>
              <a:gd name="T1" fmla="*/ 218 h 2511"/>
              <a:gd name="T2" fmla="*/ 1773 w 1968"/>
              <a:gd name="T3" fmla="*/ 1244 h 2511"/>
              <a:gd name="T4" fmla="*/ 1724 w 1968"/>
              <a:gd name="T5" fmla="*/ 2198 h 2511"/>
              <a:gd name="T6" fmla="*/ 559 w 1968"/>
              <a:gd name="T7" fmla="*/ 2215 h 2511"/>
              <a:gd name="T8" fmla="*/ 31 w 1968"/>
              <a:gd name="T9" fmla="*/ 1267 h 2511"/>
              <a:gd name="T10" fmla="*/ 1274 w 1968"/>
              <a:gd name="T11" fmla="*/ 218 h 2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8" h="2511">
                <a:moveTo>
                  <a:pt x="1274" y="218"/>
                </a:moveTo>
                <a:cubicBezTo>
                  <a:pt x="1664" y="404"/>
                  <a:pt x="1579" y="853"/>
                  <a:pt x="1773" y="1244"/>
                </a:cubicBezTo>
                <a:cubicBezTo>
                  <a:pt x="1968" y="1636"/>
                  <a:pt x="1925" y="1977"/>
                  <a:pt x="1724" y="2198"/>
                </a:cubicBezTo>
                <a:cubicBezTo>
                  <a:pt x="1523" y="2419"/>
                  <a:pt x="1023" y="2511"/>
                  <a:pt x="559" y="2215"/>
                </a:cubicBezTo>
                <a:cubicBezTo>
                  <a:pt x="324" y="2066"/>
                  <a:pt x="0" y="1828"/>
                  <a:pt x="31" y="1267"/>
                </a:cubicBezTo>
                <a:cubicBezTo>
                  <a:pt x="67" y="642"/>
                  <a:pt x="819" y="0"/>
                  <a:pt x="1274" y="2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lt1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Freeform 11"/>
          <p:cNvSpPr/>
          <p:nvPr userDrawn="1"/>
        </p:nvSpPr>
        <p:spPr bwMode="auto">
          <a:xfrm>
            <a:off x="703610" y="1046885"/>
            <a:ext cx="5521934" cy="4864416"/>
          </a:xfrm>
          <a:custGeom>
            <a:avLst/>
            <a:gdLst>
              <a:gd name="T0" fmla="*/ 464 w 2377"/>
              <a:gd name="T1" fmla="*/ 1693 h 2094"/>
              <a:gd name="T2" fmla="*/ 1498 w 2377"/>
              <a:gd name="T3" fmla="*/ 2024 h 2094"/>
              <a:gd name="T4" fmla="*/ 2346 w 2377"/>
              <a:gd name="T5" fmla="*/ 1236 h 2094"/>
              <a:gd name="T6" fmla="*/ 1501 w 2377"/>
              <a:gd name="T7" fmla="*/ 274 h 2094"/>
              <a:gd name="T8" fmla="*/ 542 w 2377"/>
              <a:gd name="T9" fmla="*/ 302 h 2094"/>
              <a:gd name="T10" fmla="*/ 464 w 2377"/>
              <a:gd name="T11" fmla="*/ 1693 h 2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77" h="2094">
                <a:moveTo>
                  <a:pt x="464" y="1693"/>
                </a:moveTo>
                <a:cubicBezTo>
                  <a:pt x="739" y="2015"/>
                  <a:pt x="1085" y="2094"/>
                  <a:pt x="1498" y="2024"/>
                </a:cubicBezTo>
                <a:cubicBezTo>
                  <a:pt x="1910" y="1954"/>
                  <a:pt x="2377" y="1753"/>
                  <a:pt x="2346" y="1236"/>
                </a:cubicBezTo>
                <a:cubicBezTo>
                  <a:pt x="2314" y="720"/>
                  <a:pt x="1804" y="667"/>
                  <a:pt x="1501" y="274"/>
                </a:cubicBezTo>
                <a:cubicBezTo>
                  <a:pt x="1317" y="37"/>
                  <a:pt x="853" y="0"/>
                  <a:pt x="542" y="302"/>
                </a:cubicBezTo>
                <a:cubicBezTo>
                  <a:pt x="315" y="524"/>
                  <a:pt x="0" y="1147"/>
                  <a:pt x="464" y="169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393700" dist="266700" dir="5400000" sx="93000" sy="93000" algn="t" rotWithShape="0">
              <a:prstClr val="black">
                <a:alpha val="24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875" dirty="0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1936146" y="1219200"/>
            <a:ext cx="3419475" cy="4419600"/>
          </a:xfrm>
          <a:custGeom>
            <a:avLst/>
            <a:gdLst>
              <a:gd name="connsiteX0" fmla="*/ 60114 w 3419475"/>
              <a:gd name="connsiteY0" fmla="*/ 0 h 4419600"/>
              <a:gd name="connsiteX1" fmla="*/ 3359361 w 3419475"/>
              <a:gd name="connsiteY1" fmla="*/ 0 h 4419600"/>
              <a:gd name="connsiteX2" fmla="*/ 3419475 w 3419475"/>
              <a:gd name="connsiteY2" fmla="*/ 60114 h 4419600"/>
              <a:gd name="connsiteX3" fmla="*/ 3419475 w 3419475"/>
              <a:gd name="connsiteY3" fmla="*/ 4359486 h 4419600"/>
              <a:gd name="connsiteX4" fmla="*/ 3359361 w 3419475"/>
              <a:gd name="connsiteY4" fmla="*/ 4419600 h 4419600"/>
              <a:gd name="connsiteX5" fmla="*/ 60114 w 3419475"/>
              <a:gd name="connsiteY5" fmla="*/ 4419600 h 4419600"/>
              <a:gd name="connsiteX6" fmla="*/ 0 w 3419475"/>
              <a:gd name="connsiteY6" fmla="*/ 4359486 h 4419600"/>
              <a:gd name="connsiteX7" fmla="*/ 0 w 3419475"/>
              <a:gd name="connsiteY7" fmla="*/ 60114 h 4419600"/>
              <a:gd name="connsiteX8" fmla="*/ 60114 w 3419475"/>
              <a:gd name="connsiteY8" fmla="*/ 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475" h="4419600">
                <a:moveTo>
                  <a:pt x="60114" y="0"/>
                </a:moveTo>
                <a:lnTo>
                  <a:pt x="3359361" y="0"/>
                </a:lnTo>
                <a:cubicBezTo>
                  <a:pt x="3392561" y="0"/>
                  <a:pt x="3419475" y="26914"/>
                  <a:pt x="3419475" y="60114"/>
                </a:cubicBezTo>
                <a:lnTo>
                  <a:pt x="3419475" y="4359486"/>
                </a:lnTo>
                <a:cubicBezTo>
                  <a:pt x="3419475" y="4392686"/>
                  <a:pt x="3392561" y="4419600"/>
                  <a:pt x="3359361" y="4419600"/>
                </a:cubicBezTo>
                <a:lnTo>
                  <a:pt x="60114" y="4419600"/>
                </a:lnTo>
                <a:cubicBezTo>
                  <a:pt x="26914" y="4419600"/>
                  <a:pt x="0" y="4392686"/>
                  <a:pt x="0" y="4359486"/>
                </a:cubicBezTo>
                <a:lnTo>
                  <a:pt x="0" y="60114"/>
                </a:lnTo>
                <a:cubicBezTo>
                  <a:pt x="0" y="26914"/>
                  <a:pt x="26914" y="0"/>
                  <a:pt x="601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46100" dir="5400000" sx="87000" sy="87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>
              <a:defRPr lang="en-US"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ryptonary Template -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/>
          <p:cNvSpPr/>
          <p:nvPr userDrawn="1"/>
        </p:nvSpPr>
        <p:spPr>
          <a:xfrm flipH="1">
            <a:off x="-1" y="0"/>
            <a:ext cx="12191999" cy="5907314"/>
          </a:xfrm>
          <a:custGeom>
            <a:avLst/>
            <a:gdLst>
              <a:gd name="connsiteX0" fmla="*/ 0 w 12191999"/>
              <a:gd name="connsiteY0" fmla="*/ 0 h 6525536"/>
              <a:gd name="connsiteX1" fmla="*/ 12191999 w 12191999"/>
              <a:gd name="connsiteY1" fmla="*/ 0 h 6525536"/>
              <a:gd name="connsiteX2" fmla="*/ 12191999 w 12191999"/>
              <a:gd name="connsiteY2" fmla="*/ 6045313 h 6525536"/>
              <a:gd name="connsiteX3" fmla="*/ 4535 w 12191999"/>
              <a:gd name="connsiteY3" fmla="*/ 3517867 h 6525536"/>
              <a:gd name="connsiteX4" fmla="*/ 910 w 12191999"/>
              <a:gd name="connsiteY4" fmla="*/ 3144522 h 6525536"/>
              <a:gd name="connsiteX5" fmla="*/ 0 w 12191999"/>
              <a:gd name="connsiteY5" fmla="*/ 3051221 h 652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525536">
                <a:moveTo>
                  <a:pt x="0" y="0"/>
                </a:moveTo>
                <a:lnTo>
                  <a:pt x="12191999" y="0"/>
                </a:lnTo>
                <a:lnTo>
                  <a:pt x="12191999" y="6045313"/>
                </a:lnTo>
                <a:cubicBezTo>
                  <a:pt x="11588751" y="6249971"/>
                  <a:pt x="5268800" y="7921729"/>
                  <a:pt x="4535" y="3517867"/>
                </a:cubicBezTo>
                <a:cubicBezTo>
                  <a:pt x="4432" y="3509788"/>
                  <a:pt x="3088" y="3368547"/>
                  <a:pt x="910" y="3144522"/>
                </a:cubicBezTo>
                <a:lnTo>
                  <a:pt x="0" y="305122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d-ID" dirty="0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Freeform 8"/>
          <p:cNvSpPr/>
          <p:nvPr userDrawn="1"/>
        </p:nvSpPr>
        <p:spPr bwMode="auto">
          <a:xfrm flipH="1">
            <a:off x="184210" y="1027711"/>
            <a:ext cx="1327813" cy="4799017"/>
          </a:xfrm>
          <a:custGeom>
            <a:avLst/>
            <a:gdLst>
              <a:gd name="T0" fmla="*/ 319 w 332"/>
              <a:gd name="T1" fmla="*/ 679 h 1200"/>
              <a:gd name="T2" fmla="*/ 298 w 332"/>
              <a:gd name="T3" fmla="*/ 598 h 1200"/>
              <a:gd name="T4" fmla="*/ 296 w 332"/>
              <a:gd name="T5" fmla="*/ 594 h 1200"/>
              <a:gd name="T6" fmla="*/ 285 w 332"/>
              <a:gd name="T7" fmla="*/ 571 h 1200"/>
              <a:gd name="T8" fmla="*/ 157 w 332"/>
              <a:gd name="T9" fmla="*/ 404 h 1200"/>
              <a:gd name="T10" fmla="*/ 8 w 332"/>
              <a:gd name="T11" fmla="*/ 116 h 1200"/>
              <a:gd name="T12" fmla="*/ 35 w 332"/>
              <a:gd name="T13" fmla="*/ 0 h 1200"/>
              <a:gd name="T14" fmla="*/ 31 w 332"/>
              <a:gd name="T15" fmla="*/ 0 h 1200"/>
              <a:gd name="T16" fmla="*/ 4 w 332"/>
              <a:gd name="T17" fmla="*/ 116 h 1200"/>
              <a:gd name="T18" fmla="*/ 154 w 332"/>
              <a:gd name="T19" fmla="*/ 407 h 1200"/>
              <a:gd name="T20" fmla="*/ 280 w 332"/>
              <a:gd name="T21" fmla="*/ 571 h 1200"/>
              <a:gd name="T22" fmla="*/ 280 w 332"/>
              <a:gd name="T23" fmla="*/ 571 h 1200"/>
              <a:gd name="T24" fmla="*/ 280 w 332"/>
              <a:gd name="T25" fmla="*/ 571 h 1200"/>
              <a:gd name="T26" fmla="*/ 292 w 332"/>
              <a:gd name="T27" fmla="*/ 597 h 1200"/>
              <a:gd name="T28" fmla="*/ 293 w 332"/>
              <a:gd name="T29" fmla="*/ 598 h 1200"/>
              <a:gd name="T30" fmla="*/ 294 w 332"/>
              <a:gd name="T31" fmla="*/ 601 h 1200"/>
              <a:gd name="T32" fmla="*/ 294 w 332"/>
              <a:gd name="T33" fmla="*/ 601 h 1200"/>
              <a:gd name="T34" fmla="*/ 314 w 332"/>
              <a:gd name="T35" fmla="*/ 679 h 1200"/>
              <a:gd name="T36" fmla="*/ 193 w 332"/>
              <a:gd name="T37" fmla="*/ 921 h 1200"/>
              <a:gd name="T38" fmla="*/ 52 w 332"/>
              <a:gd name="T39" fmla="*/ 1185 h 1200"/>
              <a:gd name="T40" fmla="*/ 53 w 332"/>
              <a:gd name="T41" fmla="*/ 1200 h 1200"/>
              <a:gd name="T42" fmla="*/ 57 w 332"/>
              <a:gd name="T43" fmla="*/ 1200 h 1200"/>
              <a:gd name="T44" fmla="*/ 56 w 332"/>
              <a:gd name="T45" fmla="*/ 1185 h 1200"/>
              <a:gd name="T46" fmla="*/ 196 w 332"/>
              <a:gd name="T47" fmla="*/ 924 h 1200"/>
              <a:gd name="T48" fmla="*/ 319 w 332"/>
              <a:gd name="T49" fmla="*/ 679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32" h="1200">
                <a:moveTo>
                  <a:pt x="319" y="679"/>
                </a:moveTo>
                <a:cubicBezTo>
                  <a:pt x="315" y="650"/>
                  <a:pt x="308" y="623"/>
                  <a:pt x="298" y="598"/>
                </a:cubicBezTo>
                <a:cubicBezTo>
                  <a:pt x="297" y="597"/>
                  <a:pt x="297" y="596"/>
                  <a:pt x="296" y="594"/>
                </a:cubicBezTo>
                <a:cubicBezTo>
                  <a:pt x="293" y="586"/>
                  <a:pt x="289" y="578"/>
                  <a:pt x="285" y="571"/>
                </a:cubicBezTo>
                <a:cubicBezTo>
                  <a:pt x="254" y="507"/>
                  <a:pt x="205" y="455"/>
                  <a:pt x="157" y="404"/>
                </a:cubicBezTo>
                <a:cubicBezTo>
                  <a:pt x="78" y="320"/>
                  <a:pt x="4" y="241"/>
                  <a:pt x="8" y="116"/>
                </a:cubicBezTo>
                <a:cubicBezTo>
                  <a:pt x="10" y="77"/>
                  <a:pt x="19" y="38"/>
                  <a:pt x="3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5" y="38"/>
                  <a:pt x="6" y="77"/>
                  <a:pt x="4" y="116"/>
                </a:cubicBezTo>
                <a:cubicBezTo>
                  <a:pt x="0" y="242"/>
                  <a:pt x="74" y="322"/>
                  <a:pt x="154" y="407"/>
                </a:cubicBezTo>
                <a:cubicBezTo>
                  <a:pt x="201" y="457"/>
                  <a:pt x="248" y="509"/>
                  <a:pt x="280" y="571"/>
                </a:cubicBezTo>
                <a:cubicBezTo>
                  <a:pt x="280" y="571"/>
                  <a:pt x="280" y="571"/>
                  <a:pt x="280" y="571"/>
                </a:cubicBezTo>
                <a:cubicBezTo>
                  <a:pt x="280" y="571"/>
                  <a:pt x="280" y="571"/>
                  <a:pt x="280" y="571"/>
                </a:cubicBezTo>
                <a:cubicBezTo>
                  <a:pt x="284" y="580"/>
                  <a:pt x="289" y="588"/>
                  <a:pt x="292" y="597"/>
                </a:cubicBezTo>
                <a:cubicBezTo>
                  <a:pt x="292" y="597"/>
                  <a:pt x="293" y="598"/>
                  <a:pt x="293" y="598"/>
                </a:cubicBezTo>
                <a:cubicBezTo>
                  <a:pt x="293" y="599"/>
                  <a:pt x="294" y="600"/>
                  <a:pt x="294" y="601"/>
                </a:cubicBezTo>
                <a:cubicBezTo>
                  <a:pt x="294" y="601"/>
                  <a:pt x="294" y="601"/>
                  <a:pt x="294" y="601"/>
                </a:cubicBezTo>
                <a:cubicBezTo>
                  <a:pt x="304" y="626"/>
                  <a:pt x="311" y="651"/>
                  <a:pt x="314" y="679"/>
                </a:cubicBezTo>
                <a:cubicBezTo>
                  <a:pt x="328" y="784"/>
                  <a:pt x="263" y="850"/>
                  <a:pt x="193" y="921"/>
                </a:cubicBezTo>
                <a:cubicBezTo>
                  <a:pt x="124" y="992"/>
                  <a:pt x="51" y="1065"/>
                  <a:pt x="52" y="1185"/>
                </a:cubicBezTo>
                <a:cubicBezTo>
                  <a:pt x="52" y="1190"/>
                  <a:pt x="52" y="1195"/>
                  <a:pt x="53" y="1200"/>
                </a:cubicBezTo>
                <a:cubicBezTo>
                  <a:pt x="57" y="1200"/>
                  <a:pt x="57" y="1200"/>
                  <a:pt x="57" y="1200"/>
                </a:cubicBezTo>
                <a:cubicBezTo>
                  <a:pt x="56" y="1195"/>
                  <a:pt x="56" y="1190"/>
                  <a:pt x="56" y="1185"/>
                </a:cubicBezTo>
                <a:cubicBezTo>
                  <a:pt x="56" y="1067"/>
                  <a:pt x="127" y="994"/>
                  <a:pt x="196" y="924"/>
                </a:cubicBezTo>
                <a:cubicBezTo>
                  <a:pt x="266" y="852"/>
                  <a:pt x="332" y="785"/>
                  <a:pt x="319" y="67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6264694" y="1911350"/>
            <a:ext cx="4435475" cy="2765425"/>
          </a:xfrm>
          <a:custGeom>
            <a:avLst/>
            <a:gdLst>
              <a:gd name="connsiteX0" fmla="*/ 0 w 4435475"/>
              <a:gd name="connsiteY0" fmla="*/ 0 h 2765425"/>
              <a:gd name="connsiteX1" fmla="*/ 4435475 w 4435475"/>
              <a:gd name="connsiteY1" fmla="*/ 0 h 2765425"/>
              <a:gd name="connsiteX2" fmla="*/ 4435475 w 4435475"/>
              <a:gd name="connsiteY2" fmla="*/ 2765425 h 2765425"/>
              <a:gd name="connsiteX3" fmla="*/ 0 w 4435475"/>
              <a:gd name="connsiteY3" fmla="*/ 2765425 h 276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5475" h="2765425">
                <a:moveTo>
                  <a:pt x="0" y="0"/>
                </a:moveTo>
                <a:lnTo>
                  <a:pt x="4435475" y="0"/>
                </a:lnTo>
                <a:lnTo>
                  <a:pt x="4435475" y="2765425"/>
                </a:lnTo>
                <a:lnTo>
                  <a:pt x="0" y="2765425"/>
                </a:ln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11" name="Freeform: Shape 10"/>
          <p:cNvSpPr/>
          <p:nvPr userDrawn="1"/>
        </p:nvSpPr>
        <p:spPr>
          <a:xfrm>
            <a:off x="6706699" y="5092701"/>
            <a:ext cx="5485302" cy="1765300"/>
          </a:xfrm>
          <a:custGeom>
            <a:avLst/>
            <a:gdLst>
              <a:gd name="connsiteX0" fmla="*/ 643413 w 4742389"/>
              <a:gd name="connsiteY0" fmla="*/ 1407943 h 1526213"/>
              <a:gd name="connsiteX1" fmla="*/ 403188 w 4742389"/>
              <a:gd name="connsiteY1" fmla="*/ 1426007 h 1526213"/>
              <a:gd name="connsiteX2" fmla="*/ 603376 w 4742389"/>
              <a:gd name="connsiteY2" fmla="*/ 1410326 h 1526213"/>
              <a:gd name="connsiteX3" fmla="*/ 2316873 w 4742389"/>
              <a:gd name="connsiteY3" fmla="*/ 1406472 h 1526213"/>
              <a:gd name="connsiteX4" fmla="*/ 2292268 w 4742389"/>
              <a:gd name="connsiteY4" fmla="*/ 1414417 h 1526213"/>
              <a:gd name="connsiteX5" fmla="*/ 2070799 w 4742389"/>
              <a:gd name="connsiteY5" fmla="*/ 1474802 h 1526213"/>
              <a:gd name="connsiteX6" fmla="*/ 2094773 w 4742389"/>
              <a:gd name="connsiteY6" fmla="*/ 1479009 h 1526213"/>
              <a:gd name="connsiteX7" fmla="*/ 2107285 w 4742389"/>
              <a:gd name="connsiteY7" fmla="*/ 1481204 h 1526213"/>
              <a:gd name="connsiteX8" fmla="*/ 2117880 w 4742389"/>
              <a:gd name="connsiteY8" fmla="*/ 1483656 h 1526213"/>
              <a:gd name="connsiteX9" fmla="*/ 2315239 w 4742389"/>
              <a:gd name="connsiteY9" fmla="*/ 1425938 h 1526213"/>
              <a:gd name="connsiteX10" fmla="*/ 2347886 w 4742389"/>
              <a:gd name="connsiteY10" fmla="*/ 1414711 h 1526213"/>
              <a:gd name="connsiteX11" fmla="*/ 2328299 w 4742389"/>
              <a:gd name="connsiteY11" fmla="*/ 1409548 h 1526213"/>
              <a:gd name="connsiteX12" fmla="*/ 2322355 w 4742389"/>
              <a:gd name="connsiteY12" fmla="*/ 1407982 h 1526213"/>
              <a:gd name="connsiteX13" fmla="*/ 2271317 w 4742389"/>
              <a:gd name="connsiteY13" fmla="*/ 1393924 h 1526213"/>
              <a:gd name="connsiteX14" fmla="*/ 2070766 w 4742389"/>
              <a:gd name="connsiteY14" fmla="*/ 1448952 h 1526213"/>
              <a:gd name="connsiteX15" fmla="*/ 2003434 w 4742389"/>
              <a:gd name="connsiteY15" fmla="*/ 1463073 h 1526213"/>
              <a:gd name="connsiteX16" fmla="*/ 2007191 w 4742389"/>
              <a:gd name="connsiteY16" fmla="*/ 1463642 h 1526213"/>
              <a:gd name="connsiteX17" fmla="*/ 2059110 w 4742389"/>
              <a:gd name="connsiteY17" fmla="*/ 1472751 h 1526213"/>
              <a:gd name="connsiteX18" fmla="*/ 2291173 w 4742389"/>
              <a:gd name="connsiteY18" fmla="*/ 1409403 h 1526213"/>
              <a:gd name="connsiteX19" fmla="*/ 2307838 w 4742389"/>
              <a:gd name="connsiteY19" fmla="*/ 1403983 h 1526213"/>
              <a:gd name="connsiteX20" fmla="*/ 2378176 w 4742389"/>
              <a:gd name="connsiteY20" fmla="*/ 1386677 h 1526213"/>
              <a:gd name="connsiteX21" fmla="*/ 2329155 w 4742389"/>
              <a:gd name="connsiteY21" fmla="*/ 1402506 h 1526213"/>
              <a:gd name="connsiteX22" fmla="*/ 2358093 w 4742389"/>
              <a:gd name="connsiteY22" fmla="*/ 1411201 h 1526213"/>
              <a:gd name="connsiteX23" fmla="*/ 2407814 w 4742389"/>
              <a:gd name="connsiteY23" fmla="*/ 1394103 h 1526213"/>
              <a:gd name="connsiteX24" fmla="*/ 2233796 w 4742389"/>
              <a:gd name="connsiteY24" fmla="*/ 1383589 h 1526213"/>
              <a:gd name="connsiteX25" fmla="*/ 2052937 w 4742389"/>
              <a:gd name="connsiteY25" fmla="*/ 1428544 h 1526213"/>
              <a:gd name="connsiteX26" fmla="*/ 1931367 w 4742389"/>
              <a:gd name="connsiteY26" fmla="*/ 1452166 h 1526213"/>
              <a:gd name="connsiteX27" fmla="*/ 1989402 w 4742389"/>
              <a:gd name="connsiteY27" fmla="*/ 1460949 h 1526213"/>
              <a:gd name="connsiteX28" fmla="*/ 2070453 w 4742389"/>
              <a:gd name="connsiteY28" fmla="*/ 1443937 h 1526213"/>
              <a:gd name="connsiteX29" fmla="*/ 2261511 w 4742389"/>
              <a:gd name="connsiteY29" fmla="*/ 1391222 h 1526213"/>
              <a:gd name="connsiteX30" fmla="*/ 2329305 w 4742389"/>
              <a:gd name="connsiteY30" fmla="*/ 1378012 h 1526213"/>
              <a:gd name="connsiteX31" fmla="*/ 2283683 w 4742389"/>
              <a:gd name="connsiteY31" fmla="*/ 1390530 h 1526213"/>
              <a:gd name="connsiteX32" fmla="*/ 2320293 w 4742389"/>
              <a:gd name="connsiteY32" fmla="*/ 1399933 h 1526213"/>
              <a:gd name="connsiteX33" fmla="*/ 2368504 w 4742389"/>
              <a:gd name="connsiteY33" fmla="*/ 1384254 h 1526213"/>
              <a:gd name="connsiteX34" fmla="*/ 2365026 w 4742389"/>
              <a:gd name="connsiteY34" fmla="*/ 1383382 h 1526213"/>
              <a:gd name="connsiteX35" fmla="*/ 2195642 w 4742389"/>
              <a:gd name="connsiteY35" fmla="*/ 1373395 h 1526213"/>
              <a:gd name="connsiteX36" fmla="*/ 2036309 w 4742389"/>
              <a:gd name="connsiteY36" fmla="*/ 1407409 h 1526213"/>
              <a:gd name="connsiteX37" fmla="*/ 1849685 w 4742389"/>
              <a:gd name="connsiteY37" fmla="*/ 1439804 h 1526213"/>
              <a:gd name="connsiteX38" fmla="*/ 1914009 w 4742389"/>
              <a:gd name="connsiteY38" fmla="*/ 1449539 h 1526213"/>
              <a:gd name="connsiteX39" fmla="*/ 2051373 w 4742389"/>
              <a:gd name="connsiteY39" fmla="*/ 1422588 h 1526213"/>
              <a:gd name="connsiteX40" fmla="*/ 2222273 w 4742389"/>
              <a:gd name="connsiteY40" fmla="*/ 1380415 h 1526213"/>
              <a:gd name="connsiteX41" fmla="*/ 2222253 w 4742389"/>
              <a:gd name="connsiteY41" fmla="*/ 1380409 h 1526213"/>
              <a:gd name="connsiteX42" fmla="*/ 2287251 w 4742389"/>
              <a:gd name="connsiteY42" fmla="*/ 1370301 h 1526213"/>
              <a:gd name="connsiteX43" fmla="*/ 2245412 w 4742389"/>
              <a:gd name="connsiteY43" fmla="*/ 1380701 h 1526213"/>
              <a:gd name="connsiteX44" fmla="*/ 2273499 w 4742389"/>
              <a:gd name="connsiteY44" fmla="*/ 1387915 h 1526213"/>
              <a:gd name="connsiteX45" fmla="*/ 2316413 w 4742389"/>
              <a:gd name="connsiteY45" fmla="*/ 1376074 h 1526213"/>
              <a:gd name="connsiteX46" fmla="*/ 2314979 w 4742389"/>
              <a:gd name="connsiteY46" fmla="*/ 1375859 h 1526213"/>
              <a:gd name="connsiteX47" fmla="*/ 2436053 w 4742389"/>
              <a:gd name="connsiteY47" fmla="*/ 1367988 h 1526213"/>
              <a:gd name="connsiteX48" fmla="*/ 2389019 w 4742389"/>
              <a:gd name="connsiteY48" fmla="*/ 1383175 h 1526213"/>
              <a:gd name="connsiteX49" fmla="*/ 2408817 w 4742389"/>
              <a:gd name="connsiteY49" fmla="*/ 1387144 h 1526213"/>
              <a:gd name="connsiteX50" fmla="*/ 2415073 w 4742389"/>
              <a:gd name="connsiteY50" fmla="*/ 1388398 h 1526213"/>
              <a:gd name="connsiteX51" fmla="*/ 2420586 w 4742389"/>
              <a:gd name="connsiteY51" fmla="*/ 1389710 h 1526213"/>
              <a:gd name="connsiteX52" fmla="*/ 2468716 w 4742389"/>
              <a:gd name="connsiteY52" fmla="*/ 1373159 h 1526213"/>
              <a:gd name="connsiteX53" fmla="*/ 2154700 w 4742389"/>
              <a:gd name="connsiteY53" fmla="*/ 1363869 h 1526213"/>
              <a:gd name="connsiteX54" fmla="*/ 2023175 w 4742389"/>
              <a:gd name="connsiteY54" fmla="*/ 1388201 h 1526213"/>
              <a:gd name="connsiteX55" fmla="*/ 1759491 w 4742389"/>
              <a:gd name="connsiteY55" fmla="*/ 1427999 h 1526213"/>
              <a:gd name="connsiteX56" fmla="*/ 1808255 w 4742389"/>
              <a:gd name="connsiteY56" fmla="*/ 1433534 h 1526213"/>
              <a:gd name="connsiteX57" fmla="*/ 1834004 w 4742389"/>
              <a:gd name="connsiteY57" fmla="*/ 1437431 h 1526213"/>
              <a:gd name="connsiteX58" fmla="*/ 2035370 w 4742389"/>
              <a:gd name="connsiteY58" fmla="*/ 1402394 h 1526213"/>
              <a:gd name="connsiteX59" fmla="*/ 2184870 w 4742389"/>
              <a:gd name="connsiteY59" fmla="*/ 1370556 h 1526213"/>
              <a:gd name="connsiteX60" fmla="*/ 2180649 w 4742389"/>
              <a:gd name="connsiteY60" fmla="*/ 1369443 h 1526213"/>
              <a:gd name="connsiteX61" fmla="*/ 2174705 w 4742389"/>
              <a:gd name="connsiteY61" fmla="*/ 1367877 h 1526213"/>
              <a:gd name="connsiteX62" fmla="*/ 2247479 w 4742389"/>
              <a:gd name="connsiteY62" fmla="*/ 1362329 h 1526213"/>
              <a:gd name="connsiteX63" fmla="*/ 2207044 w 4742389"/>
              <a:gd name="connsiteY63" fmla="*/ 1370961 h 1526213"/>
              <a:gd name="connsiteX64" fmla="*/ 2218500 w 4742389"/>
              <a:gd name="connsiteY64" fmla="*/ 1373830 h 1526213"/>
              <a:gd name="connsiteX65" fmla="*/ 2224756 w 4742389"/>
              <a:gd name="connsiteY65" fmla="*/ 1375396 h 1526213"/>
              <a:gd name="connsiteX66" fmla="*/ 2233504 w 4742389"/>
              <a:gd name="connsiteY66" fmla="*/ 1377643 h 1526213"/>
              <a:gd name="connsiteX67" fmla="*/ 2274010 w 4742389"/>
              <a:gd name="connsiteY67" fmla="*/ 1367647 h 1526213"/>
              <a:gd name="connsiteX68" fmla="*/ 2257112 w 4742389"/>
              <a:gd name="connsiteY68" fmla="*/ 1364260 h 1526213"/>
              <a:gd name="connsiteX69" fmla="*/ 2389230 w 4742389"/>
              <a:gd name="connsiteY69" fmla="*/ 1361570 h 1526213"/>
              <a:gd name="connsiteX70" fmla="*/ 2344103 w 4742389"/>
              <a:gd name="connsiteY70" fmla="*/ 1373952 h 1526213"/>
              <a:gd name="connsiteX71" fmla="*/ 2359083 w 4742389"/>
              <a:gd name="connsiteY71" fmla="*/ 1377112 h 1526213"/>
              <a:gd name="connsiteX72" fmla="*/ 2365026 w 4742389"/>
              <a:gd name="connsiteY72" fmla="*/ 1378366 h 1526213"/>
              <a:gd name="connsiteX73" fmla="*/ 2378378 w 4742389"/>
              <a:gd name="connsiteY73" fmla="*/ 1381042 h 1526213"/>
              <a:gd name="connsiteX74" fmla="*/ 2424260 w 4742389"/>
              <a:gd name="connsiteY74" fmla="*/ 1366121 h 1526213"/>
              <a:gd name="connsiteX75" fmla="*/ 2407185 w 4742389"/>
              <a:gd name="connsiteY75" fmla="*/ 1363417 h 1526213"/>
              <a:gd name="connsiteX76" fmla="*/ 2341950 w 4742389"/>
              <a:gd name="connsiteY76" fmla="*/ 1356705 h 1526213"/>
              <a:gd name="connsiteX77" fmla="*/ 2304394 w 4742389"/>
              <a:gd name="connsiteY77" fmla="*/ 1366040 h 1526213"/>
              <a:gd name="connsiteX78" fmla="*/ 2304969 w 4742389"/>
              <a:gd name="connsiteY78" fmla="*/ 1366141 h 1526213"/>
              <a:gd name="connsiteX79" fmla="*/ 2317481 w 4742389"/>
              <a:gd name="connsiteY79" fmla="*/ 1368335 h 1526213"/>
              <a:gd name="connsiteX80" fmla="*/ 2332771 w 4742389"/>
              <a:gd name="connsiteY80" fmla="*/ 1371561 h 1526213"/>
              <a:gd name="connsiteX81" fmla="*/ 2374483 w 4742389"/>
              <a:gd name="connsiteY81" fmla="*/ 1360052 h 1526213"/>
              <a:gd name="connsiteX82" fmla="*/ 2114465 w 4742389"/>
              <a:gd name="connsiteY82" fmla="*/ 1355554 h 1526213"/>
              <a:gd name="connsiteX83" fmla="*/ 2012958 w 4742389"/>
              <a:gd name="connsiteY83" fmla="*/ 1370382 h 1526213"/>
              <a:gd name="connsiteX84" fmla="*/ 1652914 w 4742389"/>
              <a:gd name="connsiteY84" fmla="*/ 1415902 h 1526213"/>
              <a:gd name="connsiteX85" fmla="*/ 1740389 w 4742389"/>
              <a:gd name="connsiteY85" fmla="*/ 1425831 h 1526213"/>
              <a:gd name="connsiteX86" fmla="*/ 2022237 w 4742389"/>
              <a:gd name="connsiteY86" fmla="*/ 1383190 h 1526213"/>
              <a:gd name="connsiteX87" fmla="*/ 2141381 w 4742389"/>
              <a:gd name="connsiteY87" fmla="*/ 1361201 h 1526213"/>
              <a:gd name="connsiteX88" fmla="*/ 2124654 w 4742389"/>
              <a:gd name="connsiteY88" fmla="*/ 1357850 h 1526213"/>
              <a:gd name="connsiteX89" fmla="*/ 2205859 w 4742389"/>
              <a:gd name="connsiteY89" fmla="*/ 1354405 h 1526213"/>
              <a:gd name="connsiteX90" fmla="*/ 2167711 w 4742389"/>
              <a:gd name="connsiteY90" fmla="*/ 1361462 h 1526213"/>
              <a:gd name="connsiteX91" fmla="*/ 2174705 w 4742389"/>
              <a:gd name="connsiteY91" fmla="*/ 1362863 h 1526213"/>
              <a:gd name="connsiteX92" fmla="*/ 2195978 w 4742389"/>
              <a:gd name="connsiteY92" fmla="*/ 1368190 h 1526213"/>
              <a:gd name="connsiteX93" fmla="*/ 2235125 w 4742389"/>
              <a:gd name="connsiteY93" fmla="*/ 1359853 h 1526213"/>
              <a:gd name="connsiteX94" fmla="*/ 2227397 w 4742389"/>
              <a:gd name="connsiteY94" fmla="*/ 1358304 h 1526213"/>
              <a:gd name="connsiteX95" fmla="*/ 2214885 w 4742389"/>
              <a:gd name="connsiteY95" fmla="*/ 1355796 h 1526213"/>
              <a:gd name="connsiteX96" fmla="*/ 2295983 w 4742389"/>
              <a:gd name="connsiteY96" fmla="*/ 1351975 h 1526213"/>
              <a:gd name="connsiteX97" fmla="*/ 2263606 w 4742389"/>
              <a:gd name="connsiteY97" fmla="*/ 1358887 h 1526213"/>
              <a:gd name="connsiteX98" fmla="*/ 2290440 w 4742389"/>
              <a:gd name="connsiteY98" fmla="*/ 1363593 h 1526213"/>
              <a:gd name="connsiteX99" fmla="*/ 2325296 w 4742389"/>
              <a:gd name="connsiteY99" fmla="*/ 1354991 h 1526213"/>
              <a:gd name="connsiteX100" fmla="*/ 2495411 w 4742389"/>
              <a:gd name="connsiteY100" fmla="*/ 1348764 h 1526213"/>
              <a:gd name="connsiteX101" fmla="*/ 2495384 w 4742389"/>
              <a:gd name="connsiteY101" fmla="*/ 1348773 h 1526213"/>
              <a:gd name="connsiteX102" fmla="*/ 2490237 w 4742389"/>
              <a:gd name="connsiteY102" fmla="*/ 1350491 h 1526213"/>
              <a:gd name="connsiteX103" fmla="*/ 2447859 w 4742389"/>
              <a:gd name="connsiteY103" fmla="*/ 1364175 h 1526213"/>
              <a:gd name="connsiteX104" fmla="*/ 2480486 w 4742389"/>
              <a:gd name="connsiteY104" fmla="*/ 1369112 h 1526213"/>
              <a:gd name="connsiteX105" fmla="*/ 2512196 w 4742389"/>
              <a:gd name="connsiteY105" fmla="*/ 1358207 h 1526213"/>
              <a:gd name="connsiteX106" fmla="*/ 2528899 w 4742389"/>
              <a:gd name="connsiteY106" fmla="*/ 1351771 h 1526213"/>
              <a:gd name="connsiteX107" fmla="*/ 2165222 w 4742389"/>
              <a:gd name="connsiteY107" fmla="*/ 1348139 h 1526213"/>
              <a:gd name="connsiteX108" fmla="*/ 2128200 w 4742389"/>
              <a:gd name="connsiteY108" fmla="*/ 1353548 h 1526213"/>
              <a:gd name="connsiteX109" fmla="*/ 2154407 w 4742389"/>
              <a:gd name="connsiteY109" fmla="*/ 1358797 h 1526213"/>
              <a:gd name="connsiteX110" fmla="*/ 2190793 w 4742389"/>
              <a:gd name="connsiteY110" fmla="*/ 1352082 h 1526213"/>
              <a:gd name="connsiteX111" fmla="*/ 2076862 w 4742389"/>
              <a:gd name="connsiteY111" fmla="*/ 1347080 h 1526213"/>
              <a:gd name="connsiteX112" fmla="*/ 1608761 w 4742389"/>
              <a:gd name="connsiteY112" fmla="*/ 1395903 h 1526213"/>
              <a:gd name="connsiteX113" fmla="*/ 1516343 w 4742389"/>
              <a:gd name="connsiteY113" fmla="*/ 1404140 h 1526213"/>
              <a:gd name="connsiteX114" fmla="*/ 1553015 w 4742389"/>
              <a:gd name="connsiteY114" fmla="*/ 1407817 h 1526213"/>
              <a:gd name="connsiteX115" fmla="*/ 1559271 w 4742389"/>
              <a:gd name="connsiteY115" fmla="*/ 1408444 h 1526213"/>
              <a:gd name="connsiteX116" fmla="*/ 1609318 w 4742389"/>
              <a:gd name="connsiteY116" fmla="*/ 1410953 h 1526213"/>
              <a:gd name="connsiteX117" fmla="*/ 1631961 w 4742389"/>
              <a:gd name="connsiteY117" fmla="*/ 1413523 h 1526213"/>
              <a:gd name="connsiteX118" fmla="*/ 2012019 w 4742389"/>
              <a:gd name="connsiteY118" fmla="*/ 1365058 h 1526213"/>
              <a:gd name="connsiteX119" fmla="*/ 2098552 w 4742389"/>
              <a:gd name="connsiteY119" fmla="*/ 1351968 h 1526213"/>
              <a:gd name="connsiteX120" fmla="*/ 2246510 w 4742389"/>
              <a:gd name="connsiteY120" fmla="*/ 1346884 h 1526213"/>
              <a:gd name="connsiteX121" fmla="*/ 2221525 w 4742389"/>
              <a:gd name="connsiteY121" fmla="*/ 1351506 h 1526213"/>
              <a:gd name="connsiteX122" fmla="*/ 2250476 w 4742389"/>
              <a:gd name="connsiteY122" fmla="*/ 1356584 h 1526213"/>
              <a:gd name="connsiteX123" fmla="*/ 2279891 w 4742389"/>
              <a:gd name="connsiteY123" fmla="*/ 1350319 h 1526213"/>
              <a:gd name="connsiteX124" fmla="*/ 2450575 w 4742389"/>
              <a:gd name="connsiteY124" fmla="*/ 1344737 h 1526213"/>
              <a:gd name="connsiteX125" fmla="*/ 2403537 w 4742389"/>
              <a:gd name="connsiteY125" fmla="*/ 1357644 h 1526213"/>
              <a:gd name="connsiteX126" fmla="*/ 2409688 w 4742389"/>
              <a:gd name="connsiteY126" fmla="*/ 1358401 h 1526213"/>
              <a:gd name="connsiteX127" fmla="*/ 2435834 w 4742389"/>
              <a:gd name="connsiteY127" fmla="*/ 1362356 h 1526213"/>
              <a:gd name="connsiteX128" fmla="*/ 2481478 w 4742389"/>
              <a:gd name="connsiteY128" fmla="*/ 1347512 h 1526213"/>
              <a:gd name="connsiteX129" fmla="*/ 2203856 w 4742389"/>
              <a:gd name="connsiteY129" fmla="*/ 1342495 h 1526213"/>
              <a:gd name="connsiteX130" fmla="*/ 2182766 w 4742389"/>
              <a:gd name="connsiteY130" fmla="*/ 1345576 h 1526213"/>
              <a:gd name="connsiteX131" fmla="*/ 2204876 w 4742389"/>
              <a:gd name="connsiteY131" fmla="*/ 1348900 h 1526213"/>
              <a:gd name="connsiteX132" fmla="*/ 2206615 w 4742389"/>
              <a:gd name="connsiteY132" fmla="*/ 1349161 h 1526213"/>
              <a:gd name="connsiteX133" fmla="*/ 2228818 w 4742389"/>
              <a:gd name="connsiteY133" fmla="*/ 1345064 h 1526213"/>
              <a:gd name="connsiteX134" fmla="*/ 2125471 w 4742389"/>
              <a:gd name="connsiteY134" fmla="*/ 1342010 h 1526213"/>
              <a:gd name="connsiteX135" fmla="*/ 2092630 w 4742389"/>
              <a:gd name="connsiteY135" fmla="*/ 1345435 h 1526213"/>
              <a:gd name="connsiteX136" fmla="*/ 2112055 w 4742389"/>
              <a:gd name="connsiteY136" fmla="*/ 1349925 h 1526213"/>
              <a:gd name="connsiteX137" fmla="*/ 2144739 w 4742389"/>
              <a:gd name="connsiteY137" fmla="*/ 1344981 h 1526213"/>
              <a:gd name="connsiteX138" fmla="*/ 2129493 w 4742389"/>
              <a:gd name="connsiteY138" fmla="*/ 1342630 h 1526213"/>
              <a:gd name="connsiteX139" fmla="*/ 2406147 w 4742389"/>
              <a:gd name="connsiteY139" fmla="*/ 1340747 h 1526213"/>
              <a:gd name="connsiteX140" fmla="*/ 2359815 w 4742389"/>
              <a:gd name="connsiteY140" fmla="*/ 1352264 h 1526213"/>
              <a:gd name="connsiteX141" fmla="*/ 2389481 w 4742389"/>
              <a:gd name="connsiteY141" fmla="*/ 1355914 h 1526213"/>
              <a:gd name="connsiteX142" fmla="*/ 2435045 w 4742389"/>
              <a:gd name="connsiteY142" fmla="*/ 1343343 h 1526213"/>
              <a:gd name="connsiteX143" fmla="*/ 2039442 w 4742389"/>
              <a:gd name="connsiteY143" fmla="*/ 1338647 h 1526213"/>
              <a:gd name="connsiteX144" fmla="*/ 2002016 w 4742389"/>
              <a:gd name="connsiteY144" fmla="*/ 1341063 h 1526213"/>
              <a:gd name="connsiteX145" fmla="*/ 1604112 w 4742389"/>
              <a:gd name="connsiteY145" fmla="*/ 1370511 h 1526213"/>
              <a:gd name="connsiteX146" fmla="*/ 1284898 w 4742389"/>
              <a:gd name="connsiteY146" fmla="*/ 1393067 h 1526213"/>
              <a:gd name="connsiteX147" fmla="*/ 1307786 w 4742389"/>
              <a:gd name="connsiteY147" fmla="*/ 1393704 h 1526213"/>
              <a:gd name="connsiteX148" fmla="*/ 1409130 w 4742389"/>
              <a:gd name="connsiteY148" fmla="*/ 1398409 h 1526213"/>
              <a:gd name="connsiteX149" fmla="*/ 1486203 w 4742389"/>
              <a:gd name="connsiteY149" fmla="*/ 1402273 h 1526213"/>
              <a:gd name="connsiteX150" fmla="*/ 1608761 w 4742389"/>
              <a:gd name="connsiteY150" fmla="*/ 1390888 h 1526213"/>
              <a:gd name="connsiteX151" fmla="*/ 2057350 w 4742389"/>
              <a:gd name="connsiteY151" fmla="*/ 1342682 h 1526213"/>
              <a:gd name="connsiteX152" fmla="*/ 2358501 w 4742389"/>
              <a:gd name="connsiteY152" fmla="*/ 1338629 h 1526213"/>
              <a:gd name="connsiteX153" fmla="*/ 2318464 w 4742389"/>
              <a:gd name="connsiteY153" fmla="*/ 1347176 h 1526213"/>
              <a:gd name="connsiteX154" fmla="*/ 2344156 w 4742389"/>
              <a:gd name="connsiteY154" fmla="*/ 1350337 h 1526213"/>
              <a:gd name="connsiteX155" fmla="*/ 2386901 w 4742389"/>
              <a:gd name="connsiteY155" fmla="*/ 1339789 h 1526213"/>
              <a:gd name="connsiteX156" fmla="*/ 2162054 w 4742389"/>
              <a:gd name="connsiteY156" fmla="*/ 1338194 h 1526213"/>
              <a:gd name="connsiteX157" fmla="*/ 2145290 w 4742389"/>
              <a:gd name="connsiteY157" fmla="*/ 1339943 h 1526213"/>
              <a:gd name="connsiteX158" fmla="*/ 2161718 w 4742389"/>
              <a:gd name="connsiteY158" fmla="*/ 1342412 h 1526213"/>
              <a:gd name="connsiteX159" fmla="*/ 2178448 w 4742389"/>
              <a:gd name="connsiteY159" fmla="*/ 1339881 h 1526213"/>
              <a:gd name="connsiteX160" fmla="*/ 2303316 w 4742389"/>
              <a:gd name="connsiteY160" fmla="*/ 1336375 h 1526213"/>
              <a:gd name="connsiteX161" fmla="*/ 2274305 w 4742389"/>
              <a:gd name="connsiteY161" fmla="*/ 1341742 h 1526213"/>
              <a:gd name="connsiteX162" fmla="*/ 2303371 w 4742389"/>
              <a:gd name="connsiteY162" fmla="*/ 1345319 h 1526213"/>
              <a:gd name="connsiteX163" fmla="*/ 2338599 w 4742389"/>
              <a:gd name="connsiteY163" fmla="*/ 1337816 h 1526213"/>
              <a:gd name="connsiteX164" fmla="*/ 2084118 w 4742389"/>
              <a:gd name="connsiteY164" fmla="*/ 1335762 h 1526213"/>
              <a:gd name="connsiteX165" fmla="*/ 2058060 w 4742389"/>
              <a:gd name="connsiteY165" fmla="*/ 1337445 h 1526213"/>
              <a:gd name="connsiteX166" fmla="*/ 2073303 w 4742389"/>
              <a:gd name="connsiteY166" fmla="*/ 1340968 h 1526213"/>
              <a:gd name="connsiteX167" fmla="*/ 2099804 w 4742389"/>
              <a:gd name="connsiteY167" fmla="*/ 1338120 h 1526213"/>
              <a:gd name="connsiteX168" fmla="*/ 2258325 w 4742389"/>
              <a:gd name="connsiteY168" fmla="*/ 1334538 h 1526213"/>
              <a:gd name="connsiteX169" fmla="*/ 2238863 w 4742389"/>
              <a:gd name="connsiteY169" fmla="*/ 1337381 h 1526213"/>
              <a:gd name="connsiteX170" fmla="*/ 2257812 w 4742389"/>
              <a:gd name="connsiteY170" fmla="*/ 1339713 h 1526213"/>
              <a:gd name="connsiteX171" fmla="*/ 2280863 w 4742389"/>
              <a:gd name="connsiteY171" fmla="*/ 1335459 h 1526213"/>
              <a:gd name="connsiteX172" fmla="*/ 2117484 w 4742389"/>
              <a:gd name="connsiteY172" fmla="*/ 1333608 h 1526213"/>
              <a:gd name="connsiteX173" fmla="*/ 2108922 w 4742389"/>
              <a:gd name="connsiteY173" fmla="*/ 1334161 h 1526213"/>
              <a:gd name="connsiteX174" fmla="*/ 2117294 w 4742389"/>
              <a:gd name="connsiteY174" fmla="*/ 1335734 h 1526213"/>
              <a:gd name="connsiteX175" fmla="*/ 2119259 w 4742389"/>
              <a:gd name="connsiteY175" fmla="*/ 1336030 h 1526213"/>
              <a:gd name="connsiteX176" fmla="*/ 2129903 w 4742389"/>
              <a:gd name="connsiteY176" fmla="*/ 1334886 h 1526213"/>
              <a:gd name="connsiteX177" fmla="*/ 2214330 w 4742389"/>
              <a:gd name="connsiteY177" fmla="*/ 1332742 h 1526213"/>
              <a:gd name="connsiteX178" fmla="*/ 2206623 w 4742389"/>
              <a:gd name="connsiteY178" fmla="*/ 1333546 h 1526213"/>
              <a:gd name="connsiteX179" fmla="*/ 2210301 w 4742389"/>
              <a:gd name="connsiteY179" fmla="*/ 1333867 h 1526213"/>
              <a:gd name="connsiteX180" fmla="*/ 2214659 w 4742389"/>
              <a:gd name="connsiteY180" fmla="*/ 1334403 h 1526213"/>
              <a:gd name="connsiteX181" fmla="*/ 2223238 w 4742389"/>
              <a:gd name="connsiteY181" fmla="*/ 1333105 h 1526213"/>
              <a:gd name="connsiteX182" fmla="*/ 2043194 w 4742389"/>
              <a:gd name="connsiteY182" fmla="*/ 1329610 h 1526213"/>
              <a:gd name="connsiteX183" fmla="*/ 2024364 w 4742389"/>
              <a:gd name="connsiteY183" fmla="*/ 1329818 h 1526213"/>
              <a:gd name="connsiteX184" fmla="*/ 2027055 w 4742389"/>
              <a:gd name="connsiteY184" fmla="*/ 1330278 h 1526213"/>
              <a:gd name="connsiteX185" fmla="*/ 2041108 w 4742389"/>
              <a:gd name="connsiteY185" fmla="*/ 1333527 h 1526213"/>
              <a:gd name="connsiteX186" fmla="*/ 2060792 w 4742389"/>
              <a:gd name="connsiteY186" fmla="*/ 1332256 h 1526213"/>
              <a:gd name="connsiteX187" fmla="*/ 2556751 w 4742389"/>
              <a:gd name="connsiteY187" fmla="*/ 1328281 h 1526213"/>
              <a:gd name="connsiteX188" fmla="*/ 2531411 w 4742389"/>
              <a:gd name="connsiteY188" fmla="*/ 1336743 h 1526213"/>
              <a:gd name="connsiteX189" fmla="*/ 2511183 w 4742389"/>
              <a:gd name="connsiteY189" fmla="*/ 1343497 h 1526213"/>
              <a:gd name="connsiteX190" fmla="*/ 2544027 w 4742389"/>
              <a:gd name="connsiteY190" fmla="*/ 1345942 h 1526213"/>
              <a:gd name="connsiteX191" fmla="*/ 2568621 w 4742389"/>
              <a:gd name="connsiteY191" fmla="*/ 1336466 h 1526213"/>
              <a:gd name="connsiteX192" fmla="*/ 2588499 w 4742389"/>
              <a:gd name="connsiteY192" fmla="*/ 1328806 h 1526213"/>
              <a:gd name="connsiteX193" fmla="*/ 2508372 w 4742389"/>
              <a:gd name="connsiteY193" fmla="*/ 1327480 h 1526213"/>
              <a:gd name="connsiteX194" fmla="*/ 2508269 w 4742389"/>
              <a:gd name="connsiteY194" fmla="*/ 1327512 h 1526213"/>
              <a:gd name="connsiteX195" fmla="*/ 2467095 w 4742389"/>
              <a:gd name="connsiteY195" fmla="*/ 1340204 h 1526213"/>
              <a:gd name="connsiteX196" fmla="*/ 2467064 w 4742389"/>
              <a:gd name="connsiteY196" fmla="*/ 1340213 h 1526213"/>
              <a:gd name="connsiteX197" fmla="*/ 2496859 w 4742389"/>
              <a:gd name="connsiteY197" fmla="*/ 1342431 h 1526213"/>
              <a:gd name="connsiteX198" fmla="*/ 2540061 w 4742389"/>
              <a:gd name="connsiteY198" fmla="*/ 1328005 h 1526213"/>
              <a:gd name="connsiteX199" fmla="*/ 2460291 w 4742389"/>
              <a:gd name="connsiteY199" fmla="*/ 1326684 h 1526213"/>
              <a:gd name="connsiteX200" fmla="*/ 2447701 w 4742389"/>
              <a:gd name="connsiteY200" fmla="*/ 1330418 h 1526213"/>
              <a:gd name="connsiteX201" fmla="*/ 2421841 w 4742389"/>
              <a:gd name="connsiteY201" fmla="*/ 1336846 h 1526213"/>
              <a:gd name="connsiteX202" fmla="*/ 2450782 w 4742389"/>
              <a:gd name="connsiteY202" fmla="*/ 1339001 h 1526213"/>
              <a:gd name="connsiteX203" fmla="*/ 2464592 w 4742389"/>
              <a:gd name="connsiteY203" fmla="*/ 1335190 h 1526213"/>
              <a:gd name="connsiteX204" fmla="*/ 2490560 w 4742389"/>
              <a:gd name="connsiteY204" fmla="*/ 1327185 h 1526213"/>
              <a:gd name="connsiteX205" fmla="*/ 2329673 w 4742389"/>
              <a:gd name="connsiteY205" fmla="*/ 1326450 h 1526213"/>
              <a:gd name="connsiteX206" fmla="*/ 2312386 w 4742389"/>
              <a:gd name="connsiteY206" fmla="*/ 1326641 h 1526213"/>
              <a:gd name="connsiteX207" fmla="*/ 2288043 w 4742389"/>
              <a:gd name="connsiteY207" fmla="*/ 1330197 h 1526213"/>
              <a:gd name="connsiteX208" fmla="*/ 2305151 w 4742389"/>
              <a:gd name="connsiteY208" fmla="*/ 1330976 h 1526213"/>
              <a:gd name="connsiteX209" fmla="*/ 2417751 w 4742389"/>
              <a:gd name="connsiteY209" fmla="*/ 1325980 h 1526213"/>
              <a:gd name="connsiteX210" fmla="*/ 2378665 w 4742389"/>
              <a:gd name="connsiteY210" fmla="*/ 1334324 h 1526213"/>
              <a:gd name="connsiteX211" fmla="*/ 2402616 w 4742389"/>
              <a:gd name="connsiteY211" fmla="*/ 1335415 h 1526213"/>
              <a:gd name="connsiteX212" fmla="*/ 2404158 w 4742389"/>
              <a:gd name="connsiteY212" fmla="*/ 1335530 h 1526213"/>
              <a:gd name="connsiteX213" fmla="*/ 2441278 w 4742389"/>
              <a:gd name="connsiteY213" fmla="*/ 1326370 h 1526213"/>
              <a:gd name="connsiteX214" fmla="*/ 2395372 w 4742389"/>
              <a:gd name="connsiteY214" fmla="*/ 1325725 h 1526213"/>
              <a:gd name="connsiteX215" fmla="*/ 2358699 w 4742389"/>
              <a:gd name="connsiteY215" fmla="*/ 1326130 h 1526213"/>
              <a:gd name="connsiteX216" fmla="*/ 2327099 w 4742389"/>
              <a:gd name="connsiteY216" fmla="*/ 1331976 h 1526213"/>
              <a:gd name="connsiteX217" fmla="*/ 2359165 w 4742389"/>
              <a:gd name="connsiteY217" fmla="*/ 1333436 h 1526213"/>
              <a:gd name="connsiteX218" fmla="*/ 1990882 w 4742389"/>
              <a:gd name="connsiteY218" fmla="*/ 1324092 h 1526213"/>
              <a:gd name="connsiteX219" fmla="*/ 1995991 w 4742389"/>
              <a:gd name="connsiteY219" fmla="*/ 1324966 h 1526213"/>
              <a:gd name="connsiteX220" fmla="*/ 2001654 w 4742389"/>
              <a:gd name="connsiteY220" fmla="*/ 1324738 h 1526213"/>
              <a:gd name="connsiteX221" fmla="*/ 2007341 w 4742389"/>
              <a:gd name="connsiteY221" fmla="*/ 1324644 h 1526213"/>
              <a:gd name="connsiteX222" fmla="*/ 2002542 w 4742389"/>
              <a:gd name="connsiteY222" fmla="*/ 1324129 h 1526213"/>
              <a:gd name="connsiteX223" fmla="*/ 2384183 w 4742389"/>
              <a:gd name="connsiteY223" fmla="*/ 1316390 h 1526213"/>
              <a:gd name="connsiteX224" fmla="*/ 2381275 w 4742389"/>
              <a:gd name="connsiteY224" fmla="*/ 1316577 h 1526213"/>
              <a:gd name="connsiteX225" fmla="*/ 2366770 w 4742389"/>
              <a:gd name="connsiteY225" fmla="*/ 1318696 h 1526213"/>
              <a:gd name="connsiteX226" fmla="*/ 2372170 w 4742389"/>
              <a:gd name="connsiteY226" fmla="*/ 1318607 h 1526213"/>
              <a:gd name="connsiteX227" fmla="*/ 2451213 w 4742389"/>
              <a:gd name="connsiteY227" fmla="*/ 1313030 h 1526213"/>
              <a:gd name="connsiteX228" fmla="*/ 2421664 w 4742389"/>
              <a:gd name="connsiteY228" fmla="*/ 1314380 h 1526213"/>
              <a:gd name="connsiteX229" fmla="*/ 2417617 w 4742389"/>
              <a:gd name="connsiteY229" fmla="*/ 1315230 h 1526213"/>
              <a:gd name="connsiteX230" fmla="*/ 2401604 w 4742389"/>
              <a:gd name="connsiteY230" fmla="*/ 1318193 h 1526213"/>
              <a:gd name="connsiteX231" fmla="*/ 2428366 w 4742389"/>
              <a:gd name="connsiteY231" fmla="*/ 1318699 h 1526213"/>
              <a:gd name="connsiteX232" fmla="*/ 2429812 w 4742389"/>
              <a:gd name="connsiteY232" fmla="*/ 1318391 h 1526213"/>
              <a:gd name="connsiteX233" fmla="*/ 2492367 w 4742389"/>
              <a:gd name="connsiteY233" fmla="*/ 1311149 h 1526213"/>
              <a:gd name="connsiteX234" fmla="*/ 2475699 w 4742389"/>
              <a:gd name="connsiteY234" fmla="*/ 1311911 h 1526213"/>
              <a:gd name="connsiteX235" fmla="*/ 2447182 w 4742389"/>
              <a:gd name="connsiteY235" fmla="*/ 1319055 h 1526213"/>
              <a:gd name="connsiteX236" fmla="*/ 2465084 w 4742389"/>
              <a:gd name="connsiteY236" fmla="*/ 1319393 h 1526213"/>
              <a:gd name="connsiteX237" fmla="*/ 2551323 w 4742389"/>
              <a:gd name="connsiteY237" fmla="*/ 1308454 h 1526213"/>
              <a:gd name="connsiteX238" fmla="*/ 2516377 w 4742389"/>
              <a:gd name="connsiteY238" fmla="*/ 1310052 h 1526213"/>
              <a:gd name="connsiteX239" fmla="*/ 2483691 w 4742389"/>
              <a:gd name="connsiteY239" fmla="*/ 1319745 h 1526213"/>
              <a:gd name="connsiteX240" fmla="*/ 2512904 w 4742389"/>
              <a:gd name="connsiteY240" fmla="*/ 1320298 h 1526213"/>
              <a:gd name="connsiteX241" fmla="*/ 2521016 w 4742389"/>
              <a:gd name="connsiteY241" fmla="*/ 1317797 h 1526213"/>
              <a:gd name="connsiteX242" fmla="*/ 2549989 w 4742389"/>
              <a:gd name="connsiteY242" fmla="*/ 1308865 h 1526213"/>
              <a:gd name="connsiteX243" fmla="*/ 2604968 w 4742389"/>
              <a:gd name="connsiteY243" fmla="*/ 1306003 h 1526213"/>
              <a:gd name="connsiteX244" fmla="*/ 2572584 w 4742389"/>
              <a:gd name="connsiteY244" fmla="*/ 1307483 h 1526213"/>
              <a:gd name="connsiteX245" fmla="*/ 2564691 w 4742389"/>
              <a:gd name="connsiteY245" fmla="*/ 1310119 h 1526213"/>
              <a:gd name="connsiteX246" fmla="*/ 2530587 w 4742389"/>
              <a:gd name="connsiteY246" fmla="*/ 1320632 h 1526213"/>
              <a:gd name="connsiteX247" fmla="*/ 2560448 w 4742389"/>
              <a:gd name="connsiteY247" fmla="*/ 1321197 h 1526213"/>
              <a:gd name="connsiteX248" fmla="*/ 2573132 w 4742389"/>
              <a:gd name="connsiteY248" fmla="*/ 1316961 h 1526213"/>
              <a:gd name="connsiteX249" fmla="*/ 2585331 w 4742389"/>
              <a:gd name="connsiteY249" fmla="*/ 1312888 h 1526213"/>
              <a:gd name="connsiteX250" fmla="*/ 2653426 w 4742389"/>
              <a:gd name="connsiteY250" fmla="*/ 1303788 h 1526213"/>
              <a:gd name="connsiteX251" fmla="*/ 2624288 w 4742389"/>
              <a:gd name="connsiteY251" fmla="*/ 1305120 h 1526213"/>
              <a:gd name="connsiteX252" fmla="*/ 2587833 w 4742389"/>
              <a:gd name="connsiteY252" fmla="*/ 1317902 h 1526213"/>
              <a:gd name="connsiteX253" fmla="*/ 2577026 w 4742389"/>
              <a:gd name="connsiteY253" fmla="*/ 1321510 h 1526213"/>
              <a:gd name="connsiteX254" fmla="*/ 2606011 w 4742389"/>
              <a:gd name="connsiteY254" fmla="*/ 1322059 h 1526213"/>
              <a:gd name="connsiteX255" fmla="*/ 2609795 w 4742389"/>
              <a:gd name="connsiteY255" fmla="*/ 1320600 h 1526213"/>
              <a:gd name="connsiteX256" fmla="*/ 2488093 w 4742389"/>
              <a:gd name="connsiteY256" fmla="*/ 1303682 h 1526213"/>
              <a:gd name="connsiteX257" fmla="*/ 2455475 w 4742389"/>
              <a:gd name="connsiteY257" fmla="*/ 1307276 h 1526213"/>
              <a:gd name="connsiteX258" fmla="*/ 2454047 w 4742389"/>
              <a:gd name="connsiteY258" fmla="*/ 1307576 h 1526213"/>
              <a:gd name="connsiteX259" fmla="*/ 2477878 w 4742389"/>
              <a:gd name="connsiteY259" fmla="*/ 1306350 h 1526213"/>
              <a:gd name="connsiteX260" fmla="*/ 2479861 w 4742389"/>
              <a:gd name="connsiteY260" fmla="*/ 1305853 h 1526213"/>
              <a:gd name="connsiteX261" fmla="*/ 2533705 w 4742389"/>
              <a:gd name="connsiteY261" fmla="*/ 1298657 h 1526213"/>
              <a:gd name="connsiteX262" fmla="*/ 2524604 w 4742389"/>
              <a:gd name="connsiteY262" fmla="*/ 1299659 h 1526213"/>
              <a:gd name="connsiteX263" fmla="*/ 2503073 w 4742389"/>
              <a:gd name="connsiteY263" fmla="*/ 1305053 h 1526213"/>
              <a:gd name="connsiteX264" fmla="*/ 2514481 w 4742389"/>
              <a:gd name="connsiteY264" fmla="*/ 1304466 h 1526213"/>
              <a:gd name="connsiteX265" fmla="*/ 2605028 w 4742389"/>
              <a:gd name="connsiteY265" fmla="*/ 1290798 h 1526213"/>
              <a:gd name="connsiteX266" fmla="*/ 2567269 w 4742389"/>
              <a:gd name="connsiteY266" fmla="*/ 1294959 h 1526213"/>
              <a:gd name="connsiteX267" fmla="*/ 2539563 w 4742389"/>
              <a:gd name="connsiteY267" fmla="*/ 1303175 h 1526213"/>
              <a:gd name="connsiteX268" fmla="*/ 2573141 w 4742389"/>
              <a:gd name="connsiteY268" fmla="*/ 1301447 h 1526213"/>
              <a:gd name="connsiteX269" fmla="*/ 2660687 w 4742389"/>
              <a:gd name="connsiteY269" fmla="*/ 1284666 h 1526213"/>
              <a:gd name="connsiteX270" fmla="*/ 2631170 w 4742389"/>
              <a:gd name="connsiteY270" fmla="*/ 1287918 h 1526213"/>
              <a:gd name="connsiteX271" fmla="*/ 2593847 w 4742389"/>
              <a:gd name="connsiteY271" fmla="*/ 1300382 h 1526213"/>
              <a:gd name="connsiteX272" fmla="*/ 2625671 w 4742389"/>
              <a:gd name="connsiteY272" fmla="*/ 1298744 h 1526213"/>
              <a:gd name="connsiteX273" fmla="*/ 2635381 w 4742389"/>
              <a:gd name="connsiteY273" fmla="*/ 1295340 h 1526213"/>
              <a:gd name="connsiteX274" fmla="*/ 2718032 w 4742389"/>
              <a:gd name="connsiteY274" fmla="*/ 1278348 h 1526213"/>
              <a:gd name="connsiteX275" fmla="*/ 2688577 w 4742389"/>
              <a:gd name="connsiteY275" fmla="*/ 1281593 h 1526213"/>
              <a:gd name="connsiteX276" fmla="*/ 2685430 w 4742389"/>
              <a:gd name="connsiteY276" fmla="*/ 1282805 h 1526213"/>
              <a:gd name="connsiteX277" fmla="*/ 2644928 w 4742389"/>
              <a:gd name="connsiteY277" fmla="*/ 1297753 h 1526213"/>
              <a:gd name="connsiteX278" fmla="*/ 2672812 w 4742389"/>
              <a:gd name="connsiteY278" fmla="*/ 1296318 h 1526213"/>
              <a:gd name="connsiteX279" fmla="*/ 2707393 w 4742389"/>
              <a:gd name="connsiteY279" fmla="*/ 1282993 h 1526213"/>
              <a:gd name="connsiteX280" fmla="*/ 2664685 w 4742389"/>
              <a:gd name="connsiteY280" fmla="*/ 1270749 h 1526213"/>
              <a:gd name="connsiteX281" fmla="*/ 2629561 w 4742389"/>
              <a:gd name="connsiteY281" fmla="*/ 1276485 h 1526213"/>
              <a:gd name="connsiteX282" fmla="*/ 2605034 w 4742389"/>
              <a:gd name="connsiteY282" fmla="*/ 1283759 h 1526213"/>
              <a:gd name="connsiteX283" fmla="*/ 2636153 w 4742389"/>
              <a:gd name="connsiteY283" fmla="*/ 1280404 h 1526213"/>
              <a:gd name="connsiteX284" fmla="*/ 2659785 w 4742389"/>
              <a:gd name="connsiteY284" fmla="*/ 1272512 h 1526213"/>
              <a:gd name="connsiteX285" fmla="*/ 2721202 w 4742389"/>
              <a:gd name="connsiteY285" fmla="*/ 1261521 h 1526213"/>
              <a:gd name="connsiteX286" fmla="*/ 2699701 w 4742389"/>
              <a:gd name="connsiteY286" fmla="*/ 1265032 h 1526213"/>
              <a:gd name="connsiteX287" fmla="*/ 2662287 w 4742389"/>
              <a:gd name="connsiteY287" fmla="*/ 1277526 h 1526213"/>
              <a:gd name="connsiteX288" fmla="*/ 2662020 w 4742389"/>
              <a:gd name="connsiteY288" fmla="*/ 1277615 h 1526213"/>
              <a:gd name="connsiteX289" fmla="*/ 2682683 w 4742389"/>
              <a:gd name="connsiteY289" fmla="*/ 1275388 h 1526213"/>
              <a:gd name="connsiteX290" fmla="*/ 2682927 w 4742389"/>
              <a:gd name="connsiteY290" fmla="*/ 1275285 h 1526213"/>
              <a:gd name="connsiteX291" fmla="*/ 2714384 w 4742389"/>
              <a:gd name="connsiteY291" fmla="*/ 1252876 h 1526213"/>
              <a:gd name="connsiteX292" fmla="*/ 2705116 w 4742389"/>
              <a:gd name="connsiteY292" fmla="*/ 1254824 h 1526213"/>
              <a:gd name="connsiteX293" fmla="*/ 2681292 w 4742389"/>
              <a:gd name="connsiteY293" fmla="*/ 1261251 h 1526213"/>
              <a:gd name="connsiteX294" fmla="*/ 2699013 w 4742389"/>
              <a:gd name="connsiteY294" fmla="*/ 1258404 h 1526213"/>
              <a:gd name="connsiteX295" fmla="*/ 2777684 w 4742389"/>
              <a:gd name="connsiteY295" fmla="*/ 1252298 h 1526213"/>
              <a:gd name="connsiteX296" fmla="*/ 2754993 w 4742389"/>
              <a:gd name="connsiteY296" fmla="*/ 1256003 h 1526213"/>
              <a:gd name="connsiteX297" fmla="*/ 2726604 w 4742389"/>
              <a:gd name="connsiteY297" fmla="*/ 1266942 h 1526213"/>
              <a:gd name="connsiteX298" fmla="*/ 2713229 w 4742389"/>
              <a:gd name="connsiteY298" fmla="*/ 1272095 h 1526213"/>
              <a:gd name="connsiteX299" fmla="*/ 2738617 w 4742389"/>
              <a:gd name="connsiteY299" fmla="*/ 1269358 h 1526213"/>
              <a:gd name="connsiteX300" fmla="*/ 2763818 w 4742389"/>
              <a:gd name="connsiteY300" fmla="*/ 1258353 h 1526213"/>
              <a:gd name="connsiteX301" fmla="*/ 2786235 w 4742389"/>
              <a:gd name="connsiteY301" fmla="*/ 1237780 h 1526213"/>
              <a:gd name="connsiteX302" fmla="*/ 2770055 w 4742389"/>
              <a:gd name="connsiteY302" fmla="*/ 1241179 h 1526213"/>
              <a:gd name="connsiteX303" fmla="*/ 2764899 w 4742389"/>
              <a:gd name="connsiteY303" fmla="*/ 1243082 h 1526213"/>
              <a:gd name="connsiteX304" fmla="*/ 2759884 w 4742389"/>
              <a:gd name="connsiteY304" fmla="*/ 1244933 h 1526213"/>
              <a:gd name="connsiteX305" fmla="*/ 2738576 w 4742389"/>
              <a:gd name="connsiteY305" fmla="*/ 1252049 h 1526213"/>
              <a:gd name="connsiteX306" fmla="*/ 2754778 w 4742389"/>
              <a:gd name="connsiteY306" fmla="*/ 1249447 h 1526213"/>
              <a:gd name="connsiteX307" fmla="*/ 2768325 w 4742389"/>
              <a:gd name="connsiteY307" fmla="*/ 1244575 h 1526213"/>
              <a:gd name="connsiteX308" fmla="*/ 2780524 w 4742389"/>
              <a:gd name="connsiteY308" fmla="*/ 1240188 h 1526213"/>
              <a:gd name="connsiteX309" fmla="*/ 2841726 w 4742389"/>
              <a:gd name="connsiteY309" fmla="*/ 1224878 h 1526213"/>
              <a:gd name="connsiteX310" fmla="*/ 2815804 w 4742389"/>
              <a:gd name="connsiteY310" fmla="*/ 1231377 h 1526213"/>
              <a:gd name="connsiteX311" fmla="*/ 2784148 w 4742389"/>
              <a:gd name="connsiteY311" fmla="*/ 1244729 h 1526213"/>
              <a:gd name="connsiteX312" fmla="*/ 2801257 w 4742389"/>
              <a:gd name="connsiteY312" fmla="*/ 1241981 h 1526213"/>
              <a:gd name="connsiteX313" fmla="*/ 2801350 w 4742389"/>
              <a:gd name="connsiteY313" fmla="*/ 1241963 h 1526213"/>
              <a:gd name="connsiteX314" fmla="*/ 2803467 w 4742389"/>
              <a:gd name="connsiteY314" fmla="*/ 1241039 h 1526213"/>
              <a:gd name="connsiteX315" fmla="*/ 2804992 w 4742389"/>
              <a:gd name="connsiteY315" fmla="*/ 1240373 h 1526213"/>
              <a:gd name="connsiteX316" fmla="*/ 2818081 w 4742389"/>
              <a:gd name="connsiteY316" fmla="*/ 1224347 h 1526213"/>
              <a:gd name="connsiteX317" fmla="*/ 2809074 w 4742389"/>
              <a:gd name="connsiteY317" fmla="*/ 1226777 h 1526213"/>
              <a:gd name="connsiteX318" fmla="*/ 2806401 w 4742389"/>
              <a:gd name="connsiteY318" fmla="*/ 1227763 h 1526213"/>
              <a:gd name="connsiteX319" fmla="*/ 2808931 w 4742389"/>
              <a:gd name="connsiteY319" fmla="*/ 1227227 h 1526213"/>
              <a:gd name="connsiteX320" fmla="*/ 2814340 w 4742389"/>
              <a:gd name="connsiteY320" fmla="*/ 1225925 h 1526213"/>
              <a:gd name="connsiteX321" fmla="*/ 2887025 w 4742389"/>
              <a:gd name="connsiteY321" fmla="*/ 1203951 h 1526213"/>
              <a:gd name="connsiteX322" fmla="*/ 2865952 w 4742389"/>
              <a:gd name="connsiteY322" fmla="*/ 1210224 h 1526213"/>
              <a:gd name="connsiteX323" fmla="*/ 2847860 w 4742389"/>
              <a:gd name="connsiteY323" fmla="*/ 1217855 h 1526213"/>
              <a:gd name="connsiteX324" fmla="*/ 2867883 w 4742389"/>
              <a:gd name="connsiteY324" fmla="*/ 1213035 h 1526213"/>
              <a:gd name="connsiteX325" fmla="*/ 2880030 w 4742389"/>
              <a:gd name="connsiteY325" fmla="*/ 1207271 h 1526213"/>
              <a:gd name="connsiteX326" fmla="*/ 2935978 w 4742389"/>
              <a:gd name="connsiteY326" fmla="*/ 1180577 h 1526213"/>
              <a:gd name="connsiteX327" fmla="*/ 2930627 w 4742389"/>
              <a:gd name="connsiteY327" fmla="*/ 1182438 h 1526213"/>
              <a:gd name="connsiteX328" fmla="*/ 2923762 w 4742389"/>
              <a:gd name="connsiteY328" fmla="*/ 1185400 h 1526213"/>
              <a:gd name="connsiteX329" fmla="*/ 2929226 w 4742389"/>
              <a:gd name="connsiteY329" fmla="*/ 1183808 h 1526213"/>
              <a:gd name="connsiteX330" fmla="*/ 4742389 w 4742389"/>
              <a:gd name="connsiteY330" fmla="*/ 0 h 1526213"/>
              <a:gd name="connsiteX331" fmla="*/ 4742389 w 4742389"/>
              <a:gd name="connsiteY331" fmla="*/ 9182 h 1526213"/>
              <a:gd name="connsiteX332" fmla="*/ 4733821 w 4742389"/>
              <a:gd name="connsiteY332" fmla="*/ 11262 h 1526213"/>
              <a:gd name="connsiteX333" fmla="*/ 4636847 w 4742389"/>
              <a:gd name="connsiteY333" fmla="*/ 46988 h 1526213"/>
              <a:gd name="connsiteX334" fmla="*/ 4273980 w 4742389"/>
              <a:gd name="connsiteY334" fmla="*/ 252571 h 1526213"/>
              <a:gd name="connsiteX335" fmla="*/ 3953656 w 4742389"/>
              <a:gd name="connsiteY335" fmla="*/ 523339 h 1526213"/>
              <a:gd name="connsiteX336" fmla="*/ 3876077 w 4742389"/>
              <a:gd name="connsiteY336" fmla="*/ 593538 h 1526213"/>
              <a:gd name="connsiteX337" fmla="*/ 3836037 w 4742389"/>
              <a:gd name="connsiteY337" fmla="*/ 626130 h 1526213"/>
              <a:gd name="connsiteX338" fmla="*/ 3795996 w 4742389"/>
              <a:gd name="connsiteY338" fmla="*/ 661230 h 1526213"/>
              <a:gd name="connsiteX339" fmla="*/ 3628326 w 4742389"/>
              <a:gd name="connsiteY339" fmla="*/ 789093 h 1526213"/>
              <a:gd name="connsiteX340" fmla="*/ 3455651 w 4742389"/>
              <a:gd name="connsiteY340" fmla="*/ 905673 h 1526213"/>
              <a:gd name="connsiteX341" fmla="*/ 3335376 w 4742389"/>
              <a:gd name="connsiteY341" fmla="*/ 978473 h 1526213"/>
              <a:gd name="connsiteX342" fmla="*/ 3432730 w 4742389"/>
              <a:gd name="connsiteY342" fmla="*/ 925262 h 1526213"/>
              <a:gd name="connsiteX343" fmla="*/ 3608841 w 4742389"/>
              <a:gd name="connsiteY343" fmla="*/ 816526 h 1526213"/>
              <a:gd name="connsiteX344" fmla="*/ 3776507 w 4742389"/>
              <a:gd name="connsiteY344" fmla="*/ 696196 h 1526213"/>
              <a:gd name="connsiteX345" fmla="*/ 3941670 w 4742389"/>
              <a:gd name="connsiteY345" fmla="*/ 568345 h 1526213"/>
              <a:gd name="connsiteX346" fmla="*/ 4104331 w 4742389"/>
              <a:gd name="connsiteY346" fmla="*/ 443001 h 1526213"/>
              <a:gd name="connsiteX347" fmla="*/ 4274499 w 4742389"/>
              <a:gd name="connsiteY347" fmla="*/ 325178 h 1526213"/>
              <a:gd name="connsiteX348" fmla="*/ 4652372 w 4742389"/>
              <a:gd name="connsiteY348" fmla="*/ 149697 h 1526213"/>
              <a:gd name="connsiteX349" fmla="*/ 4742389 w 4742389"/>
              <a:gd name="connsiteY349" fmla="*/ 128066 h 1526213"/>
              <a:gd name="connsiteX350" fmla="*/ 4742389 w 4742389"/>
              <a:gd name="connsiteY350" fmla="*/ 138430 h 1526213"/>
              <a:gd name="connsiteX351" fmla="*/ 4654875 w 4742389"/>
              <a:gd name="connsiteY351" fmla="*/ 159724 h 1526213"/>
              <a:gd name="connsiteX352" fmla="*/ 4279504 w 4742389"/>
              <a:gd name="connsiteY352" fmla="*/ 332699 h 1526213"/>
              <a:gd name="connsiteX353" fmla="*/ 4109336 w 4742389"/>
              <a:gd name="connsiteY353" fmla="*/ 448015 h 1526213"/>
              <a:gd name="connsiteX354" fmla="*/ 3946675 w 4742389"/>
              <a:gd name="connsiteY354" fmla="*/ 575866 h 1526213"/>
              <a:gd name="connsiteX355" fmla="*/ 3781512 w 4742389"/>
              <a:gd name="connsiteY355" fmla="*/ 703717 h 1526213"/>
              <a:gd name="connsiteX356" fmla="*/ 3611344 w 4742389"/>
              <a:gd name="connsiteY356" fmla="*/ 821540 h 1526213"/>
              <a:gd name="connsiteX357" fmla="*/ 3253491 w 4742389"/>
              <a:gd name="connsiteY357" fmla="*/ 1032117 h 1526213"/>
              <a:gd name="connsiteX358" fmla="*/ 3191695 w 4742389"/>
              <a:gd name="connsiteY358" fmla="*/ 1062445 h 1526213"/>
              <a:gd name="connsiteX359" fmla="*/ 3232851 w 4742389"/>
              <a:gd name="connsiteY359" fmla="*/ 1044362 h 1526213"/>
              <a:gd name="connsiteX360" fmla="*/ 3593207 w 4742389"/>
              <a:gd name="connsiteY360" fmla="*/ 853819 h 1526213"/>
              <a:gd name="connsiteX361" fmla="*/ 3765877 w 4742389"/>
              <a:gd name="connsiteY361" fmla="*/ 743505 h 1526213"/>
              <a:gd name="connsiteX362" fmla="*/ 3936045 w 4742389"/>
              <a:gd name="connsiteY362" fmla="*/ 628177 h 1526213"/>
              <a:gd name="connsiteX363" fmla="*/ 4283889 w 4742389"/>
              <a:gd name="connsiteY363" fmla="*/ 410056 h 1526213"/>
              <a:gd name="connsiteX364" fmla="*/ 4671771 w 4742389"/>
              <a:gd name="connsiteY364" fmla="*/ 272163 h 1526213"/>
              <a:gd name="connsiteX365" fmla="*/ 4742389 w 4742389"/>
              <a:gd name="connsiteY365" fmla="*/ 264326 h 1526213"/>
              <a:gd name="connsiteX366" fmla="*/ 4742389 w 4742389"/>
              <a:gd name="connsiteY366" fmla="*/ 273458 h 1526213"/>
              <a:gd name="connsiteX367" fmla="*/ 4671771 w 4742389"/>
              <a:gd name="connsiteY367" fmla="*/ 282192 h 1526213"/>
              <a:gd name="connsiteX368" fmla="*/ 4288893 w 4742389"/>
              <a:gd name="connsiteY368" fmla="*/ 417577 h 1526213"/>
              <a:gd name="connsiteX369" fmla="*/ 3941050 w 4742389"/>
              <a:gd name="connsiteY369" fmla="*/ 633191 h 1526213"/>
              <a:gd name="connsiteX370" fmla="*/ 3770882 w 4742389"/>
              <a:gd name="connsiteY370" fmla="*/ 748520 h 1526213"/>
              <a:gd name="connsiteX371" fmla="*/ 3598212 w 4742389"/>
              <a:gd name="connsiteY371" fmla="*/ 858834 h 1526213"/>
              <a:gd name="connsiteX372" fmla="*/ 3235353 w 4742389"/>
              <a:gd name="connsiteY372" fmla="*/ 1051883 h 1526213"/>
              <a:gd name="connsiteX373" fmla="*/ 3083811 w 4742389"/>
              <a:gd name="connsiteY373" fmla="*/ 1118465 h 1526213"/>
              <a:gd name="connsiteX374" fmla="*/ 3215960 w 4742389"/>
              <a:gd name="connsiteY374" fmla="*/ 1067077 h 1526213"/>
              <a:gd name="connsiteX375" fmla="*/ 3586326 w 4742389"/>
              <a:gd name="connsiteY375" fmla="*/ 896531 h 1526213"/>
              <a:gd name="connsiteX376" fmla="*/ 3761499 w 4742389"/>
              <a:gd name="connsiteY376" fmla="*/ 796211 h 1526213"/>
              <a:gd name="connsiteX377" fmla="*/ 3936672 w 4742389"/>
              <a:gd name="connsiteY377" fmla="*/ 693382 h 1526213"/>
              <a:gd name="connsiteX378" fmla="*/ 4299530 w 4742389"/>
              <a:gd name="connsiteY378" fmla="*/ 507789 h 1526213"/>
              <a:gd name="connsiteX379" fmla="*/ 4492220 w 4742389"/>
              <a:gd name="connsiteY379" fmla="*/ 442581 h 1526213"/>
              <a:gd name="connsiteX380" fmla="*/ 4692418 w 4742389"/>
              <a:gd name="connsiteY380" fmla="*/ 407468 h 1526213"/>
              <a:gd name="connsiteX381" fmla="*/ 4742389 w 4742389"/>
              <a:gd name="connsiteY381" fmla="*/ 407468 h 1526213"/>
              <a:gd name="connsiteX382" fmla="*/ 4742389 w 4742389"/>
              <a:gd name="connsiteY382" fmla="*/ 415145 h 1526213"/>
              <a:gd name="connsiteX383" fmla="*/ 4692418 w 4742389"/>
              <a:gd name="connsiteY383" fmla="*/ 414992 h 1526213"/>
              <a:gd name="connsiteX384" fmla="*/ 4494723 w 4742389"/>
              <a:gd name="connsiteY384" fmla="*/ 450105 h 1526213"/>
              <a:gd name="connsiteX385" fmla="*/ 4302033 w 4742389"/>
              <a:gd name="connsiteY385" fmla="*/ 515313 h 1526213"/>
              <a:gd name="connsiteX386" fmla="*/ 3941677 w 4742389"/>
              <a:gd name="connsiteY386" fmla="*/ 698398 h 1526213"/>
              <a:gd name="connsiteX387" fmla="*/ 3766504 w 4742389"/>
              <a:gd name="connsiteY387" fmla="*/ 803735 h 1526213"/>
              <a:gd name="connsiteX388" fmla="*/ 3588828 w 4742389"/>
              <a:gd name="connsiteY388" fmla="*/ 904056 h 1526213"/>
              <a:gd name="connsiteX389" fmla="*/ 3218463 w 4742389"/>
              <a:gd name="connsiteY389" fmla="*/ 1074601 h 1526213"/>
              <a:gd name="connsiteX390" fmla="*/ 3029409 w 4742389"/>
              <a:gd name="connsiteY390" fmla="*/ 1148078 h 1526213"/>
              <a:gd name="connsiteX391" fmla="*/ 2999014 w 4742389"/>
              <a:gd name="connsiteY391" fmla="*/ 1158650 h 1526213"/>
              <a:gd name="connsiteX392" fmla="*/ 2973916 w 4742389"/>
              <a:gd name="connsiteY392" fmla="*/ 1170786 h 1526213"/>
              <a:gd name="connsiteX393" fmla="*/ 3013812 w 4742389"/>
              <a:gd name="connsiteY393" fmla="*/ 1159160 h 1526213"/>
              <a:gd name="connsiteX394" fmla="*/ 3205559 w 4742389"/>
              <a:gd name="connsiteY394" fmla="*/ 1095217 h 1526213"/>
              <a:gd name="connsiteX395" fmla="*/ 3578417 w 4742389"/>
              <a:gd name="connsiteY395" fmla="*/ 947271 h 1526213"/>
              <a:gd name="connsiteX396" fmla="*/ 3941266 w 4742389"/>
              <a:gd name="connsiteY396" fmla="*/ 766727 h 1526213"/>
              <a:gd name="connsiteX397" fmla="*/ 4314125 w 4742389"/>
              <a:gd name="connsiteY397" fmla="*/ 613765 h 1526213"/>
              <a:gd name="connsiteX398" fmla="*/ 4511815 w 4742389"/>
              <a:gd name="connsiteY398" fmla="*/ 566122 h 1526213"/>
              <a:gd name="connsiteX399" fmla="*/ 4714510 w 4742389"/>
              <a:gd name="connsiteY399" fmla="*/ 553584 h 1526213"/>
              <a:gd name="connsiteX400" fmla="*/ 4742389 w 4742389"/>
              <a:gd name="connsiteY400" fmla="*/ 555330 h 1526213"/>
              <a:gd name="connsiteX401" fmla="*/ 4742389 w 4742389"/>
              <a:gd name="connsiteY401" fmla="*/ 563161 h 1526213"/>
              <a:gd name="connsiteX402" fmla="*/ 4712007 w 4742389"/>
              <a:gd name="connsiteY402" fmla="*/ 561106 h 1526213"/>
              <a:gd name="connsiteX403" fmla="*/ 4511815 w 4742389"/>
              <a:gd name="connsiteY403" fmla="*/ 573644 h 1526213"/>
              <a:gd name="connsiteX404" fmla="*/ 4316627 w 4742389"/>
              <a:gd name="connsiteY404" fmla="*/ 621288 h 1526213"/>
              <a:gd name="connsiteX405" fmla="*/ 3943769 w 4742389"/>
              <a:gd name="connsiteY405" fmla="*/ 774249 h 1526213"/>
              <a:gd name="connsiteX406" fmla="*/ 3583422 w 4742389"/>
              <a:gd name="connsiteY406" fmla="*/ 952286 h 1526213"/>
              <a:gd name="connsiteX407" fmla="*/ 3208061 w 4742389"/>
              <a:gd name="connsiteY407" fmla="*/ 1102740 h 1526213"/>
              <a:gd name="connsiteX408" fmla="*/ 3015376 w 4742389"/>
              <a:gd name="connsiteY408" fmla="*/ 1165743 h 1526213"/>
              <a:gd name="connsiteX409" fmla="*/ 2934640 w 4742389"/>
              <a:gd name="connsiteY409" fmla="*/ 1189777 h 1526213"/>
              <a:gd name="connsiteX410" fmla="*/ 2905035 w 4742389"/>
              <a:gd name="connsiteY410" fmla="*/ 1204092 h 1526213"/>
              <a:gd name="connsiteX411" fmla="*/ 3004236 w 4742389"/>
              <a:gd name="connsiteY411" fmla="*/ 1180211 h 1526213"/>
              <a:gd name="connsiteX412" fmla="*/ 3198368 w 4742389"/>
              <a:gd name="connsiteY412" fmla="*/ 1127323 h 1526213"/>
              <a:gd name="connsiteX413" fmla="*/ 3388551 w 4742389"/>
              <a:gd name="connsiteY413" fmla="*/ 1069698 h 1526213"/>
              <a:gd name="connsiteX414" fmla="*/ 3483643 w 4742389"/>
              <a:gd name="connsiteY414" fmla="*/ 1037127 h 1526213"/>
              <a:gd name="connsiteX415" fmla="*/ 3531188 w 4742389"/>
              <a:gd name="connsiteY415" fmla="*/ 1019589 h 1526213"/>
              <a:gd name="connsiteX416" fmla="*/ 3578734 w 4742389"/>
              <a:gd name="connsiteY416" fmla="*/ 1002051 h 1526213"/>
              <a:gd name="connsiteX417" fmla="*/ 3763912 w 4742389"/>
              <a:gd name="connsiteY417" fmla="*/ 926888 h 1526213"/>
              <a:gd name="connsiteX418" fmla="*/ 3949090 w 4742389"/>
              <a:gd name="connsiteY418" fmla="*/ 851725 h 1526213"/>
              <a:gd name="connsiteX419" fmla="*/ 4331959 w 4742389"/>
              <a:gd name="connsiteY419" fmla="*/ 731464 h 1526213"/>
              <a:gd name="connsiteX420" fmla="*/ 4532151 w 4742389"/>
              <a:gd name="connsiteY420" fmla="*/ 698894 h 1526213"/>
              <a:gd name="connsiteX421" fmla="*/ 4732343 w 4742389"/>
              <a:gd name="connsiteY421" fmla="*/ 706410 h 1526213"/>
              <a:gd name="connsiteX422" fmla="*/ 4742389 w 4742389"/>
              <a:gd name="connsiteY422" fmla="*/ 708731 h 1526213"/>
              <a:gd name="connsiteX423" fmla="*/ 4742389 w 4742389"/>
              <a:gd name="connsiteY423" fmla="*/ 716573 h 1526213"/>
              <a:gd name="connsiteX424" fmla="*/ 4732343 w 4742389"/>
              <a:gd name="connsiteY424" fmla="*/ 713926 h 1526213"/>
              <a:gd name="connsiteX425" fmla="*/ 4632248 w 4742389"/>
              <a:gd name="connsiteY425" fmla="*/ 704531 h 1526213"/>
              <a:gd name="connsiteX426" fmla="*/ 4532151 w 4742389"/>
              <a:gd name="connsiteY426" fmla="*/ 706410 h 1526213"/>
              <a:gd name="connsiteX427" fmla="*/ 4334461 w 4742389"/>
              <a:gd name="connsiteY427" fmla="*/ 738981 h 1526213"/>
              <a:gd name="connsiteX428" fmla="*/ 3954095 w 4742389"/>
              <a:gd name="connsiteY428" fmla="*/ 859241 h 1526213"/>
              <a:gd name="connsiteX429" fmla="*/ 3766415 w 4742389"/>
              <a:gd name="connsiteY429" fmla="*/ 934404 h 1526213"/>
              <a:gd name="connsiteX430" fmla="*/ 3581236 w 4742389"/>
              <a:gd name="connsiteY430" fmla="*/ 1007062 h 1526213"/>
              <a:gd name="connsiteX431" fmla="*/ 3533691 w 4742389"/>
              <a:gd name="connsiteY431" fmla="*/ 1027105 h 1526213"/>
              <a:gd name="connsiteX432" fmla="*/ 3486145 w 4742389"/>
              <a:gd name="connsiteY432" fmla="*/ 1044643 h 1526213"/>
              <a:gd name="connsiteX433" fmla="*/ 3391053 w 4742389"/>
              <a:gd name="connsiteY433" fmla="*/ 1074708 h 1526213"/>
              <a:gd name="connsiteX434" fmla="*/ 3200871 w 4742389"/>
              <a:gd name="connsiteY434" fmla="*/ 1134839 h 1526213"/>
              <a:gd name="connsiteX435" fmla="*/ 2877196 w 4742389"/>
              <a:gd name="connsiteY435" fmla="*/ 1215985 h 1526213"/>
              <a:gd name="connsiteX436" fmla="*/ 2875102 w 4742389"/>
              <a:gd name="connsiteY436" fmla="*/ 1216868 h 1526213"/>
              <a:gd name="connsiteX437" fmla="*/ 2855043 w 4742389"/>
              <a:gd name="connsiteY437" fmla="*/ 1225330 h 1526213"/>
              <a:gd name="connsiteX438" fmla="*/ 2832458 w 4742389"/>
              <a:gd name="connsiteY438" fmla="*/ 1236048 h 1526213"/>
              <a:gd name="connsiteX439" fmla="*/ 3193216 w 4742389"/>
              <a:gd name="connsiteY439" fmla="*/ 1167445 h 1526213"/>
              <a:gd name="connsiteX440" fmla="*/ 3578607 w 4742389"/>
              <a:gd name="connsiteY440" fmla="*/ 1064724 h 1526213"/>
              <a:gd name="connsiteX441" fmla="*/ 3768799 w 4742389"/>
              <a:gd name="connsiteY441" fmla="*/ 1007100 h 1526213"/>
              <a:gd name="connsiteX442" fmla="*/ 3961495 w 4742389"/>
              <a:gd name="connsiteY442" fmla="*/ 946970 h 1526213"/>
              <a:gd name="connsiteX443" fmla="*/ 4349388 w 4742389"/>
              <a:gd name="connsiteY443" fmla="*/ 856776 h 1526213"/>
              <a:gd name="connsiteX444" fmla="*/ 4648871 w 4742389"/>
              <a:gd name="connsiteY444" fmla="*/ 848673 h 1526213"/>
              <a:gd name="connsiteX445" fmla="*/ 4742389 w 4742389"/>
              <a:gd name="connsiteY445" fmla="*/ 865896 h 1526213"/>
              <a:gd name="connsiteX446" fmla="*/ 4742389 w 4742389"/>
              <a:gd name="connsiteY446" fmla="*/ 876335 h 1526213"/>
              <a:gd name="connsiteX447" fmla="*/ 4647855 w 4742389"/>
              <a:gd name="connsiteY447" fmla="*/ 857246 h 1526213"/>
              <a:gd name="connsiteX448" fmla="*/ 4549278 w 4742389"/>
              <a:gd name="connsiteY448" fmla="*/ 849886 h 1526213"/>
              <a:gd name="connsiteX449" fmla="*/ 4351891 w 4742389"/>
              <a:gd name="connsiteY449" fmla="*/ 864292 h 1526213"/>
              <a:gd name="connsiteX450" fmla="*/ 3963997 w 4742389"/>
              <a:gd name="connsiteY450" fmla="*/ 951981 h 1526213"/>
              <a:gd name="connsiteX451" fmla="*/ 3771302 w 4742389"/>
              <a:gd name="connsiteY451" fmla="*/ 1012111 h 1526213"/>
              <a:gd name="connsiteX452" fmla="*/ 3581109 w 4742389"/>
              <a:gd name="connsiteY452" fmla="*/ 1072240 h 1526213"/>
              <a:gd name="connsiteX453" fmla="*/ 3195719 w 4742389"/>
              <a:gd name="connsiteY453" fmla="*/ 1172456 h 1526213"/>
              <a:gd name="connsiteX454" fmla="*/ 2809662 w 4742389"/>
              <a:gd name="connsiteY454" fmla="*/ 1246866 h 1526213"/>
              <a:gd name="connsiteX455" fmla="*/ 2807495 w 4742389"/>
              <a:gd name="connsiteY455" fmla="*/ 1247894 h 1526213"/>
              <a:gd name="connsiteX456" fmla="*/ 2761193 w 4742389"/>
              <a:gd name="connsiteY456" fmla="*/ 1266924 h 1526213"/>
              <a:gd name="connsiteX457" fmla="*/ 2797435 w 4742389"/>
              <a:gd name="connsiteY457" fmla="*/ 1263017 h 1526213"/>
              <a:gd name="connsiteX458" fmla="*/ 3192826 w 4742389"/>
              <a:gd name="connsiteY458" fmla="*/ 1212872 h 1526213"/>
              <a:gd name="connsiteX459" fmla="*/ 3388019 w 4742389"/>
              <a:gd name="connsiteY459" fmla="*/ 1180277 h 1526213"/>
              <a:gd name="connsiteX460" fmla="*/ 3485615 w 4742389"/>
              <a:gd name="connsiteY460" fmla="*/ 1160219 h 1526213"/>
              <a:gd name="connsiteX461" fmla="*/ 3583211 w 4742389"/>
              <a:gd name="connsiteY461" fmla="*/ 1140161 h 1526213"/>
              <a:gd name="connsiteX462" fmla="*/ 3778404 w 4742389"/>
              <a:gd name="connsiteY462" fmla="*/ 1095030 h 1526213"/>
              <a:gd name="connsiteX463" fmla="*/ 3971095 w 4742389"/>
              <a:gd name="connsiteY463" fmla="*/ 1049899 h 1526213"/>
              <a:gd name="connsiteX464" fmla="*/ 4366485 w 4742389"/>
              <a:gd name="connsiteY464" fmla="*/ 989724 h 1526213"/>
              <a:gd name="connsiteX465" fmla="*/ 4663850 w 4742389"/>
              <a:gd name="connsiteY465" fmla="*/ 1007354 h 1526213"/>
              <a:gd name="connsiteX466" fmla="*/ 4742389 w 4742389"/>
              <a:gd name="connsiteY466" fmla="*/ 1029966 h 1526213"/>
              <a:gd name="connsiteX467" fmla="*/ 4742389 w 4742389"/>
              <a:gd name="connsiteY467" fmla="*/ 1037999 h 1526213"/>
              <a:gd name="connsiteX468" fmla="*/ 4685532 w 4742389"/>
              <a:gd name="connsiteY468" fmla="*/ 1020809 h 1526213"/>
              <a:gd name="connsiteX469" fmla="*/ 4464786 w 4742389"/>
              <a:gd name="connsiteY469" fmla="*/ 994778 h 1526213"/>
              <a:gd name="connsiteX470" fmla="*/ 4366485 w 4742389"/>
              <a:gd name="connsiteY470" fmla="*/ 997246 h 1526213"/>
              <a:gd name="connsiteX471" fmla="*/ 3973597 w 4742389"/>
              <a:gd name="connsiteY471" fmla="*/ 1057421 h 1526213"/>
              <a:gd name="connsiteX472" fmla="*/ 3778404 w 4742389"/>
              <a:gd name="connsiteY472" fmla="*/ 1102552 h 1526213"/>
              <a:gd name="connsiteX473" fmla="*/ 3585714 w 4742389"/>
              <a:gd name="connsiteY473" fmla="*/ 1147683 h 1526213"/>
              <a:gd name="connsiteX474" fmla="*/ 3488117 w 4742389"/>
              <a:gd name="connsiteY474" fmla="*/ 1167741 h 1526213"/>
              <a:gd name="connsiteX475" fmla="*/ 3390521 w 4742389"/>
              <a:gd name="connsiteY475" fmla="*/ 1187799 h 1526213"/>
              <a:gd name="connsiteX476" fmla="*/ 3192826 w 4742389"/>
              <a:gd name="connsiteY476" fmla="*/ 1220394 h 1526213"/>
              <a:gd name="connsiteX477" fmla="*/ 2797435 w 4742389"/>
              <a:gd name="connsiteY477" fmla="*/ 1269599 h 1526213"/>
              <a:gd name="connsiteX478" fmla="*/ 2739028 w 4742389"/>
              <a:gd name="connsiteY478" fmla="*/ 1276034 h 1526213"/>
              <a:gd name="connsiteX479" fmla="*/ 2722096 w 4742389"/>
              <a:gd name="connsiteY479" fmla="*/ 1282994 h 1526213"/>
              <a:gd name="connsiteX480" fmla="*/ 2709896 w 4742389"/>
              <a:gd name="connsiteY480" fmla="*/ 1288008 h 1526213"/>
              <a:gd name="connsiteX481" fmla="*/ 2691765 w 4742389"/>
              <a:gd name="connsiteY481" fmla="*/ 1295343 h 1526213"/>
              <a:gd name="connsiteX482" fmla="*/ 2795633 w 4742389"/>
              <a:gd name="connsiteY482" fmla="*/ 1289998 h 1526213"/>
              <a:gd name="connsiteX483" fmla="*/ 3193223 w 4742389"/>
              <a:gd name="connsiteY483" fmla="*/ 1267755 h 1526213"/>
              <a:gd name="connsiteX484" fmla="*/ 3390923 w 4742389"/>
              <a:gd name="connsiteY484" fmla="*/ 1250211 h 1526213"/>
              <a:gd name="connsiteX485" fmla="*/ 3588623 w 4742389"/>
              <a:gd name="connsiteY485" fmla="*/ 1225149 h 1526213"/>
              <a:gd name="connsiteX486" fmla="*/ 3981522 w 4742389"/>
              <a:gd name="connsiteY486" fmla="*/ 1164999 h 1526213"/>
              <a:gd name="connsiteX487" fmla="*/ 4181725 w 4742389"/>
              <a:gd name="connsiteY487" fmla="*/ 1142443 h 1526213"/>
              <a:gd name="connsiteX488" fmla="*/ 4379425 w 4742389"/>
              <a:gd name="connsiteY488" fmla="*/ 1129912 h 1526213"/>
              <a:gd name="connsiteX489" fmla="*/ 4579628 w 4742389"/>
              <a:gd name="connsiteY489" fmla="*/ 1147455 h 1526213"/>
              <a:gd name="connsiteX490" fmla="*/ 4677227 w 4742389"/>
              <a:gd name="connsiteY490" fmla="*/ 1167505 h 1526213"/>
              <a:gd name="connsiteX491" fmla="*/ 4742389 w 4742389"/>
              <a:gd name="connsiteY491" fmla="*/ 1188113 h 1526213"/>
              <a:gd name="connsiteX492" fmla="*/ 4742389 w 4742389"/>
              <a:gd name="connsiteY492" fmla="*/ 1197002 h 1526213"/>
              <a:gd name="connsiteX493" fmla="*/ 4674724 w 4742389"/>
              <a:gd name="connsiteY493" fmla="*/ 1175024 h 1526213"/>
              <a:gd name="connsiteX494" fmla="*/ 4577125 w 4742389"/>
              <a:gd name="connsiteY494" fmla="*/ 1154974 h 1526213"/>
              <a:gd name="connsiteX495" fmla="*/ 4379425 w 4742389"/>
              <a:gd name="connsiteY495" fmla="*/ 1139937 h 1526213"/>
              <a:gd name="connsiteX496" fmla="*/ 4181725 w 4742389"/>
              <a:gd name="connsiteY496" fmla="*/ 1149962 h 1526213"/>
              <a:gd name="connsiteX497" fmla="*/ 3984024 w 4742389"/>
              <a:gd name="connsiteY497" fmla="*/ 1172518 h 1526213"/>
              <a:gd name="connsiteX498" fmla="*/ 3591126 w 4742389"/>
              <a:gd name="connsiteY498" fmla="*/ 1232668 h 1526213"/>
              <a:gd name="connsiteX499" fmla="*/ 3393426 w 4742389"/>
              <a:gd name="connsiteY499" fmla="*/ 1257730 h 1526213"/>
              <a:gd name="connsiteX500" fmla="*/ 3193223 w 4742389"/>
              <a:gd name="connsiteY500" fmla="*/ 1275274 h 1526213"/>
              <a:gd name="connsiteX501" fmla="*/ 2797510 w 4742389"/>
              <a:gd name="connsiteY501" fmla="*/ 1297203 h 1526213"/>
              <a:gd name="connsiteX502" fmla="*/ 2673116 w 4742389"/>
              <a:gd name="connsiteY502" fmla="*/ 1302888 h 1526213"/>
              <a:gd name="connsiteX503" fmla="*/ 2661097 w 4742389"/>
              <a:gd name="connsiteY503" fmla="*/ 1307751 h 1526213"/>
              <a:gd name="connsiteX504" fmla="*/ 2621225 w 4742389"/>
              <a:gd name="connsiteY504" fmla="*/ 1322346 h 1526213"/>
              <a:gd name="connsiteX505" fmla="*/ 2797441 w 4742389"/>
              <a:gd name="connsiteY505" fmla="*/ 1325679 h 1526213"/>
              <a:gd name="connsiteX506" fmla="*/ 3195334 w 4742389"/>
              <a:gd name="connsiteY506" fmla="*/ 1333204 h 1526213"/>
              <a:gd name="connsiteX507" fmla="*/ 3295433 w 4742389"/>
              <a:gd name="connsiteY507" fmla="*/ 1333204 h 1526213"/>
              <a:gd name="connsiteX508" fmla="*/ 3395531 w 4742389"/>
              <a:gd name="connsiteY508" fmla="*/ 1330696 h 1526213"/>
              <a:gd name="connsiteX509" fmla="*/ 3495631 w 4742389"/>
              <a:gd name="connsiteY509" fmla="*/ 1325679 h 1526213"/>
              <a:gd name="connsiteX510" fmla="*/ 3543177 w 4742389"/>
              <a:gd name="connsiteY510" fmla="*/ 1323171 h 1526213"/>
              <a:gd name="connsiteX511" fmla="*/ 3593227 w 4742389"/>
              <a:gd name="connsiteY511" fmla="*/ 1320662 h 1526213"/>
              <a:gd name="connsiteX512" fmla="*/ 3991120 w 4742389"/>
              <a:gd name="connsiteY512" fmla="*/ 1290561 h 1526213"/>
              <a:gd name="connsiteX513" fmla="*/ 4188815 w 4742389"/>
              <a:gd name="connsiteY513" fmla="*/ 1278019 h 1526213"/>
              <a:gd name="connsiteX514" fmla="*/ 4389013 w 4742389"/>
              <a:gd name="connsiteY514" fmla="*/ 1278019 h 1526213"/>
              <a:gd name="connsiteX515" fmla="*/ 4586709 w 4742389"/>
              <a:gd name="connsiteY515" fmla="*/ 1303103 h 1526213"/>
              <a:gd name="connsiteX516" fmla="*/ 4636758 w 4742389"/>
              <a:gd name="connsiteY516" fmla="*/ 1313137 h 1526213"/>
              <a:gd name="connsiteX517" fmla="*/ 4684305 w 4742389"/>
              <a:gd name="connsiteY517" fmla="*/ 1328188 h 1526213"/>
              <a:gd name="connsiteX518" fmla="*/ 4739281 w 4742389"/>
              <a:gd name="connsiteY518" fmla="*/ 1342690 h 1526213"/>
              <a:gd name="connsiteX519" fmla="*/ 4742389 w 4742389"/>
              <a:gd name="connsiteY519" fmla="*/ 1343510 h 1526213"/>
              <a:gd name="connsiteX520" fmla="*/ 4742389 w 4742389"/>
              <a:gd name="connsiteY520" fmla="*/ 1352843 h 1526213"/>
              <a:gd name="connsiteX521" fmla="*/ 4722977 w 4742389"/>
              <a:gd name="connsiteY521" fmla="*/ 1347354 h 1526213"/>
              <a:gd name="connsiteX522" fmla="*/ 4681803 w 4742389"/>
              <a:gd name="connsiteY522" fmla="*/ 1335713 h 1526213"/>
              <a:gd name="connsiteX523" fmla="*/ 4634255 w 4742389"/>
              <a:gd name="connsiteY523" fmla="*/ 1323171 h 1526213"/>
              <a:gd name="connsiteX524" fmla="*/ 4586709 w 4742389"/>
              <a:gd name="connsiteY524" fmla="*/ 1310628 h 1526213"/>
              <a:gd name="connsiteX525" fmla="*/ 4389013 w 4742389"/>
              <a:gd name="connsiteY525" fmla="*/ 1285544 h 1526213"/>
              <a:gd name="connsiteX526" fmla="*/ 4190067 w 4742389"/>
              <a:gd name="connsiteY526" fmla="*/ 1285230 h 1526213"/>
              <a:gd name="connsiteX527" fmla="*/ 3991120 w 4742389"/>
              <a:gd name="connsiteY527" fmla="*/ 1298086 h 1526213"/>
              <a:gd name="connsiteX528" fmla="*/ 3593227 w 4742389"/>
              <a:gd name="connsiteY528" fmla="*/ 1328188 h 1526213"/>
              <a:gd name="connsiteX529" fmla="*/ 3545680 w 4742389"/>
              <a:gd name="connsiteY529" fmla="*/ 1330696 h 1526213"/>
              <a:gd name="connsiteX530" fmla="*/ 3495631 w 4742389"/>
              <a:gd name="connsiteY530" fmla="*/ 1333204 h 1526213"/>
              <a:gd name="connsiteX531" fmla="*/ 3395531 w 4742389"/>
              <a:gd name="connsiteY531" fmla="*/ 1338221 h 1526213"/>
              <a:gd name="connsiteX532" fmla="*/ 3295433 w 4742389"/>
              <a:gd name="connsiteY532" fmla="*/ 1340730 h 1526213"/>
              <a:gd name="connsiteX533" fmla="*/ 3195334 w 4742389"/>
              <a:gd name="connsiteY533" fmla="*/ 1340730 h 1526213"/>
              <a:gd name="connsiteX534" fmla="*/ 2797441 w 4742389"/>
              <a:gd name="connsiteY534" fmla="*/ 1332264 h 1526213"/>
              <a:gd name="connsiteX535" fmla="*/ 2603375 w 4742389"/>
              <a:gd name="connsiteY535" fmla="*/ 1329052 h 1526213"/>
              <a:gd name="connsiteX536" fmla="*/ 2557030 w 4742389"/>
              <a:gd name="connsiteY536" fmla="*/ 1346910 h 1526213"/>
              <a:gd name="connsiteX537" fmla="*/ 2602614 w 4742389"/>
              <a:gd name="connsiteY537" fmla="*/ 1350303 h 1526213"/>
              <a:gd name="connsiteX538" fmla="*/ 3198382 w 4742389"/>
              <a:gd name="connsiteY538" fmla="*/ 1408131 h 1526213"/>
              <a:gd name="connsiteX539" fmla="*/ 3248430 w 4742389"/>
              <a:gd name="connsiteY539" fmla="*/ 1413146 h 1526213"/>
              <a:gd name="connsiteX540" fmla="*/ 3298479 w 4742389"/>
              <a:gd name="connsiteY540" fmla="*/ 1415654 h 1526213"/>
              <a:gd name="connsiteX541" fmla="*/ 3398575 w 4742389"/>
              <a:gd name="connsiteY541" fmla="*/ 1420669 h 1526213"/>
              <a:gd name="connsiteX542" fmla="*/ 3498671 w 4742389"/>
              <a:gd name="connsiteY542" fmla="*/ 1423176 h 1526213"/>
              <a:gd name="connsiteX543" fmla="*/ 3598767 w 4742389"/>
              <a:gd name="connsiteY543" fmla="*/ 1425683 h 1526213"/>
              <a:gd name="connsiteX544" fmla="*/ 3996650 w 4742389"/>
              <a:gd name="connsiteY544" fmla="*/ 1420669 h 1526213"/>
              <a:gd name="connsiteX545" fmla="*/ 4196843 w 4742389"/>
              <a:gd name="connsiteY545" fmla="*/ 1418161 h 1526213"/>
              <a:gd name="connsiteX546" fmla="*/ 4397035 w 4742389"/>
              <a:gd name="connsiteY546" fmla="*/ 1428191 h 1526213"/>
              <a:gd name="connsiteX547" fmla="*/ 4594726 w 4742389"/>
              <a:gd name="connsiteY547" fmla="*/ 1458280 h 1526213"/>
              <a:gd name="connsiteX548" fmla="*/ 4709016 w 4742389"/>
              <a:gd name="connsiteY548" fmla="*/ 1480025 h 1526213"/>
              <a:gd name="connsiteX549" fmla="*/ 4742389 w 4742389"/>
              <a:gd name="connsiteY549" fmla="*/ 1486374 h 1526213"/>
              <a:gd name="connsiteX550" fmla="*/ 4742389 w 4742389"/>
              <a:gd name="connsiteY550" fmla="*/ 1494257 h 1526213"/>
              <a:gd name="connsiteX551" fmla="*/ 4677071 w 4742389"/>
              <a:gd name="connsiteY551" fmla="*/ 1481670 h 1526213"/>
              <a:gd name="connsiteX552" fmla="*/ 4594726 w 4742389"/>
              <a:gd name="connsiteY552" fmla="*/ 1465803 h 1526213"/>
              <a:gd name="connsiteX553" fmla="*/ 4397035 w 4742389"/>
              <a:gd name="connsiteY553" fmla="*/ 1435713 h 1526213"/>
              <a:gd name="connsiteX554" fmla="*/ 4196843 w 4742389"/>
              <a:gd name="connsiteY554" fmla="*/ 1428191 h 1526213"/>
              <a:gd name="connsiteX555" fmla="*/ 3996650 w 4742389"/>
              <a:gd name="connsiteY555" fmla="*/ 1428191 h 1526213"/>
              <a:gd name="connsiteX556" fmla="*/ 3598767 w 4742389"/>
              <a:gd name="connsiteY556" fmla="*/ 1433206 h 1526213"/>
              <a:gd name="connsiteX557" fmla="*/ 3498671 w 4742389"/>
              <a:gd name="connsiteY557" fmla="*/ 1430698 h 1526213"/>
              <a:gd name="connsiteX558" fmla="*/ 3398575 w 4742389"/>
              <a:gd name="connsiteY558" fmla="*/ 1425683 h 1526213"/>
              <a:gd name="connsiteX559" fmla="*/ 3298479 w 4742389"/>
              <a:gd name="connsiteY559" fmla="*/ 1420669 h 1526213"/>
              <a:gd name="connsiteX560" fmla="*/ 3248430 w 4742389"/>
              <a:gd name="connsiteY560" fmla="*/ 1418161 h 1526213"/>
              <a:gd name="connsiteX561" fmla="*/ 3198382 w 4742389"/>
              <a:gd name="connsiteY561" fmla="*/ 1415654 h 1526213"/>
              <a:gd name="connsiteX562" fmla="*/ 2800499 w 4742389"/>
              <a:gd name="connsiteY562" fmla="*/ 1376161 h 1526213"/>
              <a:gd name="connsiteX563" fmla="*/ 2541482 w 4742389"/>
              <a:gd name="connsiteY563" fmla="*/ 1352901 h 1526213"/>
              <a:gd name="connsiteX564" fmla="*/ 2519845 w 4742389"/>
              <a:gd name="connsiteY564" fmla="*/ 1361238 h 1526213"/>
              <a:gd name="connsiteX565" fmla="*/ 2514698 w 4742389"/>
              <a:gd name="connsiteY565" fmla="*/ 1363221 h 1526213"/>
              <a:gd name="connsiteX566" fmla="*/ 2492236 w 4742389"/>
              <a:gd name="connsiteY566" fmla="*/ 1370889 h 1526213"/>
              <a:gd name="connsiteX567" fmla="*/ 2607863 w 4742389"/>
              <a:gd name="connsiteY567" fmla="*/ 1388382 h 1526213"/>
              <a:gd name="connsiteX568" fmla="*/ 3200510 w 4742389"/>
              <a:gd name="connsiteY568" fmla="*/ 1493846 h 1526213"/>
              <a:gd name="connsiteX569" fmla="*/ 3399467 w 4742389"/>
              <a:gd name="connsiteY569" fmla="*/ 1521123 h 1526213"/>
              <a:gd name="connsiteX570" fmla="*/ 3456135 w 4742389"/>
              <a:gd name="connsiteY570" fmla="*/ 1526213 h 1526213"/>
              <a:gd name="connsiteX571" fmla="*/ 3385974 w 4742389"/>
              <a:gd name="connsiteY571" fmla="*/ 1526213 h 1526213"/>
              <a:gd name="connsiteX572" fmla="*/ 3198007 w 4742389"/>
              <a:gd name="connsiteY572" fmla="*/ 1501370 h 1526213"/>
              <a:gd name="connsiteX573" fmla="*/ 2605712 w 4742389"/>
              <a:gd name="connsiteY573" fmla="*/ 1394849 h 1526213"/>
              <a:gd name="connsiteX574" fmla="*/ 2480242 w 4742389"/>
              <a:gd name="connsiteY574" fmla="*/ 1374984 h 1526213"/>
              <a:gd name="connsiteX575" fmla="*/ 2430316 w 4742389"/>
              <a:gd name="connsiteY575" fmla="*/ 1392028 h 1526213"/>
              <a:gd name="connsiteX576" fmla="*/ 2611703 w 4742389"/>
              <a:gd name="connsiteY576" fmla="*/ 1435223 h 1526213"/>
              <a:gd name="connsiteX577" fmla="*/ 2905401 w 4742389"/>
              <a:gd name="connsiteY577" fmla="*/ 1512588 h 1526213"/>
              <a:gd name="connsiteX578" fmla="*/ 2959386 w 4742389"/>
              <a:gd name="connsiteY578" fmla="*/ 1526213 h 1526213"/>
              <a:gd name="connsiteX579" fmla="*/ 2932531 w 4742389"/>
              <a:gd name="connsiteY579" fmla="*/ 1526213 h 1526213"/>
              <a:gd name="connsiteX580" fmla="*/ 2904301 w 4742389"/>
              <a:gd name="connsiteY580" fmla="*/ 1519009 h 1526213"/>
              <a:gd name="connsiteX581" fmla="*/ 2611351 w 4742389"/>
              <a:gd name="connsiteY581" fmla="*/ 1442394 h 1526213"/>
              <a:gd name="connsiteX582" fmla="*/ 2417339 w 4742389"/>
              <a:gd name="connsiteY582" fmla="*/ 1396458 h 1526213"/>
              <a:gd name="connsiteX583" fmla="*/ 2366634 w 4742389"/>
              <a:gd name="connsiteY583" fmla="*/ 1413767 h 1526213"/>
              <a:gd name="connsiteX584" fmla="*/ 2372405 w 4742389"/>
              <a:gd name="connsiteY584" fmla="*/ 1415502 h 1526213"/>
              <a:gd name="connsiteX585" fmla="*/ 2422456 w 4742389"/>
              <a:gd name="connsiteY585" fmla="*/ 1430541 h 1526213"/>
              <a:gd name="connsiteX586" fmla="*/ 2616442 w 4742389"/>
              <a:gd name="connsiteY586" fmla="*/ 1492383 h 1526213"/>
              <a:gd name="connsiteX587" fmla="*/ 2714577 w 4742389"/>
              <a:gd name="connsiteY587" fmla="*/ 1526213 h 1526213"/>
              <a:gd name="connsiteX588" fmla="*/ 2697232 w 4742389"/>
              <a:gd name="connsiteY588" fmla="*/ 1526213 h 1526213"/>
              <a:gd name="connsiteX589" fmla="*/ 2613979 w 4742389"/>
              <a:gd name="connsiteY589" fmla="*/ 1497435 h 1526213"/>
              <a:gd name="connsiteX590" fmla="*/ 2419954 w 4742389"/>
              <a:gd name="connsiteY590" fmla="*/ 1435554 h 1526213"/>
              <a:gd name="connsiteX591" fmla="*/ 2369903 w 4742389"/>
              <a:gd name="connsiteY591" fmla="*/ 1420515 h 1526213"/>
              <a:gd name="connsiteX592" fmla="*/ 2356905 w 4742389"/>
              <a:gd name="connsiteY592" fmla="*/ 1417089 h 1526213"/>
              <a:gd name="connsiteX593" fmla="*/ 2316294 w 4742389"/>
              <a:gd name="connsiteY593" fmla="*/ 1430952 h 1526213"/>
              <a:gd name="connsiteX594" fmla="*/ 2127719 w 4742389"/>
              <a:gd name="connsiteY594" fmla="*/ 1485932 h 1526213"/>
              <a:gd name="connsiteX595" fmla="*/ 2204876 w 4742389"/>
              <a:gd name="connsiteY595" fmla="*/ 1503785 h 1526213"/>
              <a:gd name="connsiteX596" fmla="*/ 2254923 w 4742389"/>
              <a:gd name="connsiteY596" fmla="*/ 1513821 h 1526213"/>
              <a:gd name="connsiteX597" fmla="*/ 2304970 w 4742389"/>
              <a:gd name="connsiteY597" fmla="*/ 1523857 h 1526213"/>
              <a:gd name="connsiteX598" fmla="*/ 2314134 w 4742389"/>
              <a:gd name="connsiteY598" fmla="*/ 1526213 h 1526213"/>
              <a:gd name="connsiteX599" fmla="*/ 2281838 w 4742389"/>
              <a:gd name="connsiteY599" fmla="*/ 1526213 h 1526213"/>
              <a:gd name="connsiteX600" fmla="*/ 2258677 w 4742389"/>
              <a:gd name="connsiteY600" fmla="*/ 1520407 h 1526213"/>
              <a:gd name="connsiteX601" fmla="*/ 2252421 w 4742389"/>
              <a:gd name="connsiteY601" fmla="*/ 1518839 h 1526213"/>
              <a:gd name="connsiteX602" fmla="*/ 2204876 w 4742389"/>
              <a:gd name="connsiteY602" fmla="*/ 1508803 h 1526213"/>
              <a:gd name="connsiteX603" fmla="*/ 2117153 w 4742389"/>
              <a:gd name="connsiteY603" fmla="*/ 1489013 h 1526213"/>
              <a:gd name="connsiteX604" fmla="*/ 2014436 w 4742389"/>
              <a:gd name="connsiteY604" fmla="*/ 1518961 h 1526213"/>
              <a:gd name="connsiteX605" fmla="*/ 1983833 w 4742389"/>
              <a:gd name="connsiteY605" fmla="*/ 1526213 h 1526213"/>
              <a:gd name="connsiteX606" fmla="*/ 1962561 w 4742389"/>
              <a:gd name="connsiteY606" fmla="*/ 1526213 h 1526213"/>
              <a:gd name="connsiteX607" fmla="*/ 2014304 w 4742389"/>
              <a:gd name="connsiteY607" fmla="*/ 1513946 h 1526213"/>
              <a:gd name="connsiteX608" fmla="*/ 2107222 w 4742389"/>
              <a:gd name="connsiteY608" fmla="*/ 1486773 h 1526213"/>
              <a:gd name="connsiteX609" fmla="*/ 2104782 w 4742389"/>
              <a:gd name="connsiteY609" fmla="*/ 1486222 h 1526213"/>
              <a:gd name="connsiteX610" fmla="*/ 2059080 w 4742389"/>
              <a:gd name="connsiteY610" fmla="*/ 1477998 h 1526213"/>
              <a:gd name="connsiteX611" fmla="*/ 1992309 w 4742389"/>
              <a:gd name="connsiteY611" fmla="*/ 1496203 h 1526213"/>
              <a:gd name="connsiteX612" fmla="*/ 1852191 w 4742389"/>
              <a:gd name="connsiteY612" fmla="*/ 1526213 h 1526213"/>
              <a:gd name="connsiteX613" fmla="*/ 1827090 w 4742389"/>
              <a:gd name="connsiteY613" fmla="*/ 1526213 h 1526213"/>
              <a:gd name="connsiteX614" fmla="*/ 1991566 w 4742389"/>
              <a:gd name="connsiteY614" fmla="*/ 1491190 h 1526213"/>
              <a:gd name="connsiteX615" fmla="*/ 2047515 w 4742389"/>
              <a:gd name="connsiteY615" fmla="*/ 1475916 h 1526213"/>
              <a:gd name="connsiteX616" fmla="*/ 2019390 w 4742389"/>
              <a:gd name="connsiteY616" fmla="*/ 1470855 h 1526213"/>
              <a:gd name="connsiteX617" fmla="*/ 2007191 w 4742389"/>
              <a:gd name="connsiteY617" fmla="*/ 1468660 h 1526213"/>
              <a:gd name="connsiteX618" fmla="*/ 1989537 w 4742389"/>
              <a:gd name="connsiteY618" fmla="*/ 1465988 h 1526213"/>
              <a:gd name="connsiteX619" fmla="*/ 1702379 w 4742389"/>
              <a:gd name="connsiteY619" fmla="*/ 1526213 h 1526213"/>
              <a:gd name="connsiteX620" fmla="*/ 1678465 w 4742389"/>
              <a:gd name="connsiteY620" fmla="*/ 1526213 h 1526213"/>
              <a:gd name="connsiteX621" fmla="*/ 1975510 w 4742389"/>
              <a:gd name="connsiteY621" fmla="*/ 1463865 h 1526213"/>
              <a:gd name="connsiteX622" fmla="*/ 1916849 w 4742389"/>
              <a:gd name="connsiteY622" fmla="*/ 1454987 h 1526213"/>
              <a:gd name="connsiteX623" fmla="*/ 1654418 w 4742389"/>
              <a:gd name="connsiteY623" fmla="*/ 1505979 h 1526213"/>
              <a:gd name="connsiteX624" fmla="*/ 1507673 w 4742389"/>
              <a:gd name="connsiteY624" fmla="*/ 1526213 h 1526213"/>
              <a:gd name="connsiteX625" fmla="*/ 1470857 w 4742389"/>
              <a:gd name="connsiteY625" fmla="*/ 1526213 h 1526213"/>
              <a:gd name="connsiteX626" fmla="*/ 1651916 w 4742389"/>
              <a:gd name="connsiteY626" fmla="*/ 1500963 h 1526213"/>
              <a:gd name="connsiteX627" fmla="*/ 1899571 w 4742389"/>
              <a:gd name="connsiteY627" fmla="*/ 1452372 h 1526213"/>
              <a:gd name="connsiteX628" fmla="*/ 1834242 w 4742389"/>
              <a:gd name="connsiteY628" fmla="*/ 1442485 h 1526213"/>
              <a:gd name="connsiteX629" fmla="*/ 1639052 w 4742389"/>
              <a:gd name="connsiteY629" fmla="*/ 1476367 h 1526213"/>
              <a:gd name="connsiteX630" fmla="*/ 1254290 w 4742389"/>
              <a:gd name="connsiteY630" fmla="*/ 1526213 h 1526213"/>
              <a:gd name="connsiteX631" fmla="*/ 1219068 w 4742389"/>
              <a:gd name="connsiteY631" fmla="*/ 1526213 h 1526213"/>
              <a:gd name="connsiteX632" fmla="*/ 1237416 w 4742389"/>
              <a:gd name="connsiteY632" fmla="*/ 1524638 h 1526213"/>
              <a:gd name="connsiteX633" fmla="*/ 1639052 w 4742389"/>
              <a:gd name="connsiteY633" fmla="*/ 1471352 h 1526213"/>
              <a:gd name="connsiteX634" fmla="*/ 1818580 w 4742389"/>
              <a:gd name="connsiteY634" fmla="*/ 1440115 h 1526213"/>
              <a:gd name="connsiteX635" fmla="*/ 1808255 w 4742389"/>
              <a:gd name="connsiteY635" fmla="*/ 1438552 h 1526213"/>
              <a:gd name="connsiteX636" fmla="*/ 1740515 w 4742389"/>
              <a:gd name="connsiteY636" fmla="*/ 1430863 h 1526213"/>
              <a:gd name="connsiteX637" fmla="*/ 1626857 w 4742389"/>
              <a:gd name="connsiteY637" fmla="*/ 1448018 h 1526213"/>
              <a:gd name="connsiteX638" fmla="*/ 1228661 w 4742389"/>
              <a:gd name="connsiteY638" fmla="*/ 1495621 h 1526213"/>
              <a:gd name="connsiteX639" fmla="*/ 852899 w 4742389"/>
              <a:gd name="connsiteY639" fmla="*/ 1526213 h 1526213"/>
              <a:gd name="connsiteX640" fmla="*/ 815074 w 4742389"/>
              <a:gd name="connsiteY640" fmla="*/ 1526213 h 1526213"/>
              <a:gd name="connsiteX641" fmla="*/ 828590 w 4742389"/>
              <a:gd name="connsiteY641" fmla="*/ 1525686 h 1526213"/>
              <a:gd name="connsiteX642" fmla="*/ 1626857 w 4742389"/>
              <a:gd name="connsiteY642" fmla="*/ 1443007 h 1526213"/>
              <a:gd name="connsiteX643" fmla="*/ 1721439 w 4742389"/>
              <a:gd name="connsiteY643" fmla="*/ 1428698 h 1526213"/>
              <a:gd name="connsiteX644" fmla="*/ 1632000 w 4742389"/>
              <a:gd name="connsiteY644" fmla="*/ 1418546 h 1526213"/>
              <a:gd name="connsiteX645" fmla="*/ 1616619 w 4742389"/>
              <a:gd name="connsiteY645" fmla="*/ 1420490 h 1526213"/>
              <a:gd name="connsiteX646" fmla="*/ 820813 w 4742389"/>
              <a:gd name="connsiteY646" fmla="*/ 1493147 h 1526213"/>
              <a:gd name="connsiteX647" fmla="*/ 22503 w 4742389"/>
              <a:gd name="connsiteY647" fmla="*/ 1515695 h 1526213"/>
              <a:gd name="connsiteX648" fmla="*/ 820813 w 4742389"/>
              <a:gd name="connsiteY648" fmla="*/ 1490641 h 1526213"/>
              <a:gd name="connsiteX649" fmla="*/ 1218716 w 4742389"/>
              <a:gd name="connsiteY649" fmla="*/ 1458698 h 1526213"/>
              <a:gd name="connsiteX650" fmla="*/ 1610676 w 4742389"/>
              <a:gd name="connsiteY650" fmla="*/ 1416125 h 1526213"/>
              <a:gd name="connsiteX651" fmla="*/ 1609318 w 4742389"/>
              <a:gd name="connsiteY651" fmla="*/ 1415971 h 1526213"/>
              <a:gd name="connsiteX652" fmla="*/ 1559271 w 4742389"/>
              <a:gd name="connsiteY652" fmla="*/ 1413462 h 1526213"/>
              <a:gd name="connsiteX653" fmla="*/ 1509224 w 4742389"/>
              <a:gd name="connsiteY653" fmla="*/ 1408444 h 1526213"/>
              <a:gd name="connsiteX654" fmla="*/ 1486643 w 4742389"/>
              <a:gd name="connsiteY654" fmla="*/ 1406788 h 1526213"/>
              <a:gd name="connsiteX655" fmla="*/ 1212315 w 4742389"/>
              <a:gd name="connsiteY655" fmla="*/ 1431240 h 1526213"/>
              <a:gd name="connsiteX656" fmla="*/ 19691 w 4742389"/>
              <a:gd name="connsiteY656" fmla="*/ 1491179 h 1526213"/>
              <a:gd name="connsiteX657" fmla="*/ 1212315 w 4742389"/>
              <a:gd name="connsiteY657" fmla="*/ 1427714 h 1526213"/>
              <a:gd name="connsiteX658" fmla="*/ 1459239 w 4742389"/>
              <a:gd name="connsiteY658" fmla="*/ 1404777 h 1526213"/>
              <a:gd name="connsiteX659" fmla="*/ 1406628 w 4742389"/>
              <a:gd name="connsiteY659" fmla="*/ 1400918 h 1526213"/>
              <a:gd name="connsiteX660" fmla="*/ 1234761 w 4742389"/>
              <a:gd name="connsiteY660" fmla="*/ 1396610 h 1526213"/>
              <a:gd name="connsiteX661" fmla="*/ 810496 w 4742389"/>
              <a:gd name="connsiteY661" fmla="*/ 1426588 h 1526213"/>
              <a:gd name="connsiteX662" fmla="*/ 412867 w 4742389"/>
              <a:gd name="connsiteY662" fmla="*/ 1449810 h 1526213"/>
              <a:gd name="connsiteX663" fmla="*/ 86413 w 4742389"/>
              <a:gd name="connsiteY663" fmla="*/ 1462888 h 1526213"/>
              <a:gd name="connsiteX664" fmla="*/ 15002 w 4742389"/>
              <a:gd name="connsiteY664" fmla="*/ 1465748 h 1526213"/>
              <a:gd name="connsiteX665" fmla="*/ 89545 w 4742389"/>
              <a:gd name="connsiteY665" fmla="*/ 1462483 h 1526213"/>
              <a:gd name="connsiteX666" fmla="*/ 412867 w 4742389"/>
              <a:gd name="connsiteY666" fmla="*/ 1448322 h 1526213"/>
              <a:gd name="connsiteX667" fmla="*/ 810496 w 4742389"/>
              <a:gd name="connsiteY667" fmla="*/ 1424082 h 1526213"/>
              <a:gd name="connsiteX668" fmla="*/ 1194331 w 4742389"/>
              <a:gd name="connsiteY668" fmla="*/ 1395748 h 1526213"/>
              <a:gd name="connsiteX669" fmla="*/ 1006253 w 4742389"/>
              <a:gd name="connsiteY669" fmla="*/ 1393391 h 1526213"/>
              <a:gd name="connsiteX670" fmla="*/ 903657 w 4742389"/>
              <a:gd name="connsiteY670" fmla="*/ 1395900 h 1526213"/>
              <a:gd name="connsiteX671" fmla="*/ 853610 w 4742389"/>
              <a:gd name="connsiteY671" fmla="*/ 1398409 h 1526213"/>
              <a:gd name="connsiteX672" fmla="*/ 803563 w 4742389"/>
              <a:gd name="connsiteY672" fmla="*/ 1398409 h 1526213"/>
              <a:gd name="connsiteX673" fmla="*/ 643413 w 4742389"/>
              <a:gd name="connsiteY673" fmla="*/ 1407943 h 1526213"/>
              <a:gd name="connsiteX674" fmla="*/ 803563 w 4742389"/>
              <a:gd name="connsiteY674" fmla="*/ 1395900 h 1526213"/>
              <a:gd name="connsiteX675" fmla="*/ 853610 w 4742389"/>
              <a:gd name="connsiteY675" fmla="*/ 1393391 h 1526213"/>
              <a:gd name="connsiteX676" fmla="*/ 903657 w 4742389"/>
              <a:gd name="connsiteY676" fmla="*/ 1393391 h 1526213"/>
              <a:gd name="connsiteX677" fmla="*/ 1006253 w 4742389"/>
              <a:gd name="connsiteY677" fmla="*/ 1390882 h 1526213"/>
              <a:gd name="connsiteX678" fmla="*/ 1206441 w 4742389"/>
              <a:gd name="connsiteY678" fmla="*/ 1390882 h 1526213"/>
              <a:gd name="connsiteX679" fmla="*/ 1245512 w 4742389"/>
              <a:gd name="connsiteY679" fmla="*/ 1391970 h 1526213"/>
              <a:gd name="connsiteX680" fmla="*/ 1604112 w 4742389"/>
              <a:gd name="connsiteY680" fmla="*/ 1365499 h 1526213"/>
              <a:gd name="connsiteX681" fmla="*/ 2002016 w 4742389"/>
              <a:gd name="connsiteY681" fmla="*/ 1336050 h 1526213"/>
              <a:gd name="connsiteX682" fmla="*/ 2021651 w 4742389"/>
              <a:gd name="connsiteY682" fmla="*/ 1334783 h 1526213"/>
              <a:gd name="connsiteX683" fmla="*/ 1996024 w 4742389"/>
              <a:gd name="connsiteY683" fmla="*/ 1330291 h 1526213"/>
              <a:gd name="connsiteX684" fmla="*/ 1603761 w 4742389"/>
              <a:gd name="connsiteY684" fmla="*/ 1345747 h 1526213"/>
              <a:gd name="connsiteX685" fmla="*/ 12189 w 4742389"/>
              <a:gd name="connsiteY685" fmla="*/ 1441067 h 1526213"/>
              <a:gd name="connsiteX686" fmla="*/ 1603761 w 4742389"/>
              <a:gd name="connsiteY686" fmla="*/ 1340730 h 1526213"/>
              <a:gd name="connsiteX687" fmla="*/ 1971306 w 4742389"/>
              <a:gd name="connsiteY687" fmla="*/ 1325958 h 1526213"/>
              <a:gd name="connsiteX688" fmla="*/ 1960110 w 4742389"/>
              <a:gd name="connsiteY688" fmla="*/ 1323995 h 1526213"/>
              <a:gd name="connsiteX689" fmla="*/ 1604348 w 4742389"/>
              <a:gd name="connsiteY689" fmla="*/ 1322878 h 1526213"/>
              <a:gd name="connsiteX690" fmla="*/ 10314 w 4742389"/>
              <a:gd name="connsiteY690" fmla="*/ 1415654 h 1526213"/>
              <a:gd name="connsiteX691" fmla="*/ 1604348 w 4742389"/>
              <a:gd name="connsiteY691" fmla="*/ 1317863 h 1526213"/>
              <a:gd name="connsiteX692" fmla="*/ 1889609 w 4742389"/>
              <a:gd name="connsiteY692" fmla="*/ 1317415 h 1526213"/>
              <a:gd name="connsiteX693" fmla="*/ 1608855 w 4742389"/>
              <a:gd name="connsiteY693" fmla="*/ 1305727 h 1526213"/>
              <a:gd name="connsiteX694" fmla="*/ 805521 w 4742389"/>
              <a:gd name="connsiteY694" fmla="*/ 1325793 h 1526213"/>
              <a:gd name="connsiteX695" fmla="*/ 4688 w 4742389"/>
              <a:gd name="connsiteY695" fmla="*/ 1391008 h 1526213"/>
              <a:gd name="connsiteX696" fmla="*/ 805521 w 4742389"/>
              <a:gd name="connsiteY696" fmla="*/ 1323285 h 1526213"/>
              <a:gd name="connsiteX697" fmla="*/ 1608855 w 4742389"/>
              <a:gd name="connsiteY697" fmla="*/ 1300711 h 1526213"/>
              <a:gd name="connsiteX698" fmla="*/ 1882117 w 4742389"/>
              <a:gd name="connsiteY698" fmla="*/ 1311385 h 1526213"/>
              <a:gd name="connsiteX699" fmla="*/ 1877765 w 4742389"/>
              <a:gd name="connsiteY699" fmla="*/ 1310731 h 1526213"/>
              <a:gd name="connsiteX700" fmla="*/ 1815761 w 4742389"/>
              <a:gd name="connsiteY700" fmla="*/ 1304073 h 1526213"/>
              <a:gd name="connsiteX701" fmla="*/ 1614323 w 4742389"/>
              <a:gd name="connsiteY701" fmla="*/ 1288086 h 1526213"/>
              <a:gd name="connsiteX702" fmla="*/ 1411633 w 4742389"/>
              <a:gd name="connsiteY702" fmla="*/ 1280562 h 1526213"/>
              <a:gd name="connsiteX703" fmla="*/ 1211445 w 4742389"/>
              <a:gd name="connsiteY703" fmla="*/ 1278054 h 1526213"/>
              <a:gd name="connsiteX704" fmla="*/ 806066 w 4742389"/>
              <a:gd name="connsiteY704" fmla="*/ 1290593 h 1526213"/>
              <a:gd name="connsiteX705" fmla="*/ 2813 w 4742389"/>
              <a:gd name="connsiteY705" fmla="*/ 1365827 h 1526213"/>
              <a:gd name="connsiteX706" fmla="*/ 806066 w 4742389"/>
              <a:gd name="connsiteY706" fmla="*/ 1288086 h 1526213"/>
              <a:gd name="connsiteX707" fmla="*/ 1211445 w 4742389"/>
              <a:gd name="connsiteY707" fmla="*/ 1275547 h 1526213"/>
              <a:gd name="connsiteX708" fmla="*/ 1411633 w 4742389"/>
              <a:gd name="connsiteY708" fmla="*/ 1275547 h 1526213"/>
              <a:gd name="connsiteX709" fmla="*/ 1614323 w 4742389"/>
              <a:gd name="connsiteY709" fmla="*/ 1283070 h 1526213"/>
              <a:gd name="connsiteX710" fmla="*/ 1781622 w 4742389"/>
              <a:gd name="connsiteY710" fmla="*/ 1296286 h 1526213"/>
              <a:gd name="connsiteX711" fmla="*/ 1724248 w 4742389"/>
              <a:gd name="connsiteY711" fmla="*/ 1287666 h 1526213"/>
              <a:gd name="connsiteX712" fmla="*/ 1621644 w 4742389"/>
              <a:gd name="connsiteY712" fmla="*/ 1277640 h 1526213"/>
              <a:gd name="connsiteX713" fmla="*/ 1216233 w 4742389"/>
              <a:gd name="connsiteY713" fmla="*/ 1252574 h 1526213"/>
              <a:gd name="connsiteX714" fmla="*/ 1166183 w 4742389"/>
              <a:gd name="connsiteY714" fmla="*/ 1250067 h 1526213"/>
              <a:gd name="connsiteX715" fmla="*/ 1113629 w 4742389"/>
              <a:gd name="connsiteY715" fmla="*/ 1250067 h 1526213"/>
              <a:gd name="connsiteX716" fmla="*/ 1013528 w 4742389"/>
              <a:gd name="connsiteY716" fmla="*/ 1250067 h 1526213"/>
              <a:gd name="connsiteX717" fmla="*/ 808320 w 4742389"/>
              <a:gd name="connsiteY717" fmla="*/ 1257587 h 1526213"/>
              <a:gd name="connsiteX718" fmla="*/ 0 w 4742389"/>
              <a:gd name="connsiteY718" fmla="*/ 1340304 h 1526213"/>
              <a:gd name="connsiteX719" fmla="*/ 808320 w 4742389"/>
              <a:gd name="connsiteY719" fmla="*/ 1255081 h 1526213"/>
              <a:gd name="connsiteX720" fmla="*/ 1013528 w 4742389"/>
              <a:gd name="connsiteY720" fmla="*/ 1247561 h 1526213"/>
              <a:gd name="connsiteX721" fmla="*/ 1113629 w 4742389"/>
              <a:gd name="connsiteY721" fmla="*/ 1247561 h 1526213"/>
              <a:gd name="connsiteX722" fmla="*/ 1166183 w 4742389"/>
              <a:gd name="connsiteY722" fmla="*/ 1247561 h 1526213"/>
              <a:gd name="connsiteX723" fmla="*/ 1216233 w 4742389"/>
              <a:gd name="connsiteY723" fmla="*/ 1247561 h 1526213"/>
              <a:gd name="connsiteX724" fmla="*/ 1621644 w 4742389"/>
              <a:gd name="connsiteY724" fmla="*/ 1272627 h 1526213"/>
              <a:gd name="connsiteX725" fmla="*/ 1724248 w 4742389"/>
              <a:gd name="connsiteY725" fmla="*/ 1282653 h 1526213"/>
              <a:gd name="connsiteX726" fmla="*/ 1824350 w 4742389"/>
              <a:gd name="connsiteY726" fmla="*/ 1297692 h 1526213"/>
              <a:gd name="connsiteX727" fmla="*/ 1874401 w 4742389"/>
              <a:gd name="connsiteY727" fmla="*/ 1305212 h 1526213"/>
              <a:gd name="connsiteX728" fmla="*/ 1876050 w 4742389"/>
              <a:gd name="connsiteY728" fmla="*/ 1305460 h 1526213"/>
              <a:gd name="connsiteX729" fmla="*/ 1958694 w 4742389"/>
              <a:gd name="connsiteY729" fmla="*/ 1314376 h 1526213"/>
              <a:gd name="connsiteX730" fmla="*/ 2010210 w 4742389"/>
              <a:gd name="connsiteY730" fmla="*/ 1316388 h 1526213"/>
              <a:gd name="connsiteX731" fmla="*/ 2037840 w 4742389"/>
              <a:gd name="connsiteY731" fmla="*/ 1318801 h 1526213"/>
              <a:gd name="connsiteX732" fmla="*/ 2123809 w 4742389"/>
              <a:gd name="connsiteY732" fmla="*/ 1322717 h 1526213"/>
              <a:gd name="connsiteX733" fmla="*/ 2237745 w 4742389"/>
              <a:gd name="connsiteY733" fmla="*/ 1320831 h 1526213"/>
              <a:gd name="connsiteX734" fmla="*/ 2295221 w 4742389"/>
              <a:gd name="connsiteY734" fmla="*/ 1317121 h 1526213"/>
              <a:gd name="connsiteX735" fmla="*/ 2402045 w 4742389"/>
              <a:gd name="connsiteY735" fmla="*/ 1305641 h 1526213"/>
              <a:gd name="connsiteX736" fmla="*/ 2410836 w 4742389"/>
              <a:gd name="connsiteY736" fmla="*/ 1304694 h 1526213"/>
              <a:gd name="connsiteX737" fmla="*/ 2546168 w 4742389"/>
              <a:gd name="connsiteY737" fmla="*/ 1282955 h 1526213"/>
              <a:gd name="connsiteX738" fmla="*/ 2659717 w 4742389"/>
              <a:gd name="connsiteY738" fmla="*/ 1258873 h 1526213"/>
              <a:gd name="connsiteX739" fmla="*/ 2712288 w 4742389"/>
              <a:gd name="connsiteY739" fmla="*/ 1244690 h 1526213"/>
              <a:gd name="connsiteX740" fmla="*/ 2835272 w 4742389"/>
              <a:gd name="connsiteY740" fmla="*/ 1207526 h 1526213"/>
              <a:gd name="connsiteX741" fmla="*/ 2871251 w 4742389"/>
              <a:gd name="connsiteY741" fmla="*/ 1194959 h 1526213"/>
              <a:gd name="connsiteX742" fmla="*/ 3022620 w 4742389"/>
              <a:gd name="connsiteY742" fmla="*/ 1135682 h 1526213"/>
              <a:gd name="connsiteX743" fmla="*/ 3065180 w 4742389"/>
              <a:gd name="connsiteY743" fmla="*/ 1117038 h 1526213"/>
              <a:gd name="connsiteX744" fmla="*/ 3135498 w 4742389"/>
              <a:gd name="connsiteY744" fmla="*/ 1082054 h 1526213"/>
              <a:gd name="connsiteX745" fmla="*/ 3272966 w 4742389"/>
              <a:gd name="connsiteY745" fmla="*/ 1007211 h 1526213"/>
              <a:gd name="connsiteX746" fmla="*/ 3948651 w 4742389"/>
              <a:gd name="connsiteY746" fmla="*/ 518325 h 1526213"/>
              <a:gd name="connsiteX747" fmla="*/ 4268975 w 4742389"/>
              <a:gd name="connsiteY747" fmla="*/ 247557 h 1526213"/>
              <a:gd name="connsiteX748" fmla="*/ 4631843 w 4742389"/>
              <a:gd name="connsiteY748" fmla="*/ 36959 h 1526213"/>
              <a:gd name="connsiteX749" fmla="*/ 4731319 w 4742389"/>
              <a:gd name="connsiteY749" fmla="*/ 2487 h 152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</a:cxnLst>
            <a:rect l="l" t="t" r="r" b="b"/>
            <a:pathLst>
              <a:path w="4742389" h="1526213">
                <a:moveTo>
                  <a:pt x="643413" y="1407943"/>
                </a:moveTo>
                <a:lnTo>
                  <a:pt x="403188" y="1426007"/>
                </a:lnTo>
                <a:cubicBezTo>
                  <a:pt x="469501" y="1420989"/>
                  <a:pt x="536438" y="1415344"/>
                  <a:pt x="603376" y="1410326"/>
                </a:cubicBezTo>
                <a:close/>
                <a:moveTo>
                  <a:pt x="2316873" y="1406472"/>
                </a:moveTo>
                <a:lnTo>
                  <a:pt x="2292268" y="1414417"/>
                </a:lnTo>
                <a:lnTo>
                  <a:pt x="2070799" y="1474802"/>
                </a:lnTo>
                <a:lnTo>
                  <a:pt x="2094773" y="1479009"/>
                </a:lnTo>
                <a:cubicBezTo>
                  <a:pt x="2107285" y="1481204"/>
                  <a:pt x="2107285" y="1481204"/>
                  <a:pt x="2107285" y="1481204"/>
                </a:cubicBezTo>
                <a:lnTo>
                  <a:pt x="2117880" y="1483656"/>
                </a:lnTo>
                <a:lnTo>
                  <a:pt x="2315239" y="1425938"/>
                </a:lnTo>
                <a:lnTo>
                  <a:pt x="2347886" y="1414711"/>
                </a:lnTo>
                <a:lnTo>
                  <a:pt x="2328299" y="1409548"/>
                </a:lnTo>
                <a:cubicBezTo>
                  <a:pt x="2322355" y="1407982"/>
                  <a:pt x="2322355" y="1407982"/>
                  <a:pt x="2322355" y="1407982"/>
                </a:cubicBezTo>
                <a:close/>
                <a:moveTo>
                  <a:pt x="2271317" y="1393924"/>
                </a:moveTo>
                <a:lnTo>
                  <a:pt x="2070766" y="1448952"/>
                </a:lnTo>
                <a:lnTo>
                  <a:pt x="2003434" y="1463073"/>
                </a:lnTo>
                <a:lnTo>
                  <a:pt x="2007191" y="1463642"/>
                </a:lnTo>
                <a:lnTo>
                  <a:pt x="2059110" y="1472751"/>
                </a:lnTo>
                <a:lnTo>
                  <a:pt x="2291173" y="1409403"/>
                </a:lnTo>
                <a:lnTo>
                  <a:pt x="2307838" y="1403983"/>
                </a:lnTo>
                <a:close/>
                <a:moveTo>
                  <a:pt x="2378176" y="1386677"/>
                </a:moveTo>
                <a:lnTo>
                  <a:pt x="2329155" y="1402506"/>
                </a:lnTo>
                <a:lnTo>
                  <a:pt x="2358093" y="1411201"/>
                </a:lnTo>
                <a:lnTo>
                  <a:pt x="2407814" y="1394103"/>
                </a:lnTo>
                <a:close/>
                <a:moveTo>
                  <a:pt x="2233796" y="1383589"/>
                </a:moveTo>
                <a:lnTo>
                  <a:pt x="2052937" y="1428544"/>
                </a:lnTo>
                <a:lnTo>
                  <a:pt x="1931367" y="1452166"/>
                </a:lnTo>
                <a:lnTo>
                  <a:pt x="1989402" y="1460949"/>
                </a:lnTo>
                <a:lnTo>
                  <a:pt x="2070453" y="1443937"/>
                </a:lnTo>
                <a:lnTo>
                  <a:pt x="2261511" y="1391222"/>
                </a:lnTo>
                <a:close/>
                <a:moveTo>
                  <a:pt x="2329305" y="1378012"/>
                </a:moveTo>
                <a:lnTo>
                  <a:pt x="2283683" y="1390530"/>
                </a:lnTo>
                <a:lnTo>
                  <a:pt x="2320293" y="1399933"/>
                </a:lnTo>
                <a:lnTo>
                  <a:pt x="2368504" y="1384254"/>
                </a:lnTo>
                <a:lnTo>
                  <a:pt x="2365026" y="1383382"/>
                </a:lnTo>
                <a:close/>
                <a:moveTo>
                  <a:pt x="2195642" y="1373395"/>
                </a:moveTo>
                <a:lnTo>
                  <a:pt x="2036309" y="1407409"/>
                </a:lnTo>
                <a:lnTo>
                  <a:pt x="1849685" y="1439804"/>
                </a:lnTo>
                <a:lnTo>
                  <a:pt x="1914009" y="1449539"/>
                </a:lnTo>
                <a:lnTo>
                  <a:pt x="2051373" y="1422588"/>
                </a:lnTo>
                <a:lnTo>
                  <a:pt x="2222273" y="1380415"/>
                </a:lnTo>
                <a:lnTo>
                  <a:pt x="2222253" y="1380409"/>
                </a:lnTo>
                <a:close/>
                <a:moveTo>
                  <a:pt x="2287251" y="1370301"/>
                </a:moveTo>
                <a:lnTo>
                  <a:pt x="2245412" y="1380701"/>
                </a:lnTo>
                <a:lnTo>
                  <a:pt x="2273499" y="1387915"/>
                </a:lnTo>
                <a:lnTo>
                  <a:pt x="2316413" y="1376074"/>
                </a:lnTo>
                <a:lnTo>
                  <a:pt x="2314979" y="1375859"/>
                </a:lnTo>
                <a:close/>
                <a:moveTo>
                  <a:pt x="2436053" y="1367988"/>
                </a:moveTo>
                <a:lnTo>
                  <a:pt x="2389019" y="1383175"/>
                </a:lnTo>
                <a:lnTo>
                  <a:pt x="2408817" y="1387144"/>
                </a:lnTo>
                <a:cubicBezTo>
                  <a:pt x="2415073" y="1388398"/>
                  <a:pt x="2415073" y="1388398"/>
                  <a:pt x="2415073" y="1388398"/>
                </a:cubicBezTo>
                <a:lnTo>
                  <a:pt x="2420586" y="1389710"/>
                </a:lnTo>
                <a:lnTo>
                  <a:pt x="2468716" y="1373159"/>
                </a:lnTo>
                <a:close/>
                <a:moveTo>
                  <a:pt x="2154700" y="1363869"/>
                </a:moveTo>
                <a:lnTo>
                  <a:pt x="2023175" y="1388201"/>
                </a:lnTo>
                <a:lnTo>
                  <a:pt x="1759491" y="1427999"/>
                </a:lnTo>
                <a:lnTo>
                  <a:pt x="1808255" y="1433534"/>
                </a:lnTo>
                <a:lnTo>
                  <a:pt x="1834004" y="1437431"/>
                </a:lnTo>
                <a:lnTo>
                  <a:pt x="2035370" y="1402394"/>
                </a:lnTo>
                <a:lnTo>
                  <a:pt x="2184870" y="1370556"/>
                </a:lnTo>
                <a:lnTo>
                  <a:pt x="2180649" y="1369443"/>
                </a:lnTo>
                <a:cubicBezTo>
                  <a:pt x="2174705" y="1367877"/>
                  <a:pt x="2174705" y="1367877"/>
                  <a:pt x="2174705" y="1367877"/>
                </a:cubicBezTo>
                <a:close/>
                <a:moveTo>
                  <a:pt x="2247479" y="1362329"/>
                </a:moveTo>
                <a:lnTo>
                  <a:pt x="2207044" y="1370961"/>
                </a:lnTo>
                <a:lnTo>
                  <a:pt x="2218500" y="1373830"/>
                </a:lnTo>
                <a:cubicBezTo>
                  <a:pt x="2224756" y="1375396"/>
                  <a:pt x="2224756" y="1375396"/>
                  <a:pt x="2224756" y="1375396"/>
                </a:cubicBezTo>
                <a:lnTo>
                  <a:pt x="2233504" y="1377643"/>
                </a:lnTo>
                <a:lnTo>
                  <a:pt x="2274010" y="1367647"/>
                </a:lnTo>
                <a:lnTo>
                  <a:pt x="2257112" y="1364260"/>
                </a:lnTo>
                <a:close/>
                <a:moveTo>
                  <a:pt x="2389230" y="1361570"/>
                </a:moveTo>
                <a:lnTo>
                  <a:pt x="2344103" y="1373952"/>
                </a:lnTo>
                <a:lnTo>
                  <a:pt x="2359083" y="1377112"/>
                </a:lnTo>
                <a:cubicBezTo>
                  <a:pt x="2365026" y="1378366"/>
                  <a:pt x="2365026" y="1378366"/>
                  <a:pt x="2365026" y="1378366"/>
                </a:cubicBezTo>
                <a:lnTo>
                  <a:pt x="2378378" y="1381042"/>
                </a:lnTo>
                <a:lnTo>
                  <a:pt x="2424260" y="1366121"/>
                </a:lnTo>
                <a:lnTo>
                  <a:pt x="2407185" y="1363417"/>
                </a:lnTo>
                <a:close/>
                <a:moveTo>
                  <a:pt x="2341950" y="1356705"/>
                </a:moveTo>
                <a:lnTo>
                  <a:pt x="2304394" y="1366040"/>
                </a:lnTo>
                <a:lnTo>
                  <a:pt x="2304969" y="1366141"/>
                </a:lnTo>
                <a:cubicBezTo>
                  <a:pt x="2317481" y="1368335"/>
                  <a:pt x="2317481" y="1368335"/>
                  <a:pt x="2317481" y="1368335"/>
                </a:cubicBezTo>
                <a:lnTo>
                  <a:pt x="2332771" y="1371561"/>
                </a:lnTo>
                <a:lnTo>
                  <a:pt x="2374483" y="1360052"/>
                </a:lnTo>
                <a:close/>
                <a:moveTo>
                  <a:pt x="2114465" y="1355554"/>
                </a:moveTo>
                <a:lnTo>
                  <a:pt x="2012958" y="1370382"/>
                </a:lnTo>
                <a:lnTo>
                  <a:pt x="1652914" y="1415902"/>
                </a:lnTo>
                <a:lnTo>
                  <a:pt x="1740389" y="1425831"/>
                </a:lnTo>
                <a:lnTo>
                  <a:pt x="2022237" y="1383190"/>
                </a:lnTo>
                <a:lnTo>
                  <a:pt x="2141381" y="1361201"/>
                </a:lnTo>
                <a:lnTo>
                  <a:pt x="2124654" y="1357850"/>
                </a:lnTo>
                <a:close/>
                <a:moveTo>
                  <a:pt x="2205859" y="1354405"/>
                </a:moveTo>
                <a:lnTo>
                  <a:pt x="2167711" y="1361462"/>
                </a:lnTo>
                <a:lnTo>
                  <a:pt x="2174705" y="1362863"/>
                </a:lnTo>
                <a:lnTo>
                  <a:pt x="2195978" y="1368190"/>
                </a:lnTo>
                <a:lnTo>
                  <a:pt x="2235125" y="1359853"/>
                </a:lnTo>
                <a:lnTo>
                  <a:pt x="2227397" y="1358304"/>
                </a:lnTo>
                <a:cubicBezTo>
                  <a:pt x="2214885" y="1355796"/>
                  <a:pt x="2214885" y="1355796"/>
                  <a:pt x="2214885" y="1355796"/>
                </a:cubicBezTo>
                <a:close/>
                <a:moveTo>
                  <a:pt x="2295983" y="1351975"/>
                </a:moveTo>
                <a:lnTo>
                  <a:pt x="2263606" y="1358887"/>
                </a:lnTo>
                <a:lnTo>
                  <a:pt x="2290440" y="1363593"/>
                </a:lnTo>
                <a:lnTo>
                  <a:pt x="2325296" y="1354991"/>
                </a:lnTo>
                <a:close/>
                <a:moveTo>
                  <a:pt x="2495411" y="1348764"/>
                </a:moveTo>
                <a:lnTo>
                  <a:pt x="2495384" y="1348773"/>
                </a:lnTo>
                <a:cubicBezTo>
                  <a:pt x="2490237" y="1350491"/>
                  <a:pt x="2490237" y="1350491"/>
                  <a:pt x="2490237" y="1350491"/>
                </a:cubicBezTo>
                <a:lnTo>
                  <a:pt x="2447859" y="1364175"/>
                </a:lnTo>
                <a:lnTo>
                  <a:pt x="2480486" y="1369112"/>
                </a:lnTo>
                <a:lnTo>
                  <a:pt x="2512196" y="1358207"/>
                </a:lnTo>
                <a:lnTo>
                  <a:pt x="2528899" y="1351771"/>
                </a:lnTo>
                <a:close/>
                <a:moveTo>
                  <a:pt x="2165222" y="1348139"/>
                </a:moveTo>
                <a:lnTo>
                  <a:pt x="2128200" y="1353548"/>
                </a:lnTo>
                <a:lnTo>
                  <a:pt x="2154407" y="1358797"/>
                </a:lnTo>
                <a:lnTo>
                  <a:pt x="2190793" y="1352082"/>
                </a:lnTo>
                <a:close/>
                <a:moveTo>
                  <a:pt x="2076862" y="1347080"/>
                </a:moveTo>
                <a:lnTo>
                  <a:pt x="1608761" y="1395903"/>
                </a:lnTo>
                <a:lnTo>
                  <a:pt x="1516343" y="1404140"/>
                </a:lnTo>
                <a:lnTo>
                  <a:pt x="1553015" y="1407817"/>
                </a:lnTo>
                <a:cubicBezTo>
                  <a:pt x="1559271" y="1408444"/>
                  <a:pt x="1559271" y="1408444"/>
                  <a:pt x="1559271" y="1408444"/>
                </a:cubicBezTo>
                <a:cubicBezTo>
                  <a:pt x="1609318" y="1410953"/>
                  <a:pt x="1609318" y="1410953"/>
                  <a:pt x="1609318" y="1410953"/>
                </a:cubicBezTo>
                <a:lnTo>
                  <a:pt x="1631961" y="1413523"/>
                </a:lnTo>
                <a:lnTo>
                  <a:pt x="2012019" y="1365058"/>
                </a:lnTo>
                <a:lnTo>
                  <a:pt x="2098552" y="1351968"/>
                </a:lnTo>
                <a:close/>
                <a:moveTo>
                  <a:pt x="2246510" y="1346884"/>
                </a:moveTo>
                <a:lnTo>
                  <a:pt x="2221525" y="1351506"/>
                </a:lnTo>
                <a:lnTo>
                  <a:pt x="2250476" y="1356584"/>
                </a:lnTo>
                <a:lnTo>
                  <a:pt x="2279891" y="1350319"/>
                </a:lnTo>
                <a:close/>
                <a:moveTo>
                  <a:pt x="2450575" y="1344737"/>
                </a:moveTo>
                <a:lnTo>
                  <a:pt x="2403537" y="1357644"/>
                </a:lnTo>
                <a:lnTo>
                  <a:pt x="2409688" y="1358401"/>
                </a:lnTo>
                <a:lnTo>
                  <a:pt x="2435834" y="1362356"/>
                </a:lnTo>
                <a:lnTo>
                  <a:pt x="2481478" y="1347512"/>
                </a:lnTo>
                <a:close/>
                <a:moveTo>
                  <a:pt x="2203856" y="1342495"/>
                </a:moveTo>
                <a:lnTo>
                  <a:pt x="2182766" y="1345576"/>
                </a:lnTo>
                <a:lnTo>
                  <a:pt x="2204876" y="1348900"/>
                </a:lnTo>
                <a:lnTo>
                  <a:pt x="2206615" y="1349161"/>
                </a:lnTo>
                <a:lnTo>
                  <a:pt x="2228818" y="1345064"/>
                </a:lnTo>
                <a:close/>
                <a:moveTo>
                  <a:pt x="2125471" y="1342010"/>
                </a:moveTo>
                <a:lnTo>
                  <a:pt x="2092630" y="1345435"/>
                </a:lnTo>
                <a:lnTo>
                  <a:pt x="2112055" y="1349925"/>
                </a:lnTo>
                <a:lnTo>
                  <a:pt x="2144739" y="1344981"/>
                </a:lnTo>
                <a:lnTo>
                  <a:pt x="2129493" y="1342630"/>
                </a:lnTo>
                <a:close/>
                <a:moveTo>
                  <a:pt x="2406147" y="1340747"/>
                </a:moveTo>
                <a:lnTo>
                  <a:pt x="2359815" y="1352264"/>
                </a:lnTo>
                <a:lnTo>
                  <a:pt x="2389481" y="1355914"/>
                </a:lnTo>
                <a:lnTo>
                  <a:pt x="2435045" y="1343343"/>
                </a:lnTo>
                <a:close/>
                <a:moveTo>
                  <a:pt x="2039442" y="1338647"/>
                </a:moveTo>
                <a:lnTo>
                  <a:pt x="2002016" y="1341063"/>
                </a:lnTo>
                <a:cubicBezTo>
                  <a:pt x="1869381" y="1350461"/>
                  <a:pt x="1736747" y="1360486"/>
                  <a:pt x="1604112" y="1370511"/>
                </a:cubicBezTo>
                <a:lnTo>
                  <a:pt x="1284898" y="1393067"/>
                </a:lnTo>
                <a:lnTo>
                  <a:pt x="1307786" y="1393704"/>
                </a:lnTo>
                <a:cubicBezTo>
                  <a:pt x="1341567" y="1395272"/>
                  <a:pt x="1375349" y="1397154"/>
                  <a:pt x="1409130" y="1398409"/>
                </a:cubicBezTo>
                <a:lnTo>
                  <a:pt x="1486203" y="1402273"/>
                </a:lnTo>
                <a:lnTo>
                  <a:pt x="1608761" y="1390888"/>
                </a:lnTo>
                <a:lnTo>
                  <a:pt x="2057350" y="1342682"/>
                </a:lnTo>
                <a:close/>
                <a:moveTo>
                  <a:pt x="2358501" y="1338629"/>
                </a:moveTo>
                <a:lnTo>
                  <a:pt x="2318464" y="1347176"/>
                </a:lnTo>
                <a:lnTo>
                  <a:pt x="2344156" y="1350337"/>
                </a:lnTo>
                <a:lnTo>
                  <a:pt x="2386901" y="1339789"/>
                </a:lnTo>
                <a:close/>
                <a:moveTo>
                  <a:pt x="2162054" y="1338194"/>
                </a:moveTo>
                <a:lnTo>
                  <a:pt x="2145290" y="1339943"/>
                </a:lnTo>
                <a:lnTo>
                  <a:pt x="2161718" y="1342412"/>
                </a:lnTo>
                <a:lnTo>
                  <a:pt x="2178448" y="1339881"/>
                </a:lnTo>
                <a:close/>
                <a:moveTo>
                  <a:pt x="2303316" y="1336375"/>
                </a:moveTo>
                <a:lnTo>
                  <a:pt x="2274305" y="1341742"/>
                </a:lnTo>
                <a:lnTo>
                  <a:pt x="2303371" y="1345319"/>
                </a:lnTo>
                <a:lnTo>
                  <a:pt x="2338599" y="1337816"/>
                </a:lnTo>
                <a:close/>
                <a:moveTo>
                  <a:pt x="2084118" y="1335762"/>
                </a:moveTo>
                <a:lnTo>
                  <a:pt x="2058060" y="1337445"/>
                </a:lnTo>
                <a:lnTo>
                  <a:pt x="2073303" y="1340968"/>
                </a:lnTo>
                <a:lnTo>
                  <a:pt x="2099804" y="1338120"/>
                </a:lnTo>
                <a:close/>
                <a:moveTo>
                  <a:pt x="2258325" y="1334538"/>
                </a:moveTo>
                <a:lnTo>
                  <a:pt x="2238863" y="1337381"/>
                </a:lnTo>
                <a:lnTo>
                  <a:pt x="2257812" y="1339713"/>
                </a:lnTo>
                <a:lnTo>
                  <a:pt x="2280863" y="1335459"/>
                </a:lnTo>
                <a:close/>
                <a:moveTo>
                  <a:pt x="2117484" y="1333608"/>
                </a:moveTo>
                <a:lnTo>
                  <a:pt x="2108922" y="1334161"/>
                </a:lnTo>
                <a:lnTo>
                  <a:pt x="2117294" y="1335734"/>
                </a:lnTo>
                <a:lnTo>
                  <a:pt x="2119259" y="1336030"/>
                </a:lnTo>
                <a:lnTo>
                  <a:pt x="2129903" y="1334886"/>
                </a:lnTo>
                <a:close/>
                <a:moveTo>
                  <a:pt x="2214330" y="1332742"/>
                </a:moveTo>
                <a:lnTo>
                  <a:pt x="2206623" y="1333546"/>
                </a:lnTo>
                <a:lnTo>
                  <a:pt x="2210301" y="1333867"/>
                </a:lnTo>
                <a:lnTo>
                  <a:pt x="2214659" y="1334403"/>
                </a:lnTo>
                <a:lnTo>
                  <a:pt x="2223238" y="1333105"/>
                </a:lnTo>
                <a:close/>
                <a:moveTo>
                  <a:pt x="2043194" y="1329610"/>
                </a:moveTo>
                <a:lnTo>
                  <a:pt x="2024364" y="1329818"/>
                </a:lnTo>
                <a:lnTo>
                  <a:pt x="2027055" y="1330278"/>
                </a:lnTo>
                <a:lnTo>
                  <a:pt x="2041108" y="1333527"/>
                </a:lnTo>
                <a:lnTo>
                  <a:pt x="2060792" y="1332256"/>
                </a:lnTo>
                <a:close/>
                <a:moveTo>
                  <a:pt x="2556751" y="1328281"/>
                </a:moveTo>
                <a:lnTo>
                  <a:pt x="2531411" y="1336743"/>
                </a:lnTo>
                <a:lnTo>
                  <a:pt x="2511183" y="1343497"/>
                </a:lnTo>
                <a:lnTo>
                  <a:pt x="2544027" y="1345942"/>
                </a:lnTo>
                <a:lnTo>
                  <a:pt x="2568621" y="1336466"/>
                </a:lnTo>
                <a:lnTo>
                  <a:pt x="2588499" y="1328806"/>
                </a:lnTo>
                <a:close/>
                <a:moveTo>
                  <a:pt x="2508372" y="1327480"/>
                </a:moveTo>
                <a:lnTo>
                  <a:pt x="2508269" y="1327512"/>
                </a:lnTo>
                <a:cubicBezTo>
                  <a:pt x="2467095" y="1340204"/>
                  <a:pt x="2467095" y="1340204"/>
                  <a:pt x="2467095" y="1340204"/>
                </a:cubicBezTo>
                <a:lnTo>
                  <a:pt x="2467064" y="1340213"/>
                </a:lnTo>
                <a:lnTo>
                  <a:pt x="2496859" y="1342431"/>
                </a:lnTo>
                <a:lnTo>
                  <a:pt x="2540061" y="1328005"/>
                </a:lnTo>
                <a:close/>
                <a:moveTo>
                  <a:pt x="2460291" y="1326684"/>
                </a:moveTo>
                <a:lnTo>
                  <a:pt x="2447701" y="1330418"/>
                </a:lnTo>
                <a:lnTo>
                  <a:pt x="2421841" y="1336846"/>
                </a:lnTo>
                <a:lnTo>
                  <a:pt x="2450782" y="1339001"/>
                </a:lnTo>
                <a:lnTo>
                  <a:pt x="2464592" y="1335190"/>
                </a:lnTo>
                <a:lnTo>
                  <a:pt x="2490560" y="1327185"/>
                </a:lnTo>
                <a:close/>
                <a:moveTo>
                  <a:pt x="2329673" y="1326450"/>
                </a:moveTo>
                <a:lnTo>
                  <a:pt x="2312386" y="1326641"/>
                </a:lnTo>
                <a:lnTo>
                  <a:pt x="2288043" y="1330197"/>
                </a:lnTo>
                <a:lnTo>
                  <a:pt x="2305151" y="1330976"/>
                </a:lnTo>
                <a:close/>
                <a:moveTo>
                  <a:pt x="2417751" y="1325980"/>
                </a:moveTo>
                <a:lnTo>
                  <a:pt x="2378665" y="1334324"/>
                </a:lnTo>
                <a:lnTo>
                  <a:pt x="2402616" y="1335415"/>
                </a:lnTo>
                <a:lnTo>
                  <a:pt x="2404158" y="1335530"/>
                </a:lnTo>
                <a:lnTo>
                  <a:pt x="2441278" y="1326370"/>
                </a:lnTo>
                <a:close/>
                <a:moveTo>
                  <a:pt x="2395372" y="1325725"/>
                </a:moveTo>
                <a:lnTo>
                  <a:pt x="2358699" y="1326130"/>
                </a:lnTo>
                <a:lnTo>
                  <a:pt x="2327099" y="1331976"/>
                </a:lnTo>
                <a:lnTo>
                  <a:pt x="2359165" y="1333436"/>
                </a:lnTo>
                <a:close/>
                <a:moveTo>
                  <a:pt x="1990882" y="1324092"/>
                </a:moveTo>
                <a:lnTo>
                  <a:pt x="1995991" y="1324966"/>
                </a:lnTo>
                <a:lnTo>
                  <a:pt x="2001654" y="1324738"/>
                </a:lnTo>
                <a:lnTo>
                  <a:pt x="2007341" y="1324644"/>
                </a:lnTo>
                <a:lnTo>
                  <a:pt x="2002542" y="1324129"/>
                </a:lnTo>
                <a:close/>
                <a:moveTo>
                  <a:pt x="2384183" y="1316390"/>
                </a:moveTo>
                <a:lnTo>
                  <a:pt x="2381275" y="1316577"/>
                </a:lnTo>
                <a:lnTo>
                  <a:pt x="2366770" y="1318696"/>
                </a:lnTo>
                <a:lnTo>
                  <a:pt x="2372170" y="1318607"/>
                </a:lnTo>
                <a:close/>
                <a:moveTo>
                  <a:pt x="2451213" y="1313030"/>
                </a:moveTo>
                <a:lnTo>
                  <a:pt x="2421664" y="1314380"/>
                </a:lnTo>
                <a:lnTo>
                  <a:pt x="2417617" y="1315230"/>
                </a:lnTo>
                <a:lnTo>
                  <a:pt x="2401604" y="1318193"/>
                </a:lnTo>
                <a:lnTo>
                  <a:pt x="2428366" y="1318699"/>
                </a:lnTo>
                <a:lnTo>
                  <a:pt x="2429812" y="1318391"/>
                </a:lnTo>
                <a:close/>
                <a:moveTo>
                  <a:pt x="2492367" y="1311149"/>
                </a:moveTo>
                <a:lnTo>
                  <a:pt x="2475699" y="1311911"/>
                </a:lnTo>
                <a:lnTo>
                  <a:pt x="2447182" y="1319055"/>
                </a:lnTo>
                <a:lnTo>
                  <a:pt x="2465084" y="1319393"/>
                </a:lnTo>
                <a:close/>
                <a:moveTo>
                  <a:pt x="2551323" y="1308454"/>
                </a:moveTo>
                <a:lnTo>
                  <a:pt x="2516377" y="1310052"/>
                </a:lnTo>
                <a:lnTo>
                  <a:pt x="2483691" y="1319745"/>
                </a:lnTo>
                <a:lnTo>
                  <a:pt x="2512904" y="1320298"/>
                </a:lnTo>
                <a:lnTo>
                  <a:pt x="2521016" y="1317797"/>
                </a:lnTo>
                <a:cubicBezTo>
                  <a:pt x="2534740" y="1313566"/>
                  <a:pt x="2543890" y="1310746"/>
                  <a:pt x="2549989" y="1308865"/>
                </a:cubicBezTo>
                <a:close/>
                <a:moveTo>
                  <a:pt x="2604968" y="1306003"/>
                </a:moveTo>
                <a:lnTo>
                  <a:pt x="2572584" y="1307483"/>
                </a:lnTo>
                <a:lnTo>
                  <a:pt x="2564691" y="1310119"/>
                </a:lnTo>
                <a:lnTo>
                  <a:pt x="2530587" y="1320632"/>
                </a:lnTo>
                <a:lnTo>
                  <a:pt x="2560448" y="1321197"/>
                </a:lnTo>
                <a:lnTo>
                  <a:pt x="2573132" y="1316961"/>
                </a:lnTo>
                <a:cubicBezTo>
                  <a:pt x="2585331" y="1312888"/>
                  <a:pt x="2585331" y="1312888"/>
                  <a:pt x="2585331" y="1312888"/>
                </a:cubicBezTo>
                <a:close/>
                <a:moveTo>
                  <a:pt x="2653426" y="1303788"/>
                </a:moveTo>
                <a:lnTo>
                  <a:pt x="2624288" y="1305120"/>
                </a:lnTo>
                <a:lnTo>
                  <a:pt x="2587833" y="1317902"/>
                </a:lnTo>
                <a:lnTo>
                  <a:pt x="2577026" y="1321510"/>
                </a:lnTo>
                <a:lnTo>
                  <a:pt x="2606011" y="1322059"/>
                </a:lnTo>
                <a:lnTo>
                  <a:pt x="2609795" y="1320600"/>
                </a:lnTo>
                <a:close/>
                <a:moveTo>
                  <a:pt x="2488093" y="1303682"/>
                </a:moveTo>
                <a:lnTo>
                  <a:pt x="2455475" y="1307276"/>
                </a:lnTo>
                <a:lnTo>
                  <a:pt x="2454047" y="1307576"/>
                </a:lnTo>
                <a:lnTo>
                  <a:pt x="2477878" y="1306350"/>
                </a:lnTo>
                <a:lnTo>
                  <a:pt x="2479861" y="1305853"/>
                </a:lnTo>
                <a:close/>
                <a:moveTo>
                  <a:pt x="2533705" y="1298657"/>
                </a:moveTo>
                <a:lnTo>
                  <a:pt x="2524604" y="1299659"/>
                </a:lnTo>
                <a:lnTo>
                  <a:pt x="2503073" y="1305053"/>
                </a:lnTo>
                <a:lnTo>
                  <a:pt x="2514481" y="1304466"/>
                </a:lnTo>
                <a:close/>
                <a:moveTo>
                  <a:pt x="2605028" y="1290798"/>
                </a:moveTo>
                <a:lnTo>
                  <a:pt x="2567269" y="1294959"/>
                </a:lnTo>
                <a:lnTo>
                  <a:pt x="2539563" y="1303175"/>
                </a:lnTo>
                <a:lnTo>
                  <a:pt x="2573141" y="1301447"/>
                </a:lnTo>
                <a:close/>
                <a:moveTo>
                  <a:pt x="2660687" y="1284666"/>
                </a:moveTo>
                <a:lnTo>
                  <a:pt x="2631170" y="1287918"/>
                </a:lnTo>
                <a:lnTo>
                  <a:pt x="2593847" y="1300382"/>
                </a:lnTo>
                <a:lnTo>
                  <a:pt x="2625671" y="1298744"/>
                </a:lnTo>
                <a:lnTo>
                  <a:pt x="2635381" y="1295340"/>
                </a:lnTo>
                <a:close/>
                <a:moveTo>
                  <a:pt x="2718032" y="1278348"/>
                </a:moveTo>
                <a:lnTo>
                  <a:pt x="2688577" y="1281593"/>
                </a:lnTo>
                <a:lnTo>
                  <a:pt x="2685430" y="1282805"/>
                </a:lnTo>
                <a:lnTo>
                  <a:pt x="2644928" y="1297753"/>
                </a:lnTo>
                <a:lnTo>
                  <a:pt x="2672812" y="1296318"/>
                </a:lnTo>
                <a:lnTo>
                  <a:pt x="2707393" y="1282993"/>
                </a:lnTo>
                <a:close/>
                <a:moveTo>
                  <a:pt x="2664685" y="1270749"/>
                </a:moveTo>
                <a:lnTo>
                  <a:pt x="2629561" y="1276485"/>
                </a:lnTo>
                <a:lnTo>
                  <a:pt x="2605034" y="1283759"/>
                </a:lnTo>
                <a:lnTo>
                  <a:pt x="2636153" y="1280404"/>
                </a:lnTo>
                <a:lnTo>
                  <a:pt x="2659785" y="1272512"/>
                </a:lnTo>
                <a:close/>
                <a:moveTo>
                  <a:pt x="2721202" y="1261521"/>
                </a:moveTo>
                <a:lnTo>
                  <a:pt x="2699701" y="1265032"/>
                </a:lnTo>
                <a:lnTo>
                  <a:pt x="2662287" y="1277526"/>
                </a:lnTo>
                <a:lnTo>
                  <a:pt x="2662020" y="1277615"/>
                </a:lnTo>
                <a:lnTo>
                  <a:pt x="2682683" y="1275388"/>
                </a:lnTo>
                <a:lnTo>
                  <a:pt x="2682927" y="1275285"/>
                </a:lnTo>
                <a:close/>
                <a:moveTo>
                  <a:pt x="2714384" y="1252876"/>
                </a:moveTo>
                <a:lnTo>
                  <a:pt x="2705116" y="1254824"/>
                </a:lnTo>
                <a:lnTo>
                  <a:pt x="2681292" y="1261251"/>
                </a:lnTo>
                <a:lnTo>
                  <a:pt x="2699013" y="1258404"/>
                </a:lnTo>
                <a:close/>
                <a:moveTo>
                  <a:pt x="2777684" y="1252298"/>
                </a:moveTo>
                <a:lnTo>
                  <a:pt x="2754993" y="1256003"/>
                </a:lnTo>
                <a:lnTo>
                  <a:pt x="2726604" y="1266942"/>
                </a:lnTo>
                <a:lnTo>
                  <a:pt x="2713229" y="1272095"/>
                </a:lnTo>
                <a:lnTo>
                  <a:pt x="2738617" y="1269358"/>
                </a:lnTo>
                <a:lnTo>
                  <a:pt x="2763818" y="1258353"/>
                </a:lnTo>
                <a:close/>
                <a:moveTo>
                  <a:pt x="2786235" y="1237780"/>
                </a:moveTo>
                <a:lnTo>
                  <a:pt x="2770055" y="1241179"/>
                </a:lnTo>
                <a:lnTo>
                  <a:pt x="2764899" y="1243082"/>
                </a:lnTo>
                <a:cubicBezTo>
                  <a:pt x="2759884" y="1244933"/>
                  <a:pt x="2759884" y="1244933"/>
                  <a:pt x="2759884" y="1244933"/>
                </a:cubicBezTo>
                <a:lnTo>
                  <a:pt x="2738576" y="1252049"/>
                </a:lnTo>
                <a:lnTo>
                  <a:pt x="2754778" y="1249447"/>
                </a:lnTo>
                <a:lnTo>
                  <a:pt x="2768325" y="1244575"/>
                </a:lnTo>
                <a:cubicBezTo>
                  <a:pt x="2780524" y="1240188"/>
                  <a:pt x="2780524" y="1240188"/>
                  <a:pt x="2780524" y="1240188"/>
                </a:cubicBezTo>
                <a:close/>
                <a:moveTo>
                  <a:pt x="2841726" y="1224878"/>
                </a:moveTo>
                <a:lnTo>
                  <a:pt x="2815804" y="1231377"/>
                </a:lnTo>
                <a:lnTo>
                  <a:pt x="2784148" y="1244729"/>
                </a:lnTo>
                <a:lnTo>
                  <a:pt x="2801257" y="1241981"/>
                </a:lnTo>
                <a:lnTo>
                  <a:pt x="2801350" y="1241963"/>
                </a:lnTo>
                <a:lnTo>
                  <a:pt x="2803467" y="1241039"/>
                </a:lnTo>
                <a:cubicBezTo>
                  <a:pt x="2804992" y="1240373"/>
                  <a:pt x="2804992" y="1240373"/>
                  <a:pt x="2804992" y="1240373"/>
                </a:cubicBezTo>
                <a:close/>
                <a:moveTo>
                  <a:pt x="2818081" y="1224347"/>
                </a:moveTo>
                <a:lnTo>
                  <a:pt x="2809074" y="1226777"/>
                </a:lnTo>
                <a:lnTo>
                  <a:pt x="2806401" y="1227763"/>
                </a:lnTo>
                <a:lnTo>
                  <a:pt x="2808931" y="1227227"/>
                </a:lnTo>
                <a:lnTo>
                  <a:pt x="2814340" y="1225925"/>
                </a:lnTo>
                <a:close/>
                <a:moveTo>
                  <a:pt x="2887025" y="1203951"/>
                </a:moveTo>
                <a:lnTo>
                  <a:pt x="2865952" y="1210224"/>
                </a:lnTo>
                <a:lnTo>
                  <a:pt x="2847860" y="1217855"/>
                </a:lnTo>
                <a:lnTo>
                  <a:pt x="2867883" y="1213035"/>
                </a:lnTo>
                <a:lnTo>
                  <a:pt x="2880030" y="1207271"/>
                </a:lnTo>
                <a:close/>
                <a:moveTo>
                  <a:pt x="2935978" y="1180577"/>
                </a:moveTo>
                <a:lnTo>
                  <a:pt x="2930627" y="1182438"/>
                </a:lnTo>
                <a:lnTo>
                  <a:pt x="2923762" y="1185400"/>
                </a:lnTo>
                <a:lnTo>
                  <a:pt x="2929226" y="1183808"/>
                </a:lnTo>
                <a:close/>
                <a:moveTo>
                  <a:pt x="4742389" y="0"/>
                </a:moveTo>
                <a:lnTo>
                  <a:pt x="4742389" y="9182"/>
                </a:lnTo>
                <a:lnTo>
                  <a:pt x="4733821" y="11262"/>
                </a:lnTo>
                <a:cubicBezTo>
                  <a:pt x="4700662" y="21290"/>
                  <a:pt x="4668129" y="33199"/>
                  <a:pt x="4636847" y="46988"/>
                </a:cubicBezTo>
                <a:cubicBezTo>
                  <a:pt x="4506716" y="97130"/>
                  <a:pt x="4386595" y="169836"/>
                  <a:pt x="4273980" y="252571"/>
                </a:cubicBezTo>
                <a:cubicBezTo>
                  <a:pt x="4163869" y="337813"/>
                  <a:pt x="4058762" y="430576"/>
                  <a:pt x="3953656" y="523339"/>
                </a:cubicBezTo>
                <a:cubicBezTo>
                  <a:pt x="3876077" y="593538"/>
                  <a:pt x="3876077" y="593538"/>
                  <a:pt x="3876077" y="593538"/>
                </a:cubicBezTo>
                <a:cubicBezTo>
                  <a:pt x="3836037" y="626130"/>
                  <a:pt x="3836037" y="626130"/>
                  <a:pt x="3836037" y="626130"/>
                </a:cubicBezTo>
                <a:cubicBezTo>
                  <a:pt x="3823524" y="638666"/>
                  <a:pt x="3808509" y="648694"/>
                  <a:pt x="3795996" y="661230"/>
                </a:cubicBezTo>
                <a:cubicBezTo>
                  <a:pt x="3740940" y="703851"/>
                  <a:pt x="3685885" y="746472"/>
                  <a:pt x="3628326" y="789093"/>
                </a:cubicBezTo>
                <a:cubicBezTo>
                  <a:pt x="3572019" y="829207"/>
                  <a:pt x="3514461" y="868067"/>
                  <a:pt x="3455651" y="905673"/>
                </a:cubicBezTo>
                <a:lnTo>
                  <a:pt x="3335376" y="978473"/>
                </a:lnTo>
                <a:lnTo>
                  <a:pt x="3432730" y="925262"/>
                </a:lnTo>
                <a:cubicBezTo>
                  <a:pt x="3492477" y="890479"/>
                  <a:pt x="3551285" y="854129"/>
                  <a:pt x="3608841" y="816526"/>
                </a:cubicBezTo>
                <a:cubicBezTo>
                  <a:pt x="3666399" y="778923"/>
                  <a:pt x="3721453" y="738813"/>
                  <a:pt x="3776507" y="696196"/>
                </a:cubicBezTo>
                <a:cubicBezTo>
                  <a:pt x="3941670" y="568345"/>
                  <a:pt x="3941670" y="568345"/>
                  <a:pt x="3941670" y="568345"/>
                </a:cubicBezTo>
                <a:cubicBezTo>
                  <a:pt x="3994222" y="528235"/>
                  <a:pt x="4049277" y="483111"/>
                  <a:pt x="4104331" y="443001"/>
                </a:cubicBezTo>
                <a:cubicBezTo>
                  <a:pt x="4159385" y="400384"/>
                  <a:pt x="4216942" y="362781"/>
                  <a:pt x="4274499" y="325178"/>
                </a:cubicBezTo>
                <a:cubicBezTo>
                  <a:pt x="4392115" y="249972"/>
                  <a:pt x="4517239" y="189807"/>
                  <a:pt x="4652372" y="149697"/>
                </a:cubicBezTo>
                <a:lnTo>
                  <a:pt x="4742389" y="128066"/>
                </a:lnTo>
                <a:lnTo>
                  <a:pt x="4742389" y="138430"/>
                </a:lnTo>
                <a:lnTo>
                  <a:pt x="4654875" y="159724"/>
                </a:lnTo>
                <a:cubicBezTo>
                  <a:pt x="4522243" y="197327"/>
                  <a:pt x="4397120" y="257492"/>
                  <a:pt x="4279504" y="332699"/>
                </a:cubicBezTo>
                <a:cubicBezTo>
                  <a:pt x="4221947" y="367795"/>
                  <a:pt x="4164390" y="407905"/>
                  <a:pt x="4109336" y="448015"/>
                </a:cubicBezTo>
                <a:cubicBezTo>
                  <a:pt x="4054281" y="490632"/>
                  <a:pt x="3999227" y="533249"/>
                  <a:pt x="3946675" y="575866"/>
                </a:cubicBezTo>
                <a:cubicBezTo>
                  <a:pt x="3781512" y="703717"/>
                  <a:pt x="3781512" y="703717"/>
                  <a:pt x="3781512" y="703717"/>
                </a:cubicBezTo>
                <a:cubicBezTo>
                  <a:pt x="3726458" y="743827"/>
                  <a:pt x="3668901" y="783937"/>
                  <a:pt x="3611344" y="821540"/>
                </a:cubicBezTo>
                <a:cubicBezTo>
                  <a:pt x="3496231" y="899253"/>
                  <a:pt x="3376112" y="966939"/>
                  <a:pt x="3253491" y="1032117"/>
                </a:cubicBezTo>
                <a:lnTo>
                  <a:pt x="3191695" y="1062445"/>
                </a:lnTo>
                <a:lnTo>
                  <a:pt x="3232851" y="1044362"/>
                </a:lnTo>
                <a:cubicBezTo>
                  <a:pt x="3355472" y="986698"/>
                  <a:pt x="3475591" y="924019"/>
                  <a:pt x="3593207" y="853819"/>
                </a:cubicBezTo>
                <a:cubicBezTo>
                  <a:pt x="3653266" y="818719"/>
                  <a:pt x="3710823" y="781112"/>
                  <a:pt x="3765877" y="743505"/>
                </a:cubicBezTo>
                <a:cubicBezTo>
                  <a:pt x="3936045" y="628177"/>
                  <a:pt x="3936045" y="628177"/>
                  <a:pt x="3936045" y="628177"/>
                </a:cubicBezTo>
                <a:cubicBezTo>
                  <a:pt x="4048657" y="550456"/>
                  <a:pt x="4163770" y="472734"/>
                  <a:pt x="4283889" y="410056"/>
                </a:cubicBezTo>
                <a:cubicBezTo>
                  <a:pt x="4406510" y="347377"/>
                  <a:pt x="4536638" y="299742"/>
                  <a:pt x="4671771" y="272163"/>
                </a:cubicBezTo>
                <a:lnTo>
                  <a:pt x="4742389" y="264326"/>
                </a:lnTo>
                <a:lnTo>
                  <a:pt x="4742389" y="273458"/>
                </a:lnTo>
                <a:lnTo>
                  <a:pt x="4671771" y="282192"/>
                </a:lnTo>
                <a:cubicBezTo>
                  <a:pt x="4539141" y="307263"/>
                  <a:pt x="4409012" y="354899"/>
                  <a:pt x="4288893" y="417577"/>
                </a:cubicBezTo>
                <a:cubicBezTo>
                  <a:pt x="4166273" y="480256"/>
                  <a:pt x="4053661" y="555470"/>
                  <a:pt x="3941050" y="633191"/>
                </a:cubicBezTo>
                <a:cubicBezTo>
                  <a:pt x="3770882" y="748520"/>
                  <a:pt x="3770882" y="748520"/>
                  <a:pt x="3770882" y="748520"/>
                </a:cubicBezTo>
                <a:cubicBezTo>
                  <a:pt x="3715828" y="788634"/>
                  <a:pt x="3655769" y="823734"/>
                  <a:pt x="3598212" y="858834"/>
                </a:cubicBezTo>
                <a:cubicBezTo>
                  <a:pt x="3480595" y="929034"/>
                  <a:pt x="3357975" y="994219"/>
                  <a:pt x="3235353" y="1051883"/>
                </a:cubicBezTo>
                <a:lnTo>
                  <a:pt x="3083811" y="1118465"/>
                </a:lnTo>
                <a:lnTo>
                  <a:pt x="3215960" y="1067077"/>
                </a:lnTo>
                <a:cubicBezTo>
                  <a:pt x="3343586" y="1016916"/>
                  <a:pt x="3466207" y="959232"/>
                  <a:pt x="3586326" y="896531"/>
                </a:cubicBezTo>
                <a:cubicBezTo>
                  <a:pt x="3646385" y="866435"/>
                  <a:pt x="3703942" y="831323"/>
                  <a:pt x="3761499" y="796211"/>
                </a:cubicBezTo>
                <a:cubicBezTo>
                  <a:pt x="3936672" y="693382"/>
                  <a:pt x="3936672" y="693382"/>
                  <a:pt x="3936672" y="693382"/>
                </a:cubicBezTo>
                <a:cubicBezTo>
                  <a:pt x="4054288" y="623158"/>
                  <a:pt x="4174407" y="557949"/>
                  <a:pt x="4299530" y="507789"/>
                </a:cubicBezTo>
                <a:cubicBezTo>
                  <a:pt x="4362091" y="482709"/>
                  <a:pt x="4427156" y="460137"/>
                  <a:pt x="4492220" y="442581"/>
                </a:cubicBezTo>
                <a:cubicBezTo>
                  <a:pt x="4557285" y="425024"/>
                  <a:pt x="4624851" y="409976"/>
                  <a:pt x="4692418" y="407468"/>
                </a:cubicBezTo>
                <a:lnTo>
                  <a:pt x="4742389" y="407468"/>
                </a:lnTo>
                <a:lnTo>
                  <a:pt x="4742389" y="415145"/>
                </a:lnTo>
                <a:lnTo>
                  <a:pt x="4692418" y="414992"/>
                </a:lnTo>
                <a:cubicBezTo>
                  <a:pt x="4627353" y="420008"/>
                  <a:pt x="4559787" y="432548"/>
                  <a:pt x="4494723" y="450105"/>
                </a:cubicBezTo>
                <a:cubicBezTo>
                  <a:pt x="4429659" y="467661"/>
                  <a:pt x="4364594" y="490233"/>
                  <a:pt x="4302033" y="515313"/>
                </a:cubicBezTo>
                <a:cubicBezTo>
                  <a:pt x="4176909" y="565473"/>
                  <a:pt x="4056790" y="630682"/>
                  <a:pt x="3941677" y="698398"/>
                </a:cubicBezTo>
                <a:cubicBezTo>
                  <a:pt x="3766504" y="803735"/>
                  <a:pt x="3766504" y="803735"/>
                  <a:pt x="3766504" y="803735"/>
                </a:cubicBezTo>
                <a:cubicBezTo>
                  <a:pt x="3706444" y="836339"/>
                  <a:pt x="3648887" y="871451"/>
                  <a:pt x="3588828" y="904056"/>
                </a:cubicBezTo>
                <a:cubicBezTo>
                  <a:pt x="3468709" y="966756"/>
                  <a:pt x="3346089" y="1021932"/>
                  <a:pt x="3218463" y="1074601"/>
                </a:cubicBezTo>
                <a:cubicBezTo>
                  <a:pt x="3155901" y="1100308"/>
                  <a:pt x="3092870" y="1124761"/>
                  <a:pt x="3029409" y="1148078"/>
                </a:cubicBezTo>
                <a:lnTo>
                  <a:pt x="2999014" y="1158650"/>
                </a:lnTo>
                <a:lnTo>
                  <a:pt x="2973916" y="1170786"/>
                </a:lnTo>
                <a:lnTo>
                  <a:pt x="3013812" y="1159160"/>
                </a:lnTo>
                <a:cubicBezTo>
                  <a:pt x="3077936" y="1139100"/>
                  <a:pt x="3141748" y="1117786"/>
                  <a:pt x="3205559" y="1095217"/>
                </a:cubicBezTo>
                <a:cubicBezTo>
                  <a:pt x="3333181" y="1052589"/>
                  <a:pt x="3458301" y="1002438"/>
                  <a:pt x="3578417" y="947271"/>
                </a:cubicBezTo>
                <a:cubicBezTo>
                  <a:pt x="3701035" y="887090"/>
                  <a:pt x="3821151" y="826908"/>
                  <a:pt x="3941266" y="766727"/>
                </a:cubicBezTo>
                <a:cubicBezTo>
                  <a:pt x="4061381" y="709053"/>
                  <a:pt x="4186502" y="653886"/>
                  <a:pt x="4314125" y="613765"/>
                </a:cubicBezTo>
                <a:cubicBezTo>
                  <a:pt x="4379187" y="593705"/>
                  <a:pt x="4444250" y="578659"/>
                  <a:pt x="4511815" y="566122"/>
                </a:cubicBezTo>
                <a:cubicBezTo>
                  <a:pt x="4576877" y="553584"/>
                  <a:pt x="4646945" y="548569"/>
                  <a:pt x="4714510" y="553584"/>
                </a:cubicBezTo>
                <a:lnTo>
                  <a:pt x="4742389" y="555330"/>
                </a:lnTo>
                <a:lnTo>
                  <a:pt x="4742389" y="563161"/>
                </a:lnTo>
                <a:lnTo>
                  <a:pt x="4712007" y="561106"/>
                </a:lnTo>
                <a:cubicBezTo>
                  <a:pt x="4646945" y="556091"/>
                  <a:pt x="4579380" y="563614"/>
                  <a:pt x="4511815" y="573644"/>
                </a:cubicBezTo>
                <a:cubicBezTo>
                  <a:pt x="4446753" y="586182"/>
                  <a:pt x="4381689" y="603735"/>
                  <a:pt x="4316627" y="621288"/>
                </a:cubicBezTo>
                <a:cubicBezTo>
                  <a:pt x="4189005" y="661409"/>
                  <a:pt x="4066387" y="716575"/>
                  <a:pt x="3943769" y="774249"/>
                </a:cubicBezTo>
                <a:cubicBezTo>
                  <a:pt x="3823653" y="834431"/>
                  <a:pt x="3703537" y="894612"/>
                  <a:pt x="3583422" y="952286"/>
                </a:cubicBezTo>
                <a:cubicBezTo>
                  <a:pt x="3460804" y="1009960"/>
                  <a:pt x="3335683" y="1057604"/>
                  <a:pt x="3208061" y="1102740"/>
                </a:cubicBezTo>
                <a:cubicBezTo>
                  <a:pt x="3144250" y="1125308"/>
                  <a:pt x="3079813" y="1145996"/>
                  <a:pt x="3015376" y="1165743"/>
                </a:cubicBezTo>
                <a:lnTo>
                  <a:pt x="2934640" y="1189777"/>
                </a:lnTo>
                <a:lnTo>
                  <a:pt x="2905035" y="1204092"/>
                </a:lnTo>
                <a:lnTo>
                  <a:pt x="3004236" y="1180211"/>
                </a:lnTo>
                <a:cubicBezTo>
                  <a:pt x="3069181" y="1163652"/>
                  <a:pt x="3133931" y="1146113"/>
                  <a:pt x="3198368" y="1127323"/>
                </a:cubicBezTo>
                <a:cubicBezTo>
                  <a:pt x="3260928" y="1109785"/>
                  <a:pt x="3325991" y="1089741"/>
                  <a:pt x="3388551" y="1069698"/>
                </a:cubicBezTo>
                <a:cubicBezTo>
                  <a:pt x="3421082" y="1059676"/>
                  <a:pt x="3453613" y="1047149"/>
                  <a:pt x="3483643" y="1037127"/>
                </a:cubicBezTo>
                <a:cubicBezTo>
                  <a:pt x="3531188" y="1019589"/>
                  <a:pt x="3531188" y="1019589"/>
                  <a:pt x="3531188" y="1019589"/>
                </a:cubicBezTo>
                <a:cubicBezTo>
                  <a:pt x="3546203" y="1014578"/>
                  <a:pt x="3561217" y="1007062"/>
                  <a:pt x="3578734" y="1002051"/>
                </a:cubicBezTo>
                <a:cubicBezTo>
                  <a:pt x="3763912" y="926888"/>
                  <a:pt x="3763912" y="926888"/>
                  <a:pt x="3763912" y="926888"/>
                </a:cubicBezTo>
                <a:cubicBezTo>
                  <a:pt x="3826472" y="901834"/>
                  <a:pt x="3889032" y="876779"/>
                  <a:pt x="3949090" y="851725"/>
                </a:cubicBezTo>
                <a:cubicBezTo>
                  <a:pt x="4074211" y="801616"/>
                  <a:pt x="4201833" y="759024"/>
                  <a:pt x="4331959" y="731464"/>
                </a:cubicBezTo>
                <a:cubicBezTo>
                  <a:pt x="4399523" y="716432"/>
                  <a:pt x="4464586" y="703904"/>
                  <a:pt x="4532151" y="698894"/>
                </a:cubicBezTo>
                <a:cubicBezTo>
                  <a:pt x="4597213" y="693883"/>
                  <a:pt x="4667281" y="696388"/>
                  <a:pt x="4732343" y="706410"/>
                </a:cubicBezTo>
                <a:lnTo>
                  <a:pt x="4742389" y="708731"/>
                </a:lnTo>
                <a:lnTo>
                  <a:pt x="4742389" y="716573"/>
                </a:lnTo>
                <a:lnTo>
                  <a:pt x="4732343" y="713926"/>
                </a:lnTo>
                <a:cubicBezTo>
                  <a:pt x="4698561" y="708915"/>
                  <a:pt x="4665404" y="705784"/>
                  <a:pt x="4632248" y="704531"/>
                </a:cubicBezTo>
                <a:cubicBezTo>
                  <a:pt x="4599091" y="703278"/>
                  <a:pt x="4565934" y="703905"/>
                  <a:pt x="4532151" y="706410"/>
                </a:cubicBezTo>
                <a:cubicBezTo>
                  <a:pt x="4464586" y="711421"/>
                  <a:pt x="4399523" y="723948"/>
                  <a:pt x="4334461" y="738981"/>
                </a:cubicBezTo>
                <a:cubicBezTo>
                  <a:pt x="4204336" y="766540"/>
                  <a:pt x="4076713" y="809133"/>
                  <a:pt x="3954095" y="859241"/>
                </a:cubicBezTo>
                <a:cubicBezTo>
                  <a:pt x="3891535" y="881790"/>
                  <a:pt x="3828975" y="909350"/>
                  <a:pt x="3766415" y="934404"/>
                </a:cubicBezTo>
                <a:cubicBezTo>
                  <a:pt x="3581236" y="1007062"/>
                  <a:pt x="3581236" y="1007062"/>
                  <a:pt x="3581236" y="1007062"/>
                </a:cubicBezTo>
                <a:cubicBezTo>
                  <a:pt x="3563719" y="1014578"/>
                  <a:pt x="3548705" y="1019589"/>
                  <a:pt x="3533691" y="1027105"/>
                </a:cubicBezTo>
                <a:cubicBezTo>
                  <a:pt x="3486145" y="1044643"/>
                  <a:pt x="3486145" y="1044643"/>
                  <a:pt x="3486145" y="1044643"/>
                </a:cubicBezTo>
                <a:cubicBezTo>
                  <a:pt x="3456116" y="1054665"/>
                  <a:pt x="3423585" y="1064687"/>
                  <a:pt x="3391053" y="1074708"/>
                </a:cubicBezTo>
                <a:cubicBezTo>
                  <a:pt x="3328493" y="1097257"/>
                  <a:pt x="3263431" y="1117301"/>
                  <a:pt x="3200871" y="1134839"/>
                </a:cubicBezTo>
                <a:lnTo>
                  <a:pt x="2877196" y="1215985"/>
                </a:lnTo>
                <a:lnTo>
                  <a:pt x="2875102" y="1216868"/>
                </a:lnTo>
                <a:cubicBezTo>
                  <a:pt x="2855043" y="1225330"/>
                  <a:pt x="2855043" y="1225330"/>
                  <a:pt x="2855043" y="1225330"/>
                </a:cubicBezTo>
                <a:lnTo>
                  <a:pt x="2832458" y="1236048"/>
                </a:lnTo>
                <a:lnTo>
                  <a:pt x="3193216" y="1167445"/>
                </a:lnTo>
                <a:cubicBezTo>
                  <a:pt x="3323348" y="1137380"/>
                  <a:pt x="3453480" y="1107316"/>
                  <a:pt x="3578607" y="1064724"/>
                </a:cubicBezTo>
                <a:cubicBezTo>
                  <a:pt x="3643673" y="1044681"/>
                  <a:pt x="3706236" y="1027143"/>
                  <a:pt x="3768799" y="1007100"/>
                </a:cubicBezTo>
                <a:cubicBezTo>
                  <a:pt x="3833865" y="984551"/>
                  <a:pt x="3896429" y="964508"/>
                  <a:pt x="3961495" y="946970"/>
                </a:cubicBezTo>
                <a:cubicBezTo>
                  <a:pt x="4089124" y="906884"/>
                  <a:pt x="4219256" y="876819"/>
                  <a:pt x="4349388" y="856776"/>
                </a:cubicBezTo>
                <a:cubicBezTo>
                  <a:pt x="4448864" y="841744"/>
                  <a:pt x="4549748" y="836576"/>
                  <a:pt x="4648871" y="848673"/>
                </a:cubicBezTo>
                <a:lnTo>
                  <a:pt x="4742389" y="865896"/>
                </a:lnTo>
                <a:lnTo>
                  <a:pt x="4742389" y="876335"/>
                </a:lnTo>
                <a:lnTo>
                  <a:pt x="4647855" y="857246"/>
                </a:lnTo>
                <a:cubicBezTo>
                  <a:pt x="4615205" y="852862"/>
                  <a:pt x="4582281" y="850513"/>
                  <a:pt x="4549278" y="849886"/>
                </a:cubicBezTo>
                <a:cubicBezTo>
                  <a:pt x="4483274" y="848634"/>
                  <a:pt x="4416957" y="854271"/>
                  <a:pt x="4351891" y="864292"/>
                </a:cubicBezTo>
                <a:cubicBezTo>
                  <a:pt x="4219256" y="884335"/>
                  <a:pt x="4089124" y="914400"/>
                  <a:pt x="3963997" y="951981"/>
                </a:cubicBezTo>
                <a:cubicBezTo>
                  <a:pt x="3898931" y="972024"/>
                  <a:pt x="3836368" y="992067"/>
                  <a:pt x="3771302" y="1012111"/>
                </a:cubicBezTo>
                <a:cubicBezTo>
                  <a:pt x="3708739" y="1034659"/>
                  <a:pt x="3646175" y="1052197"/>
                  <a:pt x="3581109" y="1072240"/>
                </a:cubicBezTo>
                <a:cubicBezTo>
                  <a:pt x="3455983" y="1114832"/>
                  <a:pt x="3325851" y="1144897"/>
                  <a:pt x="3195719" y="1172456"/>
                </a:cubicBezTo>
                <a:lnTo>
                  <a:pt x="2809662" y="1246866"/>
                </a:lnTo>
                <a:lnTo>
                  <a:pt x="2807495" y="1247894"/>
                </a:lnTo>
                <a:lnTo>
                  <a:pt x="2761193" y="1266924"/>
                </a:lnTo>
                <a:lnTo>
                  <a:pt x="2797435" y="1263017"/>
                </a:lnTo>
                <a:cubicBezTo>
                  <a:pt x="2929441" y="1248600"/>
                  <a:pt x="3061446" y="1232930"/>
                  <a:pt x="3192826" y="1212872"/>
                </a:cubicBezTo>
                <a:cubicBezTo>
                  <a:pt x="3257890" y="1205350"/>
                  <a:pt x="3322955" y="1192814"/>
                  <a:pt x="3388019" y="1180277"/>
                </a:cubicBezTo>
                <a:cubicBezTo>
                  <a:pt x="3420551" y="1175263"/>
                  <a:pt x="3453083" y="1167741"/>
                  <a:pt x="3485615" y="1160219"/>
                </a:cubicBezTo>
                <a:cubicBezTo>
                  <a:pt x="3583211" y="1140161"/>
                  <a:pt x="3583211" y="1140161"/>
                  <a:pt x="3583211" y="1140161"/>
                </a:cubicBezTo>
                <a:cubicBezTo>
                  <a:pt x="3648276" y="1127624"/>
                  <a:pt x="3713340" y="1110074"/>
                  <a:pt x="3778404" y="1095030"/>
                </a:cubicBezTo>
                <a:cubicBezTo>
                  <a:pt x="3840966" y="1079986"/>
                  <a:pt x="3906031" y="1064943"/>
                  <a:pt x="3971095" y="1049899"/>
                </a:cubicBezTo>
                <a:cubicBezTo>
                  <a:pt x="4101223" y="1022319"/>
                  <a:pt x="4233855" y="999753"/>
                  <a:pt x="4366485" y="989724"/>
                </a:cubicBezTo>
                <a:cubicBezTo>
                  <a:pt x="4465959" y="982203"/>
                  <a:pt x="4566840" y="985963"/>
                  <a:pt x="4663850" y="1007354"/>
                </a:cubicBezTo>
                <a:lnTo>
                  <a:pt x="4742389" y="1029966"/>
                </a:lnTo>
                <a:lnTo>
                  <a:pt x="4742389" y="1037999"/>
                </a:lnTo>
                <a:lnTo>
                  <a:pt x="4685532" y="1020809"/>
                </a:lnTo>
                <a:cubicBezTo>
                  <a:pt x="4613336" y="1002910"/>
                  <a:pt x="4538863" y="995572"/>
                  <a:pt x="4464786" y="994778"/>
                </a:cubicBezTo>
                <a:cubicBezTo>
                  <a:pt x="4431862" y="994425"/>
                  <a:pt x="4399017" y="995366"/>
                  <a:pt x="4366485" y="997246"/>
                </a:cubicBezTo>
                <a:cubicBezTo>
                  <a:pt x="4233855" y="1007275"/>
                  <a:pt x="4103726" y="1029841"/>
                  <a:pt x="3973597" y="1057421"/>
                </a:cubicBezTo>
                <a:cubicBezTo>
                  <a:pt x="3908533" y="1072464"/>
                  <a:pt x="3843469" y="1087508"/>
                  <a:pt x="3778404" y="1102552"/>
                </a:cubicBezTo>
                <a:cubicBezTo>
                  <a:pt x="3713340" y="1117595"/>
                  <a:pt x="3650778" y="1132639"/>
                  <a:pt x="3585714" y="1147683"/>
                </a:cubicBezTo>
                <a:cubicBezTo>
                  <a:pt x="3488117" y="1167741"/>
                  <a:pt x="3488117" y="1167741"/>
                  <a:pt x="3488117" y="1167741"/>
                </a:cubicBezTo>
                <a:cubicBezTo>
                  <a:pt x="3455585" y="1175263"/>
                  <a:pt x="3423053" y="1182785"/>
                  <a:pt x="3390521" y="1187799"/>
                </a:cubicBezTo>
                <a:cubicBezTo>
                  <a:pt x="3325457" y="1200335"/>
                  <a:pt x="3257890" y="1210365"/>
                  <a:pt x="3192826" y="1220394"/>
                </a:cubicBezTo>
                <a:cubicBezTo>
                  <a:pt x="3061446" y="1239198"/>
                  <a:pt x="2929441" y="1254869"/>
                  <a:pt x="2797435" y="1269599"/>
                </a:cubicBezTo>
                <a:lnTo>
                  <a:pt x="2739028" y="1276034"/>
                </a:lnTo>
                <a:lnTo>
                  <a:pt x="2722096" y="1282994"/>
                </a:lnTo>
                <a:cubicBezTo>
                  <a:pt x="2709896" y="1288008"/>
                  <a:pt x="2709896" y="1288008"/>
                  <a:pt x="2709896" y="1288008"/>
                </a:cubicBezTo>
                <a:lnTo>
                  <a:pt x="2691765" y="1295343"/>
                </a:lnTo>
                <a:lnTo>
                  <a:pt x="2795633" y="1289998"/>
                </a:lnTo>
                <a:cubicBezTo>
                  <a:pt x="2927954" y="1284046"/>
                  <a:pt x="3060589" y="1277780"/>
                  <a:pt x="3193223" y="1267755"/>
                </a:cubicBezTo>
                <a:cubicBezTo>
                  <a:pt x="3260791" y="1262743"/>
                  <a:pt x="3325857" y="1257730"/>
                  <a:pt x="3390923" y="1250211"/>
                </a:cubicBezTo>
                <a:cubicBezTo>
                  <a:pt x="3588623" y="1225149"/>
                  <a:pt x="3588623" y="1225149"/>
                  <a:pt x="3588623" y="1225149"/>
                </a:cubicBezTo>
                <a:cubicBezTo>
                  <a:pt x="3721258" y="1207605"/>
                  <a:pt x="3851390" y="1182543"/>
                  <a:pt x="3981522" y="1164999"/>
                </a:cubicBezTo>
                <a:cubicBezTo>
                  <a:pt x="4049090" y="1157480"/>
                  <a:pt x="4114156" y="1147455"/>
                  <a:pt x="4181725" y="1142443"/>
                </a:cubicBezTo>
                <a:cubicBezTo>
                  <a:pt x="4246791" y="1134924"/>
                  <a:pt x="4311857" y="1129912"/>
                  <a:pt x="4379425" y="1129912"/>
                </a:cubicBezTo>
                <a:cubicBezTo>
                  <a:pt x="4446993" y="1132418"/>
                  <a:pt x="4512059" y="1134924"/>
                  <a:pt x="4579628" y="1147455"/>
                </a:cubicBezTo>
                <a:cubicBezTo>
                  <a:pt x="4612161" y="1152468"/>
                  <a:pt x="4644693" y="1157480"/>
                  <a:pt x="4677227" y="1167505"/>
                </a:cubicBezTo>
                <a:lnTo>
                  <a:pt x="4742389" y="1188113"/>
                </a:lnTo>
                <a:lnTo>
                  <a:pt x="4742389" y="1197002"/>
                </a:lnTo>
                <a:lnTo>
                  <a:pt x="4674724" y="1175024"/>
                </a:lnTo>
                <a:cubicBezTo>
                  <a:pt x="4642191" y="1167505"/>
                  <a:pt x="4609658" y="1159987"/>
                  <a:pt x="4577125" y="1154974"/>
                </a:cubicBezTo>
                <a:cubicBezTo>
                  <a:pt x="4512059" y="1144949"/>
                  <a:pt x="4444491" y="1139937"/>
                  <a:pt x="4379425" y="1139937"/>
                </a:cubicBezTo>
                <a:cubicBezTo>
                  <a:pt x="4314359" y="1139937"/>
                  <a:pt x="4246791" y="1142443"/>
                  <a:pt x="4181725" y="1149962"/>
                </a:cubicBezTo>
                <a:cubicBezTo>
                  <a:pt x="4114156" y="1157480"/>
                  <a:pt x="4049090" y="1164999"/>
                  <a:pt x="3984024" y="1172518"/>
                </a:cubicBezTo>
                <a:cubicBezTo>
                  <a:pt x="3851390" y="1190062"/>
                  <a:pt x="3721258" y="1215124"/>
                  <a:pt x="3591126" y="1232668"/>
                </a:cubicBezTo>
                <a:cubicBezTo>
                  <a:pt x="3393426" y="1257730"/>
                  <a:pt x="3393426" y="1257730"/>
                  <a:pt x="3393426" y="1257730"/>
                </a:cubicBezTo>
                <a:cubicBezTo>
                  <a:pt x="3325857" y="1265249"/>
                  <a:pt x="3260791" y="1270261"/>
                  <a:pt x="3193223" y="1275274"/>
                </a:cubicBezTo>
                <a:cubicBezTo>
                  <a:pt x="3061840" y="1285299"/>
                  <a:pt x="2929831" y="1291564"/>
                  <a:pt x="2797510" y="1297203"/>
                </a:cubicBezTo>
                <a:lnTo>
                  <a:pt x="2673116" y="1302888"/>
                </a:lnTo>
                <a:lnTo>
                  <a:pt x="2661097" y="1307751"/>
                </a:lnTo>
                <a:lnTo>
                  <a:pt x="2621225" y="1322346"/>
                </a:lnTo>
                <a:lnTo>
                  <a:pt x="2797441" y="1325679"/>
                </a:lnTo>
                <a:cubicBezTo>
                  <a:pt x="2930072" y="1329442"/>
                  <a:pt x="3062703" y="1333204"/>
                  <a:pt x="3195334" y="1333204"/>
                </a:cubicBezTo>
                <a:cubicBezTo>
                  <a:pt x="3230368" y="1333204"/>
                  <a:pt x="3262901" y="1333204"/>
                  <a:pt x="3295433" y="1333204"/>
                </a:cubicBezTo>
                <a:cubicBezTo>
                  <a:pt x="3327965" y="1333204"/>
                  <a:pt x="3362999" y="1330696"/>
                  <a:pt x="3395531" y="1330696"/>
                </a:cubicBezTo>
                <a:cubicBezTo>
                  <a:pt x="3495631" y="1325679"/>
                  <a:pt x="3495631" y="1325679"/>
                  <a:pt x="3495631" y="1325679"/>
                </a:cubicBezTo>
                <a:cubicBezTo>
                  <a:pt x="3543177" y="1323171"/>
                  <a:pt x="3543177" y="1323171"/>
                  <a:pt x="3543177" y="1323171"/>
                </a:cubicBezTo>
                <a:cubicBezTo>
                  <a:pt x="3593227" y="1320662"/>
                  <a:pt x="3593227" y="1320662"/>
                  <a:pt x="3593227" y="1320662"/>
                </a:cubicBezTo>
                <a:cubicBezTo>
                  <a:pt x="3725858" y="1313137"/>
                  <a:pt x="3858489" y="1298086"/>
                  <a:pt x="3991120" y="1290561"/>
                </a:cubicBezTo>
                <a:cubicBezTo>
                  <a:pt x="4056184" y="1285544"/>
                  <a:pt x="4123751" y="1280527"/>
                  <a:pt x="4188815" y="1278019"/>
                </a:cubicBezTo>
                <a:cubicBezTo>
                  <a:pt x="4256382" y="1275510"/>
                  <a:pt x="4323949" y="1275510"/>
                  <a:pt x="4389013" y="1278019"/>
                </a:cubicBezTo>
                <a:cubicBezTo>
                  <a:pt x="4456580" y="1283036"/>
                  <a:pt x="4521644" y="1290561"/>
                  <a:pt x="4586709" y="1303103"/>
                </a:cubicBezTo>
                <a:cubicBezTo>
                  <a:pt x="4604225" y="1305612"/>
                  <a:pt x="4619241" y="1310628"/>
                  <a:pt x="4636758" y="1313137"/>
                </a:cubicBezTo>
                <a:cubicBezTo>
                  <a:pt x="4684305" y="1328188"/>
                  <a:pt x="4684305" y="1328188"/>
                  <a:pt x="4684305" y="1328188"/>
                </a:cubicBezTo>
                <a:cubicBezTo>
                  <a:pt x="4708079" y="1334459"/>
                  <a:pt x="4725909" y="1339163"/>
                  <a:pt x="4739281" y="1342690"/>
                </a:cubicBezTo>
                <a:lnTo>
                  <a:pt x="4742389" y="1343510"/>
                </a:lnTo>
                <a:lnTo>
                  <a:pt x="4742389" y="1352843"/>
                </a:lnTo>
                <a:lnTo>
                  <a:pt x="4722977" y="1347354"/>
                </a:lnTo>
                <a:cubicBezTo>
                  <a:pt x="4681803" y="1335713"/>
                  <a:pt x="4681803" y="1335713"/>
                  <a:pt x="4681803" y="1335713"/>
                </a:cubicBezTo>
                <a:cubicBezTo>
                  <a:pt x="4634255" y="1323171"/>
                  <a:pt x="4634255" y="1323171"/>
                  <a:pt x="4634255" y="1323171"/>
                </a:cubicBezTo>
                <a:cubicBezTo>
                  <a:pt x="4619241" y="1318154"/>
                  <a:pt x="4601723" y="1315645"/>
                  <a:pt x="4586709" y="1310628"/>
                </a:cubicBezTo>
                <a:cubicBezTo>
                  <a:pt x="4521644" y="1298086"/>
                  <a:pt x="4454077" y="1290561"/>
                  <a:pt x="4389013" y="1285544"/>
                </a:cubicBezTo>
                <a:cubicBezTo>
                  <a:pt x="4322698" y="1281782"/>
                  <a:pt x="4256382" y="1282409"/>
                  <a:pt x="4190067" y="1285230"/>
                </a:cubicBezTo>
                <a:cubicBezTo>
                  <a:pt x="4123751" y="1288052"/>
                  <a:pt x="4057436" y="1293069"/>
                  <a:pt x="3991120" y="1298086"/>
                </a:cubicBezTo>
                <a:cubicBezTo>
                  <a:pt x="3858489" y="1305612"/>
                  <a:pt x="3725858" y="1318154"/>
                  <a:pt x="3593227" y="1328188"/>
                </a:cubicBezTo>
                <a:cubicBezTo>
                  <a:pt x="3545680" y="1330696"/>
                  <a:pt x="3545680" y="1330696"/>
                  <a:pt x="3545680" y="1330696"/>
                </a:cubicBezTo>
                <a:cubicBezTo>
                  <a:pt x="3495631" y="1333204"/>
                  <a:pt x="3495631" y="1333204"/>
                  <a:pt x="3495631" y="1333204"/>
                </a:cubicBezTo>
                <a:cubicBezTo>
                  <a:pt x="3395531" y="1338221"/>
                  <a:pt x="3395531" y="1338221"/>
                  <a:pt x="3395531" y="1338221"/>
                </a:cubicBezTo>
                <a:cubicBezTo>
                  <a:pt x="3362999" y="1338221"/>
                  <a:pt x="3327965" y="1340730"/>
                  <a:pt x="3295433" y="1340730"/>
                </a:cubicBezTo>
                <a:cubicBezTo>
                  <a:pt x="3262901" y="1340730"/>
                  <a:pt x="3230368" y="1340730"/>
                  <a:pt x="3195334" y="1340730"/>
                </a:cubicBezTo>
                <a:cubicBezTo>
                  <a:pt x="3062703" y="1339476"/>
                  <a:pt x="2930072" y="1335713"/>
                  <a:pt x="2797441" y="1332264"/>
                </a:cubicBezTo>
                <a:lnTo>
                  <a:pt x="2603375" y="1329052"/>
                </a:lnTo>
                <a:lnTo>
                  <a:pt x="2557030" y="1346910"/>
                </a:lnTo>
                <a:lnTo>
                  <a:pt x="2602614" y="1350303"/>
                </a:lnTo>
                <a:cubicBezTo>
                  <a:pt x="2801907" y="1368169"/>
                  <a:pt x="2999441" y="1393087"/>
                  <a:pt x="3198382" y="1408131"/>
                </a:cubicBezTo>
                <a:cubicBezTo>
                  <a:pt x="3248430" y="1413146"/>
                  <a:pt x="3248430" y="1413146"/>
                  <a:pt x="3248430" y="1413146"/>
                </a:cubicBezTo>
                <a:cubicBezTo>
                  <a:pt x="3298479" y="1415654"/>
                  <a:pt x="3298479" y="1415654"/>
                  <a:pt x="3298479" y="1415654"/>
                </a:cubicBezTo>
                <a:cubicBezTo>
                  <a:pt x="3398575" y="1420669"/>
                  <a:pt x="3398575" y="1420669"/>
                  <a:pt x="3398575" y="1420669"/>
                </a:cubicBezTo>
                <a:cubicBezTo>
                  <a:pt x="3431106" y="1420669"/>
                  <a:pt x="3466140" y="1423176"/>
                  <a:pt x="3498671" y="1423176"/>
                </a:cubicBezTo>
                <a:cubicBezTo>
                  <a:pt x="3531203" y="1425683"/>
                  <a:pt x="3563734" y="1425683"/>
                  <a:pt x="3598767" y="1425683"/>
                </a:cubicBezTo>
                <a:cubicBezTo>
                  <a:pt x="3731395" y="1425683"/>
                  <a:pt x="3864023" y="1423176"/>
                  <a:pt x="3996650" y="1420669"/>
                </a:cubicBezTo>
                <a:cubicBezTo>
                  <a:pt x="4064215" y="1420669"/>
                  <a:pt x="4131781" y="1418161"/>
                  <a:pt x="4196843" y="1418161"/>
                </a:cubicBezTo>
                <a:cubicBezTo>
                  <a:pt x="4264408" y="1420669"/>
                  <a:pt x="4329471" y="1423176"/>
                  <a:pt x="4397035" y="1428191"/>
                </a:cubicBezTo>
                <a:cubicBezTo>
                  <a:pt x="4464601" y="1435713"/>
                  <a:pt x="4529663" y="1443236"/>
                  <a:pt x="4594726" y="1458280"/>
                </a:cubicBezTo>
                <a:cubicBezTo>
                  <a:pt x="4644149" y="1467683"/>
                  <a:pt x="4681216" y="1474736"/>
                  <a:pt x="4709016" y="1480025"/>
                </a:cubicBezTo>
                <a:lnTo>
                  <a:pt x="4742389" y="1486374"/>
                </a:lnTo>
                <a:lnTo>
                  <a:pt x="4742389" y="1494257"/>
                </a:lnTo>
                <a:lnTo>
                  <a:pt x="4677071" y="1481670"/>
                </a:lnTo>
                <a:cubicBezTo>
                  <a:pt x="4594726" y="1465803"/>
                  <a:pt x="4594726" y="1465803"/>
                  <a:pt x="4594726" y="1465803"/>
                </a:cubicBezTo>
                <a:cubicBezTo>
                  <a:pt x="4529663" y="1450758"/>
                  <a:pt x="4462099" y="1443236"/>
                  <a:pt x="4397035" y="1435713"/>
                </a:cubicBezTo>
                <a:cubicBezTo>
                  <a:pt x="4329471" y="1430698"/>
                  <a:pt x="4264408" y="1428191"/>
                  <a:pt x="4196843" y="1428191"/>
                </a:cubicBezTo>
                <a:cubicBezTo>
                  <a:pt x="4131781" y="1425683"/>
                  <a:pt x="4064215" y="1428191"/>
                  <a:pt x="3996650" y="1428191"/>
                </a:cubicBezTo>
                <a:cubicBezTo>
                  <a:pt x="3864023" y="1430698"/>
                  <a:pt x="3731395" y="1433206"/>
                  <a:pt x="3598767" y="1433206"/>
                </a:cubicBezTo>
                <a:cubicBezTo>
                  <a:pt x="3563734" y="1433206"/>
                  <a:pt x="3531203" y="1433206"/>
                  <a:pt x="3498671" y="1430698"/>
                </a:cubicBezTo>
                <a:cubicBezTo>
                  <a:pt x="3463637" y="1430698"/>
                  <a:pt x="3431106" y="1428191"/>
                  <a:pt x="3398575" y="1425683"/>
                </a:cubicBezTo>
                <a:cubicBezTo>
                  <a:pt x="3298479" y="1420669"/>
                  <a:pt x="3298479" y="1420669"/>
                  <a:pt x="3298479" y="1420669"/>
                </a:cubicBezTo>
                <a:cubicBezTo>
                  <a:pt x="3248430" y="1418161"/>
                  <a:pt x="3248430" y="1418161"/>
                  <a:pt x="3248430" y="1418161"/>
                </a:cubicBezTo>
                <a:cubicBezTo>
                  <a:pt x="3198382" y="1415654"/>
                  <a:pt x="3198382" y="1415654"/>
                  <a:pt x="3198382" y="1415654"/>
                </a:cubicBezTo>
                <a:cubicBezTo>
                  <a:pt x="3065755" y="1404370"/>
                  <a:pt x="2933127" y="1389952"/>
                  <a:pt x="2800499" y="1376161"/>
                </a:cubicBezTo>
                <a:lnTo>
                  <a:pt x="2541482" y="1352901"/>
                </a:lnTo>
                <a:lnTo>
                  <a:pt x="2519845" y="1361238"/>
                </a:lnTo>
                <a:cubicBezTo>
                  <a:pt x="2514698" y="1363221"/>
                  <a:pt x="2514698" y="1363221"/>
                  <a:pt x="2514698" y="1363221"/>
                </a:cubicBezTo>
                <a:lnTo>
                  <a:pt x="2492236" y="1370889"/>
                </a:lnTo>
                <a:lnTo>
                  <a:pt x="2607863" y="1388382"/>
                </a:lnTo>
                <a:cubicBezTo>
                  <a:pt x="2805412" y="1421420"/>
                  <a:pt x="3001553" y="1461866"/>
                  <a:pt x="3200510" y="1493846"/>
                </a:cubicBezTo>
                <a:cubicBezTo>
                  <a:pt x="3266829" y="1503879"/>
                  <a:pt x="3333148" y="1513285"/>
                  <a:pt x="3399467" y="1521123"/>
                </a:cubicBezTo>
                <a:lnTo>
                  <a:pt x="3456135" y="1526213"/>
                </a:lnTo>
                <a:lnTo>
                  <a:pt x="3385974" y="1526213"/>
                </a:lnTo>
                <a:lnTo>
                  <a:pt x="3198007" y="1501370"/>
                </a:lnTo>
                <a:cubicBezTo>
                  <a:pt x="3000927" y="1469390"/>
                  <a:pt x="2803848" y="1428945"/>
                  <a:pt x="2605712" y="1394849"/>
                </a:cubicBezTo>
                <a:lnTo>
                  <a:pt x="2480242" y="1374984"/>
                </a:lnTo>
                <a:lnTo>
                  <a:pt x="2430316" y="1392028"/>
                </a:lnTo>
                <a:lnTo>
                  <a:pt x="2611703" y="1435223"/>
                </a:lnTo>
                <a:cubicBezTo>
                  <a:pt x="2709822" y="1460086"/>
                  <a:pt x="2807677" y="1486624"/>
                  <a:pt x="2905401" y="1512588"/>
                </a:cubicBezTo>
                <a:lnTo>
                  <a:pt x="2959386" y="1526213"/>
                </a:lnTo>
                <a:lnTo>
                  <a:pt x="2932531" y="1526213"/>
                </a:lnTo>
                <a:lnTo>
                  <a:pt x="2904301" y="1519009"/>
                </a:lnTo>
                <a:cubicBezTo>
                  <a:pt x="2806651" y="1493118"/>
                  <a:pt x="2709177" y="1466963"/>
                  <a:pt x="2611351" y="1442394"/>
                </a:cubicBezTo>
                <a:lnTo>
                  <a:pt x="2417339" y="1396458"/>
                </a:lnTo>
                <a:lnTo>
                  <a:pt x="2366634" y="1413767"/>
                </a:lnTo>
                <a:lnTo>
                  <a:pt x="2372405" y="1415502"/>
                </a:lnTo>
                <a:cubicBezTo>
                  <a:pt x="2422456" y="1430541"/>
                  <a:pt x="2422456" y="1430541"/>
                  <a:pt x="2422456" y="1430541"/>
                </a:cubicBezTo>
                <a:cubicBezTo>
                  <a:pt x="2487522" y="1449967"/>
                  <a:pt x="2552119" y="1470803"/>
                  <a:pt x="2616442" y="1492383"/>
                </a:cubicBezTo>
                <a:lnTo>
                  <a:pt x="2714577" y="1526213"/>
                </a:lnTo>
                <a:lnTo>
                  <a:pt x="2697232" y="1526213"/>
                </a:lnTo>
                <a:lnTo>
                  <a:pt x="2613979" y="1497435"/>
                </a:lnTo>
                <a:cubicBezTo>
                  <a:pt x="2549617" y="1475816"/>
                  <a:pt x="2485020" y="1454980"/>
                  <a:pt x="2419954" y="1435554"/>
                </a:cubicBezTo>
                <a:cubicBezTo>
                  <a:pt x="2369903" y="1420515"/>
                  <a:pt x="2369903" y="1420515"/>
                  <a:pt x="2369903" y="1420515"/>
                </a:cubicBezTo>
                <a:lnTo>
                  <a:pt x="2356905" y="1417089"/>
                </a:lnTo>
                <a:lnTo>
                  <a:pt x="2316294" y="1430952"/>
                </a:lnTo>
                <a:lnTo>
                  <a:pt x="2127719" y="1485932"/>
                </a:lnTo>
                <a:lnTo>
                  <a:pt x="2204876" y="1503785"/>
                </a:lnTo>
                <a:cubicBezTo>
                  <a:pt x="2254923" y="1513821"/>
                  <a:pt x="2254923" y="1513821"/>
                  <a:pt x="2254923" y="1513821"/>
                </a:cubicBezTo>
                <a:cubicBezTo>
                  <a:pt x="2304970" y="1523857"/>
                  <a:pt x="2304970" y="1523857"/>
                  <a:pt x="2304970" y="1523857"/>
                </a:cubicBezTo>
                <a:lnTo>
                  <a:pt x="2314134" y="1526213"/>
                </a:lnTo>
                <a:lnTo>
                  <a:pt x="2281838" y="1526213"/>
                </a:lnTo>
                <a:lnTo>
                  <a:pt x="2258677" y="1520407"/>
                </a:lnTo>
                <a:cubicBezTo>
                  <a:pt x="2252421" y="1518839"/>
                  <a:pt x="2252421" y="1518839"/>
                  <a:pt x="2252421" y="1518839"/>
                </a:cubicBezTo>
                <a:cubicBezTo>
                  <a:pt x="2204876" y="1508803"/>
                  <a:pt x="2204876" y="1508803"/>
                  <a:pt x="2204876" y="1508803"/>
                </a:cubicBezTo>
                <a:lnTo>
                  <a:pt x="2117153" y="1489013"/>
                </a:lnTo>
                <a:lnTo>
                  <a:pt x="2014436" y="1518961"/>
                </a:lnTo>
                <a:lnTo>
                  <a:pt x="1983833" y="1526213"/>
                </a:lnTo>
                <a:lnTo>
                  <a:pt x="1962561" y="1526213"/>
                </a:lnTo>
                <a:lnTo>
                  <a:pt x="2014304" y="1513946"/>
                </a:lnTo>
                <a:lnTo>
                  <a:pt x="2107222" y="1486773"/>
                </a:lnTo>
                <a:lnTo>
                  <a:pt x="2104782" y="1486222"/>
                </a:lnTo>
                <a:lnTo>
                  <a:pt x="2059080" y="1477998"/>
                </a:lnTo>
                <a:lnTo>
                  <a:pt x="1992309" y="1496203"/>
                </a:lnTo>
                <a:lnTo>
                  <a:pt x="1852191" y="1526213"/>
                </a:lnTo>
                <a:lnTo>
                  <a:pt x="1827090" y="1526213"/>
                </a:lnTo>
                <a:lnTo>
                  <a:pt x="1991566" y="1491190"/>
                </a:lnTo>
                <a:lnTo>
                  <a:pt x="2047515" y="1475916"/>
                </a:lnTo>
                <a:lnTo>
                  <a:pt x="2019390" y="1470855"/>
                </a:lnTo>
                <a:cubicBezTo>
                  <a:pt x="2007191" y="1468660"/>
                  <a:pt x="2007191" y="1468660"/>
                  <a:pt x="2007191" y="1468660"/>
                </a:cubicBezTo>
                <a:lnTo>
                  <a:pt x="1989537" y="1465988"/>
                </a:lnTo>
                <a:lnTo>
                  <a:pt x="1702379" y="1526213"/>
                </a:lnTo>
                <a:lnTo>
                  <a:pt x="1678465" y="1526213"/>
                </a:lnTo>
                <a:lnTo>
                  <a:pt x="1975510" y="1463865"/>
                </a:lnTo>
                <a:lnTo>
                  <a:pt x="1916849" y="1454987"/>
                </a:lnTo>
                <a:lnTo>
                  <a:pt x="1654418" y="1505979"/>
                </a:lnTo>
                <a:lnTo>
                  <a:pt x="1507673" y="1526213"/>
                </a:lnTo>
                <a:lnTo>
                  <a:pt x="1470857" y="1526213"/>
                </a:lnTo>
                <a:lnTo>
                  <a:pt x="1651916" y="1500963"/>
                </a:lnTo>
                <a:lnTo>
                  <a:pt x="1899571" y="1452372"/>
                </a:lnTo>
                <a:lnTo>
                  <a:pt x="1834242" y="1442485"/>
                </a:lnTo>
                <a:lnTo>
                  <a:pt x="1639052" y="1476367"/>
                </a:lnTo>
                <a:lnTo>
                  <a:pt x="1254290" y="1526213"/>
                </a:lnTo>
                <a:lnTo>
                  <a:pt x="1219068" y="1526213"/>
                </a:lnTo>
                <a:lnTo>
                  <a:pt x="1237416" y="1524638"/>
                </a:lnTo>
                <a:cubicBezTo>
                  <a:pt x="1371294" y="1510219"/>
                  <a:pt x="1505173" y="1492666"/>
                  <a:pt x="1639052" y="1471352"/>
                </a:cubicBezTo>
                <a:lnTo>
                  <a:pt x="1818580" y="1440115"/>
                </a:lnTo>
                <a:lnTo>
                  <a:pt x="1808255" y="1438552"/>
                </a:lnTo>
                <a:lnTo>
                  <a:pt x="1740515" y="1430863"/>
                </a:lnTo>
                <a:lnTo>
                  <a:pt x="1626857" y="1448018"/>
                </a:lnTo>
                <a:cubicBezTo>
                  <a:pt x="1494229" y="1466809"/>
                  <a:pt x="1361601" y="1482468"/>
                  <a:pt x="1228661" y="1495621"/>
                </a:cubicBezTo>
                <a:lnTo>
                  <a:pt x="852899" y="1526213"/>
                </a:lnTo>
                <a:lnTo>
                  <a:pt x="815074" y="1526213"/>
                </a:lnTo>
                <a:lnTo>
                  <a:pt x="828590" y="1525686"/>
                </a:lnTo>
                <a:cubicBezTo>
                  <a:pt x="1093844" y="1508148"/>
                  <a:pt x="1361601" y="1480589"/>
                  <a:pt x="1626857" y="1443007"/>
                </a:cubicBezTo>
                <a:lnTo>
                  <a:pt x="1721439" y="1428698"/>
                </a:lnTo>
                <a:lnTo>
                  <a:pt x="1632000" y="1418546"/>
                </a:lnTo>
                <a:lnTo>
                  <a:pt x="1616619" y="1420490"/>
                </a:lnTo>
                <a:cubicBezTo>
                  <a:pt x="1351350" y="1453061"/>
                  <a:pt x="1086081" y="1478114"/>
                  <a:pt x="820813" y="1493147"/>
                </a:cubicBezTo>
                <a:cubicBezTo>
                  <a:pt x="555543" y="1510685"/>
                  <a:pt x="287773" y="1518201"/>
                  <a:pt x="22503" y="1515695"/>
                </a:cubicBezTo>
                <a:cubicBezTo>
                  <a:pt x="287773" y="1518201"/>
                  <a:pt x="555543" y="1508179"/>
                  <a:pt x="820813" y="1490641"/>
                </a:cubicBezTo>
                <a:cubicBezTo>
                  <a:pt x="953447" y="1481873"/>
                  <a:pt x="1086081" y="1471225"/>
                  <a:pt x="1218716" y="1458698"/>
                </a:cubicBezTo>
                <a:lnTo>
                  <a:pt x="1610676" y="1416125"/>
                </a:lnTo>
                <a:lnTo>
                  <a:pt x="1609318" y="1415971"/>
                </a:lnTo>
                <a:cubicBezTo>
                  <a:pt x="1559271" y="1413462"/>
                  <a:pt x="1559271" y="1413462"/>
                  <a:pt x="1559271" y="1413462"/>
                </a:cubicBezTo>
                <a:cubicBezTo>
                  <a:pt x="1509224" y="1408444"/>
                  <a:pt x="1509224" y="1408444"/>
                  <a:pt x="1509224" y="1408444"/>
                </a:cubicBezTo>
                <a:lnTo>
                  <a:pt x="1486643" y="1406788"/>
                </a:lnTo>
                <a:lnTo>
                  <a:pt x="1212315" y="1431240"/>
                </a:lnTo>
                <a:cubicBezTo>
                  <a:pt x="815478" y="1463913"/>
                  <a:pt x="417585" y="1487418"/>
                  <a:pt x="19691" y="1491179"/>
                </a:cubicBezTo>
                <a:cubicBezTo>
                  <a:pt x="417585" y="1485538"/>
                  <a:pt x="815478" y="1461562"/>
                  <a:pt x="1212315" y="1427714"/>
                </a:cubicBezTo>
                <a:lnTo>
                  <a:pt x="1459239" y="1404777"/>
                </a:lnTo>
                <a:lnTo>
                  <a:pt x="1406628" y="1400918"/>
                </a:lnTo>
                <a:lnTo>
                  <a:pt x="1234761" y="1396610"/>
                </a:lnTo>
                <a:lnTo>
                  <a:pt x="810496" y="1426588"/>
                </a:lnTo>
                <a:cubicBezTo>
                  <a:pt x="678018" y="1435203"/>
                  <a:pt x="545462" y="1443114"/>
                  <a:pt x="412867" y="1449810"/>
                </a:cubicBezTo>
                <a:lnTo>
                  <a:pt x="86413" y="1462888"/>
                </a:lnTo>
                <a:lnTo>
                  <a:pt x="15002" y="1465748"/>
                </a:lnTo>
                <a:lnTo>
                  <a:pt x="89545" y="1462483"/>
                </a:lnTo>
                <a:lnTo>
                  <a:pt x="412867" y="1448322"/>
                </a:lnTo>
                <a:cubicBezTo>
                  <a:pt x="545462" y="1441234"/>
                  <a:pt x="678018" y="1433011"/>
                  <a:pt x="810496" y="1424082"/>
                </a:cubicBezTo>
                <a:lnTo>
                  <a:pt x="1194331" y="1395748"/>
                </a:lnTo>
                <a:lnTo>
                  <a:pt x="1006253" y="1393391"/>
                </a:lnTo>
                <a:cubicBezTo>
                  <a:pt x="971220" y="1393391"/>
                  <a:pt x="938690" y="1395900"/>
                  <a:pt x="903657" y="1395900"/>
                </a:cubicBezTo>
                <a:cubicBezTo>
                  <a:pt x="853610" y="1398409"/>
                  <a:pt x="853610" y="1398409"/>
                  <a:pt x="853610" y="1398409"/>
                </a:cubicBezTo>
                <a:cubicBezTo>
                  <a:pt x="803563" y="1398409"/>
                  <a:pt x="803563" y="1398409"/>
                  <a:pt x="803563" y="1398409"/>
                </a:cubicBezTo>
                <a:lnTo>
                  <a:pt x="643413" y="1407943"/>
                </a:lnTo>
                <a:lnTo>
                  <a:pt x="803563" y="1395900"/>
                </a:lnTo>
                <a:cubicBezTo>
                  <a:pt x="853610" y="1393391"/>
                  <a:pt x="853610" y="1393391"/>
                  <a:pt x="853610" y="1393391"/>
                </a:cubicBezTo>
                <a:cubicBezTo>
                  <a:pt x="903657" y="1393391"/>
                  <a:pt x="903657" y="1393391"/>
                  <a:pt x="903657" y="1393391"/>
                </a:cubicBezTo>
                <a:cubicBezTo>
                  <a:pt x="938690" y="1393391"/>
                  <a:pt x="971220" y="1390882"/>
                  <a:pt x="1006253" y="1390882"/>
                </a:cubicBezTo>
                <a:cubicBezTo>
                  <a:pt x="1071314" y="1390882"/>
                  <a:pt x="1138877" y="1388373"/>
                  <a:pt x="1206441" y="1390882"/>
                </a:cubicBezTo>
                <a:lnTo>
                  <a:pt x="1245512" y="1391970"/>
                </a:lnTo>
                <a:lnTo>
                  <a:pt x="1604112" y="1365499"/>
                </a:lnTo>
                <a:cubicBezTo>
                  <a:pt x="1736747" y="1355474"/>
                  <a:pt x="1869381" y="1345449"/>
                  <a:pt x="2002016" y="1336050"/>
                </a:cubicBezTo>
                <a:lnTo>
                  <a:pt x="2021651" y="1334783"/>
                </a:lnTo>
                <a:lnTo>
                  <a:pt x="1996024" y="1330291"/>
                </a:lnTo>
                <a:lnTo>
                  <a:pt x="1603761" y="1345747"/>
                </a:lnTo>
                <a:cubicBezTo>
                  <a:pt x="1073237" y="1370831"/>
                  <a:pt x="542713" y="1413474"/>
                  <a:pt x="12189" y="1441067"/>
                </a:cubicBezTo>
                <a:cubicBezTo>
                  <a:pt x="542713" y="1410966"/>
                  <a:pt x="1073237" y="1368323"/>
                  <a:pt x="1603761" y="1340730"/>
                </a:cubicBezTo>
                <a:lnTo>
                  <a:pt x="1971306" y="1325958"/>
                </a:lnTo>
                <a:lnTo>
                  <a:pt x="1960110" y="1323995"/>
                </a:lnTo>
                <a:lnTo>
                  <a:pt x="1604348" y="1322878"/>
                </a:lnTo>
                <a:cubicBezTo>
                  <a:pt x="1071335" y="1332908"/>
                  <a:pt x="540826" y="1375534"/>
                  <a:pt x="10314" y="1415654"/>
                </a:cubicBezTo>
                <a:cubicBezTo>
                  <a:pt x="540826" y="1373027"/>
                  <a:pt x="1071335" y="1330400"/>
                  <a:pt x="1604348" y="1317863"/>
                </a:cubicBezTo>
                <a:lnTo>
                  <a:pt x="1889609" y="1317415"/>
                </a:lnTo>
                <a:lnTo>
                  <a:pt x="1608855" y="1305727"/>
                </a:lnTo>
                <a:cubicBezTo>
                  <a:pt x="1341077" y="1300711"/>
                  <a:pt x="1073299" y="1308236"/>
                  <a:pt x="805521" y="1325793"/>
                </a:cubicBezTo>
                <a:cubicBezTo>
                  <a:pt x="537742" y="1340843"/>
                  <a:pt x="272467" y="1365925"/>
                  <a:pt x="4688" y="1391008"/>
                </a:cubicBezTo>
                <a:cubicBezTo>
                  <a:pt x="272467" y="1363417"/>
                  <a:pt x="537742" y="1338335"/>
                  <a:pt x="805521" y="1323285"/>
                </a:cubicBezTo>
                <a:cubicBezTo>
                  <a:pt x="1073299" y="1305727"/>
                  <a:pt x="1341077" y="1295694"/>
                  <a:pt x="1608855" y="1300711"/>
                </a:cubicBezTo>
                <a:lnTo>
                  <a:pt x="1882117" y="1311385"/>
                </a:lnTo>
                <a:lnTo>
                  <a:pt x="1877765" y="1310731"/>
                </a:lnTo>
                <a:lnTo>
                  <a:pt x="1815761" y="1304073"/>
                </a:lnTo>
                <a:cubicBezTo>
                  <a:pt x="1748824" y="1298117"/>
                  <a:pt x="1681886" y="1293101"/>
                  <a:pt x="1614323" y="1288086"/>
                </a:cubicBezTo>
                <a:cubicBezTo>
                  <a:pt x="1546759" y="1285578"/>
                  <a:pt x="1479196" y="1283070"/>
                  <a:pt x="1411633" y="1280562"/>
                </a:cubicBezTo>
                <a:cubicBezTo>
                  <a:pt x="1346572" y="1278054"/>
                  <a:pt x="1279009" y="1278054"/>
                  <a:pt x="1211445" y="1278054"/>
                </a:cubicBezTo>
                <a:cubicBezTo>
                  <a:pt x="1076319" y="1280562"/>
                  <a:pt x="941192" y="1283070"/>
                  <a:pt x="806066" y="1290593"/>
                </a:cubicBezTo>
                <a:cubicBezTo>
                  <a:pt x="538315" y="1305640"/>
                  <a:pt x="270564" y="1333226"/>
                  <a:pt x="2813" y="1365827"/>
                </a:cubicBezTo>
                <a:cubicBezTo>
                  <a:pt x="270564" y="1333226"/>
                  <a:pt x="538315" y="1303132"/>
                  <a:pt x="806066" y="1288086"/>
                </a:cubicBezTo>
                <a:cubicBezTo>
                  <a:pt x="941192" y="1280562"/>
                  <a:pt x="1076319" y="1275547"/>
                  <a:pt x="1211445" y="1275547"/>
                </a:cubicBezTo>
                <a:cubicBezTo>
                  <a:pt x="1279009" y="1275547"/>
                  <a:pt x="1346572" y="1275547"/>
                  <a:pt x="1411633" y="1275547"/>
                </a:cubicBezTo>
                <a:cubicBezTo>
                  <a:pt x="1479196" y="1278054"/>
                  <a:pt x="1546759" y="1280562"/>
                  <a:pt x="1614323" y="1283070"/>
                </a:cubicBezTo>
                <a:lnTo>
                  <a:pt x="1781622" y="1296286"/>
                </a:lnTo>
                <a:lnTo>
                  <a:pt x="1724248" y="1287666"/>
                </a:lnTo>
                <a:cubicBezTo>
                  <a:pt x="1621644" y="1277640"/>
                  <a:pt x="1621644" y="1277640"/>
                  <a:pt x="1621644" y="1277640"/>
                </a:cubicBezTo>
                <a:cubicBezTo>
                  <a:pt x="1486507" y="1262600"/>
                  <a:pt x="1351370" y="1252574"/>
                  <a:pt x="1216233" y="1252574"/>
                </a:cubicBezTo>
                <a:cubicBezTo>
                  <a:pt x="1166183" y="1250067"/>
                  <a:pt x="1166183" y="1250067"/>
                  <a:pt x="1166183" y="1250067"/>
                </a:cubicBezTo>
                <a:cubicBezTo>
                  <a:pt x="1148665" y="1250067"/>
                  <a:pt x="1131147" y="1250067"/>
                  <a:pt x="1113629" y="1250067"/>
                </a:cubicBezTo>
                <a:cubicBezTo>
                  <a:pt x="1013528" y="1250067"/>
                  <a:pt x="1013528" y="1250067"/>
                  <a:pt x="1013528" y="1250067"/>
                </a:cubicBezTo>
                <a:cubicBezTo>
                  <a:pt x="943457" y="1252574"/>
                  <a:pt x="875888" y="1252574"/>
                  <a:pt x="808320" y="1257587"/>
                </a:cubicBezTo>
                <a:cubicBezTo>
                  <a:pt x="538046" y="1270120"/>
                  <a:pt x="267772" y="1300199"/>
                  <a:pt x="0" y="1340304"/>
                </a:cubicBezTo>
                <a:cubicBezTo>
                  <a:pt x="267772" y="1300199"/>
                  <a:pt x="538046" y="1267614"/>
                  <a:pt x="808320" y="1255081"/>
                </a:cubicBezTo>
                <a:cubicBezTo>
                  <a:pt x="875888" y="1250067"/>
                  <a:pt x="943457" y="1250067"/>
                  <a:pt x="1013528" y="1247561"/>
                </a:cubicBezTo>
                <a:cubicBezTo>
                  <a:pt x="1113629" y="1247561"/>
                  <a:pt x="1113629" y="1247561"/>
                  <a:pt x="1113629" y="1247561"/>
                </a:cubicBezTo>
                <a:cubicBezTo>
                  <a:pt x="1131147" y="1247561"/>
                  <a:pt x="1148665" y="1247561"/>
                  <a:pt x="1166183" y="1247561"/>
                </a:cubicBezTo>
                <a:cubicBezTo>
                  <a:pt x="1216233" y="1247561"/>
                  <a:pt x="1216233" y="1247561"/>
                  <a:pt x="1216233" y="1247561"/>
                </a:cubicBezTo>
                <a:cubicBezTo>
                  <a:pt x="1351370" y="1250067"/>
                  <a:pt x="1486507" y="1257587"/>
                  <a:pt x="1621644" y="1272627"/>
                </a:cubicBezTo>
                <a:cubicBezTo>
                  <a:pt x="1724248" y="1282653"/>
                  <a:pt x="1724248" y="1282653"/>
                  <a:pt x="1724248" y="1282653"/>
                </a:cubicBezTo>
                <a:cubicBezTo>
                  <a:pt x="1756781" y="1287666"/>
                  <a:pt x="1791817" y="1292679"/>
                  <a:pt x="1824350" y="1297692"/>
                </a:cubicBezTo>
                <a:cubicBezTo>
                  <a:pt x="1874401" y="1305212"/>
                  <a:pt x="1874401" y="1305212"/>
                  <a:pt x="1874401" y="1305212"/>
                </a:cubicBezTo>
                <a:lnTo>
                  <a:pt x="1876050" y="1305460"/>
                </a:lnTo>
                <a:lnTo>
                  <a:pt x="1958694" y="1314376"/>
                </a:lnTo>
                <a:lnTo>
                  <a:pt x="2010210" y="1316388"/>
                </a:lnTo>
                <a:lnTo>
                  <a:pt x="2037840" y="1318801"/>
                </a:lnTo>
                <a:lnTo>
                  <a:pt x="2123809" y="1322717"/>
                </a:lnTo>
                <a:lnTo>
                  <a:pt x="2237745" y="1320831"/>
                </a:lnTo>
                <a:lnTo>
                  <a:pt x="2295221" y="1317121"/>
                </a:lnTo>
                <a:lnTo>
                  <a:pt x="2402045" y="1305641"/>
                </a:lnTo>
                <a:lnTo>
                  <a:pt x="2410836" y="1304694"/>
                </a:lnTo>
                <a:lnTo>
                  <a:pt x="2546168" y="1282955"/>
                </a:lnTo>
                <a:lnTo>
                  <a:pt x="2659717" y="1258873"/>
                </a:lnTo>
                <a:lnTo>
                  <a:pt x="2712288" y="1244690"/>
                </a:lnTo>
                <a:lnTo>
                  <a:pt x="2835272" y="1207526"/>
                </a:lnTo>
                <a:lnTo>
                  <a:pt x="2871251" y="1194959"/>
                </a:lnTo>
                <a:lnTo>
                  <a:pt x="3022620" y="1135682"/>
                </a:lnTo>
                <a:lnTo>
                  <a:pt x="3065180" y="1117038"/>
                </a:lnTo>
                <a:lnTo>
                  <a:pt x="3135498" y="1082054"/>
                </a:lnTo>
                <a:lnTo>
                  <a:pt x="3272966" y="1007211"/>
                </a:lnTo>
                <a:cubicBezTo>
                  <a:pt x="3515712" y="869320"/>
                  <a:pt x="3743443" y="706358"/>
                  <a:pt x="3948651" y="518325"/>
                </a:cubicBezTo>
                <a:cubicBezTo>
                  <a:pt x="4053757" y="425561"/>
                  <a:pt x="4158863" y="330291"/>
                  <a:pt x="4268975" y="247557"/>
                </a:cubicBezTo>
                <a:cubicBezTo>
                  <a:pt x="4381589" y="162315"/>
                  <a:pt x="4501711" y="89609"/>
                  <a:pt x="4631843" y="36959"/>
                </a:cubicBezTo>
                <a:cubicBezTo>
                  <a:pt x="4664376" y="24424"/>
                  <a:pt x="4697535" y="12515"/>
                  <a:pt x="4731319" y="248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88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 rot="10800000" flipV="1">
            <a:off x="11091690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0" i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fld>
            <a:endParaRPr lang="id-ID" sz="8625" b="0" i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/>
          <p:cNvSpPr/>
          <p:nvPr userDrawn="1"/>
        </p:nvSpPr>
        <p:spPr>
          <a:xfrm>
            <a:off x="0" y="2"/>
            <a:ext cx="12192000" cy="5528041"/>
          </a:xfrm>
          <a:custGeom>
            <a:avLst/>
            <a:gdLst>
              <a:gd name="connsiteX0" fmla="*/ 0 w 12192000"/>
              <a:gd name="connsiteY0" fmla="*/ 0 h 5780859"/>
              <a:gd name="connsiteX1" fmla="*/ 12192000 w 12192000"/>
              <a:gd name="connsiteY1" fmla="*/ 0 h 5780859"/>
              <a:gd name="connsiteX2" fmla="*/ 12192000 w 12192000"/>
              <a:gd name="connsiteY2" fmla="*/ 1689561 h 5780859"/>
              <a:gd name="connsiteX3" fmla="*/ 12151827 w 12192000"/>
              <a:gd name="connsiteY3" fmla="*/ 1713499 h 5780859"/>
              <a:gd name="connsiteX4" fmla="*/ 5825249 w 12192000"/>
              <a:gd name="connsiteY4" fmla="*/ 5483482 h 5780859"/>
              <a:gd name="connsiteX5" fmla="*/ 4894779 w 12192000"/>
              <a:gd name="connsiteY5" fmla="*/ 5775038 h 5780859"/>
              <a:gd name="connsiteX6" fmla="*/ 3931537 w 12192000"/>
              <a:gd name="connsiteY6" fmla="*/ 5623575 h 5780859"/>
              <a:gd name="connsiteX7" fmla="*/ 122777 w 12192000"/>
              <a:gd name="connsiteY7" fmla="*/ 4059261 h 5780859"/>
              <a:gd name="connsiteX8" fmla="*/ 0 w 12192000"/>
              <a:gd name="connsiteY8" fmla="*/ 4008835 h 578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780859">
                <a:moveTo>
                  <a:pt x="0" y="0"/>
                </a:moveTo>
                <a:lnTo>
                  <a:pt x="12192000" y="0"/>
                </a:lnTo>
                <a:lnTo>
                  <a:pt x="12192000" y="1689561"/>
                </a:lnTo>
                <a:lnTo>
                  <a:pt x="12151827" y="1713499"/>
                </a:lnTo>
                <a:cubicBezTo>
                  <a:pt x="11640461" y="2018221"/>
                  <a:pt x="10152848" y="2904683"/>
                  <a:pt x="5825249" y="5483482"/>
                </a:cubicBezTo>
                <a:cubicBezTo>
                  <a:pt x="5536965" y="5653291"/>
                  <a:pt x="5218599" y="5751082"/>
                  <a:pt x="4894779" y="5775038"/>
                </a:cubicBezTo>
                <a:cubicBezTo>
                  <a:pt x="4570952" y="5798994"/>
                  <a:pt x="4241662" y="5749115"/>
                  <a:pt x="3931537" y="5623575"/>
                </a:cubicBezTo>
                <a:cubicBezTo>
                  <a:pt x="3931537" y="5623575"/>
                  <a:pt x="3931537" y="5623575"/>
                  <a:pt x="122777" y="4059261"/>
                </a:cubicBezTo>
                <a:lnTo>
                  <a:pt x="0" y="400883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3" name="TextBox 112"/>
          <p:cNvSpPr txBox="1"/>
          <p:nvPr userDrawn="1"/>
        </p:nvSpPr>
        <p:spPr>
          <a:xfrm rot="10800000" flipV="1">
            <a:off x="11091690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0" i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fld>
            <a:endParaRPr lang="id-ID" sz="8625" b="0" i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2" name="Picture 13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757779">
            <a:off x="8249416" y="1330187"/>
            <a:ext cx="2486530" cy="4840228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133" name="Picture Placeholder 26"/>
          <p:cNvSpPr>
            <a:spLocks noGrp="1"/>
          </p:cNvSpPr>
          <p:nvPr userDrawn="1">
            <p:ph type="pic" sz="quarter" idx="18" hasCustomPrompt="1"/>
          </p:nvPr>
        </p:nvSpPr>
        <p:spPr>
          <a:xfrm rot="1757779">
            <a:off x="8500870" y="1577597"/>
            <a:ext cx="1998386" cy="4352991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  <a:endParaRPr lang="en-US" dirty="0"/>
          </a:p>
        </p:txBody>
      </p:sp>
      <p:pic>
        <p:nvPicPr>
          <p:cNvPr id="134" name="Picture 13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757779">
            <a:off x="9957711" y="3717241"/>
            <a:ext cx="2486530" cy="4840228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135" name="Picture Placeholder 26"/>
          <p:cNvSpPr>
            <a:spLocks noGrp="1"/>
          </p:cNvSpPr>
          <p:nvPr userDrawn="1">
            <p:ph type="pic" sz="quarter" idx="19" hasCustomPrompt="1"/>
          </p:nvPr>
        </p:nvSpPr>
        <p:spPr>
          <a:xfrm rot="1757779">
            <a:off x="10209165" y="3964651"/>
            <a:ext cx="1998386" cy="4352991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  <a:endParaRPr lang="en-US" dirty="0"/>
          </a:p>
        </p:txBody>
      </p:sp>
      <p:pic>
        <p:nvPicPr>
          <p:cNvPr id="136" name="Picture 135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757779">
            <a:off x="5760202" y="5673913"/>
            <a:ext cx="2486530" cy="4840228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137" name="Picture Placeholder 26"/>
          <p:cNvSpPr>
            <a:spLocks noGrp="1"/>
          </p:cNvSpPr>
          <p:nvPr userDrawn="1">
            <p:ph type="pic" sz="quarter" idx="20" hasCustomPrompt="1"/>
          </p:nvPr>
        </p:nvSpPr>
        <p:spPr>
          <a:xfrm rot="1757779">
            <a:off x="6011656" y="5921323"/>
            <a:ext cx="1998386" cy="4352991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33" grpId="0" animBg="1"/>
      <p:bldP spid="135" grpId="0" animBg="1"/>
      <p:bldP spid="137" grpId="0" animBg="1"/>
    </p:bld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ryptonary Template -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 bwMode="auto">
          <a:xfrm>
            <a:off x="6203455" y="-1"/>
            <a:ext cx="5988545" cy="5433328"/>
          </a:xfrm>
          <a:custGeom>
            <a:avLst/>
            <a:gdLst>
              <a:gd name="connsiteX0" fmla="*/ 2679146 w 7509041"/>
              <a:gd name="connsiteY0" fmla="*/ 0 h 6812854"/>
              <a:gd name="connsiteX1" fmla="*/ 7470116 w 7509041"/>
              <a:gd name="connsiteY1" fmla="*/ 0 h 6812854"/>
              <a:gd name="connsiteX2" fmla="*/ 7509041 w 7509041"/>
              <a:gd name="connsiteY2" fmla="*/ 0 h 6812854"/>
              <a:gd name="connsiteX3" fmla="*/ 7509041 w 7509041"/>
              <a:gd name="connsiteY3" fmla="*/ 6812854 h 6812854"/>
              <a:gd name="connsiteX4" fmla="*/ 7454720 w 7509041"/>
              <a:gd name="connsiteY4" fmla="*/ 6799406 h 6812854"/>
              <a:gd name="connsiteX5" fmla="*/ 7140199 w 7509041"/>
              <a:gd name="connsiteY5" fmla="*/ 6658938 h 6812854"/>
              <a:gd name="connsiteX6" fmla="*/ 5368615 w 7509041"/>
              <a:gd name="connsiteY6" fmla="*/ 5066444 h 6812854"/>
              <a:gd name="connsiteX7" fmla="*/ 3000085 w 7509041"/>
              <a:gd name="connsiteY7" fmla="*/ 3807860 h 6812854"/>
              <a:gd name="connsiteX8" fmla="*/ 118052 w 7509041"/>
              <a:gd name="connsiteY8" fmla="*/ 1772292 h 6812854"/>
              <a:gd name="connsiteX9" fmla="*/ 1183569 w 7509041"/>
              <a:gd name="connsiteY9" fmla="*/ 179798 h 6812854"/>
              <a:gd name="connsiteX10" fmla="*/ 2679146 w 7509041"/>
              <a:gd name="connsiteY10" fmla="*/ 0 h 681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09041" h="6812854">
                <a:moveTo>
                  <a:pt x="2679146" y="0"/>
                </a:moveTo>
                <a:cubicBezTo>
                  <a:pt x="5956336" y="0"/>
                  <a:pt x="7082870" y="0"/>
                  <a:pt x="7470116" y="0"/>
                </a:cubicBezTo>
                <a:lnTo>
                  <a:pt x="7509041" y="0"/>
                </a:lnTo>
                <a:lnTo>
                  <a:pt x="7509041" y="6812854"/>
                </a:lnTo>
                <a:lnTo>
                  <a:pt x="7454720" y="6799406"/>
                </a:lnTo>
                <a:cubicBezTo>
                  <a:pt x="7348810" y="6766496"/>
                  <a:pt x="7242900" y="6719941"/>
                  <a:pt x="7140199" y="6658938"/>
                </a:cubicBezTo>
                <a:cubicBezTo>
                  <a:pt x="5792255" y="5888377"/>
                  <a:pt x="6607441" y="4469259"/>
                  <a:pt x="5368615" y="5066444"/>
                </a:cubicBezTo>
                <a:cubicBezTo>
                  <a:pt x="4624037" y="5426040"/>
                  <a:pt x="3211905" y="5528781"/>
                  <a:pt x="3000085" y="3807860"/>
                </a:cubicBezTo>
                <a:cubicBezTo>
                  <a:pt x="2788265" y="2093360"/>
                  <a:pt x="734255" y="3448264"/>
                  <a:pt x="118052" y="1772292"/>
                </a:cubicBezTo>
                <a:cubicBezTo>
                  <a:pt x="-312007" y="610028"/>
                  <a:pt x="522435" y="96320"/>
                  <a:pt x="1183569" y="179798"/>
                </a:cubicBezTo>
                <a:cubicBezTo>
                  <a:pt x="1973080" y="269697"/>
                  <a:pt x="2191318" y="642135"/>
                  <a:pt x="267914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Freeform 10"/>
          <p:cNvSpPr/>
          <p:nvPr userDrawn="1"/>
        </p:nvSpPr>
        <p:spPr bwMode="auto">
          <a:xfrm>
            <a:off x="6746900" y="489648"/>
            <a:ext cx="4606900" cy="5878704"/>
          </a:xfrm>
          <a:custGeom>
            <a:avLst/>
            <a:gdLst>
              <a:gd name="T0" fmla="*/ 1274 w 1968"/>
              <a:gd name="T1" fmla="*/ 218 h 2511"/>
              <a:gd name="T2" fmla="*/ 1773 w 1968"/>
              <a:gd name="T3" fmla="*/ 1244 h 2511"/>
              <a:gd name="T4" fmla="*/ 1724 w 1968"/>
              <a:gd name="T5" fmla="*/ 2198 h 2511"/>
              <a:gd name="T6" fmla="*/ 559 w 1968"/>
              <a:gd name="T7" fmla="*/ 2215 h 2511"/>
              <a:gd name="T8" fmla="*/ 31 w 1968"/>
              <a:gd name="T9" fmla="*/ 1267 h 2511"/>
              <a:gd name="T10" fmla="*/ 1274 w 1968"/>
              <a:gd name="T11" fmla="*/ 218 h 2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8" h="2511">
                <a:moveTo>
                  <a:pt x="1274" y="218"/>
                </a:moveTo>
                <a:cubicBezTo>
                  <a:pt x="1664" y="404"/>
                  <a:pt x="1579" y="853"/>
                  <a:pt x="1773" y="1244"/>
                </a:cubicBezTo>
                <a:cubicBezTo>
                  <a:pt x="1968" y="1636"/>
                  <a:pt x="1925" y="1977"/>
                  <a:pt x="1724" y="2198"/>
                </a:cubicBezTo>
                <a:cubicBezTo>
                  <a:pt x="1523" y="2419"/>
                  <a:pt x="1023" y="2511"/>
                  <a:pt x="559" y="2215"/>
                </a:cubicBezTo>
                <a:cubicBezTo>
                  <a:pt x="324" y="2066"/>
                  <a:pt x="0" y="1828"/>
                  <a:pt x="31" y="1267"/>
                </a:cubicBezTo>
                <a:cubicBezTo>
                  <a:pt x="67" y="642"/>
                  <a:pt x="819" y="0"/>
                  <a:pt x="1274" y="218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lt1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438370" y="1132719"/>
            <a:ext cx="4969212" cy="4592562"/>
          </a:xfrm>
          <a:custGeom>
            <a:avLst/>
            <a:gdLst>
              <a:gd name="connsiteX0" fmla="*/ 2305663 w 5796998"/>
              <a:gd name="connsiteY0" fmla="*/ 39 h 5357606"/>
              <a:gd name="connsiteX1" fmla="*/ 3485177 w 5796998"/>
              <a:gd name="connsiteY1" fmla="*/ 513827 h 5357606"/>
              <a:gd name="connsiteX2" fmla="*/ 5792999 w 5796998"/>
              <a:gd name="connsiteY2" fmla="*/ 3141145 h 5357606"/>
              <a:gd name="connsiteX3" fmla="*/ 3476984 w 5796998"/>
              <a:gd name="connsiteY3" fmla="*/ 5293250 h 5357606"/>
              <a:gd name="connsiteX4" fmla="*/ 652976 w 5796998"/>
              <a:gd name="connsiteY4" fmla="*/ 4389257 h 5357606"/>
              <a:gd name="connsiteX5" fmla="*/ 866006 w 5796998"/>
              <a:gd name="connsiteY5" fmla="*/ 590298 h 5357606"/>
              <a:gd name="connsiteX6" fmla="*/ 2305663 w 5796998"/>
              <a:gd name="connsiteY6" fmla="*/ 39 h 535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6998" h="5357606">
                <a:moveTo>
                  <a:pt x="2305663" y="39"/>
                </a:moveTo>
                <a:cubicBezTo>
                  <a:pt x="2791465" y="3112"/>
                  <a:pt x="3233911" y="190192"/>
                  <a:pt x="3485177" y="513827"/>
                </a:cubicBezTo>
                <a:cubicBezTo>
                  <a:pt x="4312715" y="1587149"/>
                  <a:pt x="5705601" y="1731897"/>
                  <a:pt x="5792999" y="3141145"/>
                </a:cubicBezTo>
                <a:cubicBezTo>
                  <a:pt x="5877664" y="4553123"/>
                  <a:pt x="4602217" y="5102073"/>
                  <a:pt x="3476984" y="5293250"/>
                </a:cubicBezTo>
                <a:cubicBezTo>
                  <a:pt x="2349020" y="5484427"/>
                  <a:pt x="1404042" y="5268670"/>
                  <a:pt x="652976" y="4389257"/>
                </a:cubicBezTo>
                <a:cubicBezTo>
                  <a:pt x="-614277" y="2898077"/>
                  <a:pt x="246035" y="1196602"/>
                  <a:pt x="866006" y="590298"/>
                </a:cubicBezTo>
                <a:cubicBezTo>
                  <a:pt x="1290700" y="177902"/>
                  <a:pt x="1819860" y="-3033"/>
                  <a:pt x="2305663" y="39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5" name="Freeform: Shape 4"/>
          <p:cNvSpPr/>
          <p:nvPr userDrawn="1"/>
        </p:nvSpPr>
        <p:spPr>
          <a:xfrm>
            <a:off x="6706699" y="5092701"/>
            <a:ext cx="5485302" cy="1765300"/>
          </a:xfrm>
          <a:custGeom>
            <a:avLst/>
            <a:gdLst>
              <a:gd name="connsiteX0" fmla="*/ 643413 w 4742389"/>
              <a:gd name="connsiteY0" fmla="*/ 1407943 h 1526213"/>
              <a:gd name="connsiteX1" fmla="*/ 403188 w 4742389"/>
              <a:gd name="connsiteY1" fmla="*/ 1426007 h 1526213"/>
              <a:gd name="connsiteX2" fmla="*/ 603376 w 4742389"/>
              <a:gd name="connsiteY2" fmla="*/ 1410326 h 1526213"/>
              <a:gd name="connsiteX3" fmla="*/ 2316873 w 4742389"/>
              <a:gd name="connsiteY3" fmla="*/ 1406472 h 1526213"/>
              <a:gd name="connsiteX4" fmla="*/ 2292268 w 4742389"/>
              <a:gd name="connsiteY4" fmla="*/ 1414417 h 1526213"/>
              <a:gd name="connsiteX5" fmla="*/ 2070799 w 4742389"/>
              <a:gd name="connsiteY5" fmla="*/ 1474802 h 1526213"/>
              <a:gd name="connsiteX6" fmla="*/ 2094773 w 4742389"/>
              <a:gd name="connsiteY6" fmla="*/ 1479009 h 1526213"/>
              <a:gd name="connsiteX7" fmla="*/ 2107285 w 4742389"/>
              <a:gd name="connsiteY7" fmla="*/ 1481204 h 1526213"/>
              <a:gd name="connsiteX8" fmla="*/ 2117880 w 4742389"/>
              <a:gd name="connsiteY8" fmla="*/ 1483656 h 1526213"/>
              <a:gd name="connsiteX9" fmla="*/ 2315239 w 4742389"/>
              <a:gd name="connsiteY9" fmla="*/ 1425938 h 1526213"/>
              <a:gd name="connsiteX10" fmla="*/ 2347886 w 4742389"/>
              <a:gd name="connsiteY10" fmla="*/ 1414711 h 1526213"/>
              <a:gd name="connsiteX11" fmla="*/ 2328299 w 4742389"/>
              <a:gd name="connsiteY11" fmla="*/ 1409548 h 1526213"/>
              <a:gd name="connsiteX12" fmla="*/ 2322355 w 4742389"/>
              <a:gd name="connsiteY12" fmla="*/ 1407982 h 1526213"/>
              <a:gd name="connsiteX13" fmla="*/ 2271317 w 4742389"/>
              <a:gd name="connsiteY13" fmla="*/ 1393924 h 1526213"/>
              <a:gd name="connsiteX14" fmla="*/ 2070766 w 4742389"/>
              <a:gd name="connsiteY14" fmla="*/ 1448952 h 1526213"/>
              <a:gd name="connsiteX15" fmla="*/ 2003434 w 4742389"/>
              <a:gd name="connsiteY15" fmla="*/ 1463073 h 1526213"/>
              <a:gd name="connsiteX16" fmla="*/ 2007191 w 4742389"/>
              <a:gd name="connsiteY16" fmla="*/ 1463642 h 1526213"/>
              <a:gd name="connsiteX17" fmla="*/ 2059110 w 4742389"/>
              <a:gd name="connsiteY17" fmla="*/ 1472751 h 1526213"/>
              <a:gd name="connsiteX18" fmla="*/ 2291173 w 4742389"/>
              <a:gd name="connsiteY18" fmla="*/ 1409403 h 1526213"/>
              <a:gd name="connsiteX19" fmla="*/ 2307838 w 4742389"/>
              <a:gd name="connsiteY19" fmla="*/ 1403983 h 1526213"/>
              <a:gd name="connsiteX20" fmla="*/ 2378176 w 4742389"/>
              <a:gd name="connsiteY20" fmla="*/ 1386677 h 1526213"/>
              <a:gd name="connsiteX21" fmla="*/ 2329155 w 4742389"/>
              <a:gd name="connsiteY21" fmla="*/ 1402506 h 1526213"/>
              <a:gd name="connsiteX22" fmla="*/ 2358093 w 4742389"/>
              <a:gd name="connsiteY22" fmla="*/ 1411201 h 1526213"/>
              <a:gd name="connsiteX23" fmla="*/ 2407814 w 4742389"/>
              <a:gd name="connsiteY23" fmla="*/ 1394103 h 1526213"/>
              <a:gd name="connsiteX24" fmla="*/ 2233796 w 4742389"/>
              <a:gd name="connsiteY24" fmla="*/ 1383589 h 1526213"/>
              <a:gd name="connsiteX25" fmla="*/ 2052937 w 4742389"/>
              <a:gd name="connsiteY25" fmla="*/ 1428544 h 1526213"/>
              <a:gd name="connsiteX26" fmla="*/ 1931367 w 4742389"/>
              <a:gd name="connsiteY26" fmla="*/ 1452166 h 1526213"/>
              <a:gd name="connsiteX27" fmla="*/ 1989402 w 4742389"/>
              <a:gd name="connsiteY27" fmla="*/ 1460949 h 1526213"/>
              <a:gd name="connsiteX28" fmla="*/ 2070453 w 4742389"/>
              <a:gd name="connsiteY28" fmla="*/ 1443937 h 1526213"/>
              <a:gd name="connsiteX29" fmla="*/ 2261511 w 4742389"/>
              <a:gd name="connsiteY29" fmla="*/ 1391222 h 1526213"/>
              <a:gd name="connsiteX30" fmla="*/ 2329305 w 4742389"/>
              <a:gd name="connsiteY30" fmla="*/ 1378012 h 1526213"/>
              <a:gd name="connsiteX31" fmla="*/ 2283683 w 4742389"/>
              <a:gd name="connsiteY31" fmla="*/ 1390530 h 1526213"/>
              <a:gd name="connsiteX32" fmla="*/ 2320293 w 4742389"/>
              <a:gd name="connsiteY32" fmla="*/ 1399933 h 1526213"/>
              <a:gd name="connsiteX33" fmla="*/ 2368504 w 4742389"/>
              <a:gd name="connsiteY33" fmla="*/ 1384254 h 1526213"/>
              <a:gd name="connsiteX34" fmla="*/ 2365026 w 4742389"/>
              <a:gd name="connsiteY34" fmla="*/ 1383382 h 1526213"/>
              <a:gd name="connsiteX35" fmla="*/ 2195642 w 4742389"/>
              <a:gd name="connsiteY35" fmla="*/ 1373395 h 1526213"/>
              <a:gd name="connsiteX36" fmla="*/ 2036309 w 4742389"/>
              <a:gd name="connsiteY36" fmla="*/ 1407409 h 1526213"/>
              <a:gd name="connsiteX37" fmla="*/ 1849685 w 4742389"/>
              <a:gd name="connsiteY37" fmla="*/ 1439804 h 1526213"/>
              <a:gd name="connsiteX38" fmla="*/ 1914009 w 4742389"/>
              <a:gd name="connsiteY38" fmla="*/ 1449539 h 1526213"/>
              <a:gd name="connsiteX39" fmla="*/ 2051373 w 4742389"/>
              <a:gd name="connsiteY39" fmla="*/ 1422588 h 1526213"/>
              <a:gd name="connsiteX40" fmla="*/ 2222273 w 4742389"/>
              <a:gd name="connsiteY40" fmla="*/ 1380415 h 1526213"/>
              <a:gd name="connsiteX41" fmla="*/ 2222253 w 4742389"/>
              <a:gd name="connsiteY41" fmla="*/ 1380409 h 1526213"/>
              <a:gd name="connsiteX42" fmla="*/ 2287251 w 4742389"/>
              <a:gd name="connsiteY42" fmla="*/ 1370301 h 1526213"/>
              <a:gd name="connsiteX43" fmla="*/ 2245412 w 4742389"/>
              <a:gd name="connsiteY43" fmla="*/ 1380701 h 1526213"/>
              <a:gd name="connsiteX44" fmla="*/ 2273499 w 4742389"/>
              <a:gd name="connsiteY44" fmla="*/ 1387915 h 1526213"/>
              <a:gd name="connsiteX45" fmla="*/ 2316413 w 4742389"/>
              <a:gd name="connsiteY45" fmla="*/ 1376074 h 1526213"/>
              <a:gd name="connsiteX46" fmla="*/ 2314979 w 4742389"/>
              <a:gd name="connsiteY46" fmla="*/ 1375859 h 1526213"/>
              <a:gd name="connsiteX47" fmla="*/ 2436053 w 4742389"/>
              <a:gd name="connsiteY47" fmla="*/ 1367988 h 1526213"/>
              <a:gd name="connsiteX48" fmla="*/ 2389019 w 4742389"/>
              <a:gd name="connsiteY48" fmla="*/ 1383175 h 1526213"/>
              <a:gd name="connsiteX49" fmla="*/ 2408817 w 4742389"/>
              <a:gd name="connsiteY49" fmla="*/ 1387144 h 1526213"/>
              <a:gd name="connsiteX50" fmla="*/ 2415073 w 4742389"/>
              <a:gd name="connsiteY50" fmla="*/ 1388398 h 1526213"/>
              <a:gd name="connsiteX51" fmla="*/ 2420586 w 4742389"/>
              <a:gd name="connsiteY51" fmla="*/ 1389710 h 1526213"/>
              <a:gd name="connsiteX52" fmla="*/ 2468716 w 4742389"/>
              <a:gd name="connsiteY52" fmla="*/ 1373159 h 1526213"/>
              <a:gd name="connsiteX53" fmla="*/ 2154700 w 4742389"/>
              <a:gd name="connsiteY53" fmla="*/ 1363869 h 1526213"/>
              <a:gd name="connsiteX54" fmla="*/ 2023175 w 4742389"/>
              <a:gd name="connsiteY54" fmla="*/ 1388201 h 1526213"/>
              <a:gd name="connsiteX55" fmla="*/ 1759491 w 4742389"/>
              <a:gd name="connsiteY55" fmla="*/ 1427999 h 1526213"/>
              <a:gd name="connsiteX56" fmla="*/ 1808255 w 4742389"/>
              <a:gd name="connsiteY56" fmla="*/ 1433534 h 1526213"/>
              <a:gd name="connsiteX57" fmla="*/ 1834004 w 4742389"/>
              <a:gd name="connsiteY57" fmla="*/ 1437431 h 1526213"/>
              <a:gd name="connsiteX58" fmla="*/ 2035370 w 4742389"/>
              <a:gd name="connsiteY58" fmla="*/ 1402394 h 1526213"/>
              <a:gd name="connsiteX59" fmla="*/ 2184870 w 4742389"/>
              <a:gd name="connsiteY59" fmla="*/ 1370556 h 1526213"/>
              <a:gd name="connsiteX60" fmla="*/ 2180649 w 4742389"/>
              <a:gd name="connsiteY60" fmla="*/ 1369443 h 1526213"/>
              <a:gd name="connsiteX61" fmla="*/ 2174705 w 4742389"/>
              <a:gd name="connsiteY61" fmla="*/ 1367877 h 1526213"/>
              <a:gd name="connsiteX62" fmla="*/ 2247479 w 4742389"/>
              <a:gd name="connsiteY62" fmla="*/ 1362329 h 1526213"/>
              <a:gd name="connsiteX63" fmla="*/ 2207044 w 4742389"/>
              <a:gd name="connsiteY63" fmla="*/ 1370961 h 1526213"/>
              <a:gd name="connsiteX64" fmla="*/ 2218500 w 4742389"/>
              <a:gd name="connsiteY64" fmla="*/ 1373830 h 1526213"/>
              <a:gd name="connsiteX65" fmla="*/ 2224756 w 4742389"/>
              <a:gd name="connsiteY65" fmla="*/ 1375396 h 1526213"/>
              <a:gd name="connsiteX66" fmla="*/ 2233504 w 4742389"/>
              <a:gd name="connsiteY66" fmla="*/ 1377643 h 1526213"/>
              <a:gd name="connsiteX67" fmla="*/ 2274010 w 4742389"/>
              <a:gd name="connsiteY67" fmla="*/ 1367647 h 1526213"/>
              <a:gd name="connsiteX68" fmla="*/ 2257112 w 4742389"/>
              <a:gd name="connsiteY68" fmla="*/ 1364260 h 1526213"/>
              <a:gd name="connsiteX69" fmla="*/ 2389230 w 4742389"/>
              <a:gd name="connsiteY69" fmla="*/ 1361570 h 1526213"/>
              <a:gd name="connsiteX70" fmla="*/ 2344103 w 4742389"/>
              <a:gd name="connsiteY70" fmla="*/ 1373952 h 1526213"/>
              <a:gd name="connsiteX71" fmla="*/ 2359083 w 4742389"/>
              <a:gd name="connsiteY71" fmla="*/ 1377112 h 1526213"/>
              <a:gd name="connsiteX72" fmla="*/ 2365026 w 4742389"/>
              <a:gd name="connsiteY72" fmla="*/ 1378366 h 1526213"/>
              <a:gd name="connsiteX73" fmla="*/ 2378378 w 4742389"/>
              <a:gd name="connsiteY73" fmla="*/ 1381042 h 1526213"/>
              <a:gd name="connsiteX74" fmla="*/ 2424260 w 4742389"/>
              <a:gd name="connsiteY74" fmla="*/ 1366121 h 1526213"/>
              <a:gd name="connsiteX75" fmla="*/ 2407185 w 4742389"/>
              <a:gd name="connsiteY75" fmla="*/ 1363417 h 1526213"/>
              <a:gd name="connsiteX76" fmla="*/ 2341950 w 4742389"/>
              <a:gd name="connsiteY76" fmla="*/ 1356705 h 1526213"/>
              <a:gd name="connsiteX77" fmla="*/ 2304394 w 4742389"/>
              <a:gd name="connsiteY77" fmla="*/ 1366040 h 1526213"/>
              <a:gd name="connsiteX78" fmla="*/ 2304969 w 4742389"/>
              <a:gd name="connsiteY78" fmla="*/ 1366141 h 1526213"/>
              <a:gd name="connsiteX79" fmla="*/ 2317481 w 4742389"/>
              <a:gd name="connsiteY79" fmla="*/ 1368335 h 1526213"/>
              <a:gd name="connsiteX80" fmla="*/ 2332771 w 4742389"/>
              <a:gd name="connsiteY80" fmla="*/ 1371561 h 1526213"/>
              <a:gd name="connsiteX81" fmla="*/ 2374483 w 4742389"/>
              <a:gd name="connsiteY81" fmla="*/ 1360052 h 1526213"/>
              <a:gd name="connsiteX82" fmla="*/ 2114465 w 4742389"/>
              <a:gd name="connsiteY82" fmla="*/ 1355554 h 1526213"/>
              <a:gd name="connsiteX83" fmla="*/ 2012958 w 4742389"/>
              <a:gd name="connsiteY83" fmla="*/ 1370382 h 1526213"/>
              <a:gd name="connsiteX84" fmla="*/ 1652914 w 4742389"/>
              <a:gd name="connsiteY84" fmla="*/ 1415902 h 1526213"/>
              <a:gd name="connsiteX85" fmla="*/ 1740389 w 4742389"/>
              <a:gd name="connsiteY85" fmla="*/ 1425831 h 1526213"/>
              <a:gd name="connsiteX86" fmla="*/ 2022237 w 4742389"/>
              <a:gd name="connsiteY86" fmla="*/ 1383190 h 1526213"/>
              <a:gd name="connsiteX87" fmla="*/ 2141381 w 4742389"/>
              <a:gd name="connsiteY87" fmla="*/ 1361201 h 1526213"/>
              <a:gd name="connsiteX88" fmla="*/ 2124654 w 4742389"/>
              <a:gd name="connsiteY88" fmla="*/ 1357850 h 1526213"/>
              <a:gd name="connsiteX89" fmla="*/ 2205859 w 4742389"/>
              <a:gd name="connsiteY89" fmla="*/ 1354405 h 1526213"/>
              <a:gd name="connsiteX90" fmla="*/ 2167711 w 4742389"/>
              <a:gd name="connsiteY90" fmla="*/ 1361462 h 1526213"/>
              <a:gd name="connsiteX91" fmla="*/ 2174705 w 4742389"/>
              <a:gd name="connsiteY91" fmla="*/ 1362863 h 1526213"/>
              <a:gd name="connsiteX92" fmla="*/ 2195978 w 4742389"/>
              <a:gd name="connsiteY92" fmla="*/ 1368190 h 1526213"/>
              <a:gd name="connsiteX93" fmla="*/ 2235125 w 4742389"/>
              <a:gd name="connsiteY93" fmla="*/ 1359853 h 1526213"/>
              <a:gd name="connsiteX94" fmla="*/ 2227397 w 4742389"/>
              <a:gd name="connsiteY94" fmla="*/ 1358304 h 1526213"/>
              <a:gd name="connsiteX95" fmla="*/ 2214885 w 4742389"/>
              <a:gd name="connsiteY95" fmla="*/ 1355796 h 1526213"/>
              <a:gd name="connsiteX96" fmla="*/ 2295983 w 4742389"/>
              <a:gd name="connsiteY96" fmla="*/ 1351975 h 1526213"/>
              <a:gd name="connsiteX97" fmla="*/ 2263606 w 4742389"/>
              <a:gd name="connsiteY97" fmla="*/ 1358887 h 1526213"/>
              <a:gd name="connsiteX98" fmla="*/ 2290440 w 4742389"/>
              <a:gd name="connsiteY98" fmla="*/ 1363593 h 1526213"/>
              <a:gd name="connsiteX99" fmla="*/ 2325296 w 4742389"/>
              <a:gd name="connsiteY99" fmla="*/ 1354991 h 1526213"/>
              <a:gd name="connsiteX100" fmla="*/ 2495411 w 4742389"/>
              <a:gd name="connsiteY100" fmla="*/ 1348764 h 1526213"/>
              <a:gd name="connsiteX101" fmla="*/ 2495384 w 4742389"/>
              <a:gd name="connsiteY101" fmla="*/ 1348773 h 1526213"/>
              <a:gd name="connsiteX102" fmla="*/ 2490237 w 4742389"/>
              <a:gd name="connsiteY102" fmla="*/ 1350491 h 1526213"/>
              <a:gd name="connsiteX103" fmla="*/ 2447859 w 4742389"/>
              <a:gd name="connsiteY103" fmla="*/ 1364175 h 1526213"/>
              <a:gd name="connsiteX104" fmla="*/ 2480486 w 4742389"/>
              <a:gd name="connsiteY104" fmla="*/ 1369112 h 1526213"/>
              <a:gd name="connsiteX105" fmla="*/ 2512196 w 4742389"/>
              <a:gd name="connsiteY105" fmla="*/ 1358207 h 1526213"/>
              <a:gd name="connsiteX106" fmla="*/ 2528899 w 4742389"/>
              <a:gd name="connsiteY106" fmla="*/ 1351771 h 1526213"/>
              <a:gd name="connsiteX107" fmla="*/ 2165222 w 4742389"/>
              <a:gd name="connsiteY107" fmla="*/ 1348139 h 1526213"/>
              <a:gd name="connsiteX108" fmla="*/ 2128200 w 4742389"/>
              <a:gd name="connsiteY108" fmla="*/ 1353548 h 1526213"/>
              <a:gd name="connsiteX109" fmla="*/ 2154407 w 4742389"/>
              <a:gd name="connsiteY109" fmla="*/ 1358797 h 1526213"/>
              <a:gd name="connsiteX110" fmla="*/ 2190793 w 4742389"/>
              <a:gd name="connsiteY110" fmla="*/ 1352082 h 1526213"/>
              <a:gd name="connsiteX111" fmla="*/ 2076862 w 4742389"/>
              <a:gd name="connsiteY111" fmla="*/ 1347080 h 1526213"/>
              <a:gd name="connsiteX112" fmla="*/ 1608761 w 4742389"/>
              <a:gd name="connsiteY112" fmla="*/ 1395903 h 1526213"/>
              <a:gd name="connsiteX113" fmla="*/ 1516343 w 4742389"/>
              <a:gd name="connsiteY113" fmla="*/ 1404140 h 1526213"/>
              <a:gd name="connsiteX114" fmla="*/ 1553015 w 4742389"/>
              <a:gd name="connsiteY114" fmla="*/ 1407817 h 1526213"/>
              <a:gd name="connsiteX115" fmla="*/ 1559271 w 4742389"/>
              <a:gd name="connsiteY115" fmla="*/ 1408444 h 1526213"/>
              <a:gd name="connsiteX116" fmla="*/ 1609318 w 4742389"/>
              <a:gd name="connsiteY116" fmla="*/ 1410953 h 1526213"/>
              <a:gd name="connsiteX117" fmla="*/ 1631961 w 4742389"/>
              <a:gd name="connsiteY117" fmla="*/ 1413523 h 1526213"/>
              <a:gd name="connsiteX118" fmla="*/ 2012019 w 4742389"/>
              <a:gd name="connsiteY118" fmla="*/ 1365058 h 1526213"/>
              <a:gd name="connsiteX119" fmla="*/ 2098552 w 4742389"/>
              <a:gd name="connsiteY119" fmla="*/ 1351968 h 1526213"/>
              <a:gd name="connsiteX120" fmla="*/ 2246510 w 4742389"/>
              <a:gd name="connsiteY120" fmla="*/ 1346884 h 1526213"/>
              <a:gd name="connsiteX121" fmla="*/ 2221525 w 4742389"/>
              <a:gd name="connsiteY121" fmla="*/ 1351506 h 1526213"/>
              <a:gd name="connsiteX122" fmla="*/ 2250476 w 4742389"/>
              <a:gd name="connsiteY122" fmla="*/ 1356584 h 1526213"/>
              <a:gd name="connsiteX123" fmla="*/ 2279891 w 4742389"/>
              <a:gd name="connsiteY123" fmla="*/ 1350319 h 1526213"/>
              <a:gd name="connsiteX124" fmla="*/ 2450575 w 4742389"/>
              <a:gd name="connsiteY124" fmla="*/ 1344737 h 1526213"/>
              <a:gd name="connsiteX125" fmla="*/ 2403537 w 4742389"/>
              <a:gd name="connsiteY125" fmla="*/ 1357644 h 1526213"/>
              <a:gd name="connsiteX126" fmla="*/ 2409688 w 4742389"/>
              <a:gd name="connsiteY126" fmla="*/ 1358401 h 1526213"/>
              <a:gd name="connsiteX127" fmla="*/ 2435834 w 4742389"/>
              <a:gd name="connsiteY127" fmla="*/ 1362356 h 1526213"/>
              <a:gd name="connsiteX128" fmla="*/ 2481478 w 4742389"/>
              <a:gd name="connsiteY128" fmla="*/ 1347512 h 1526213"/>
              <a:gd name="connsiteX129" fmla="*/ 2203856 w 4742389"/>
              <a:gd name="connsiteY129" fmla="*/ 1342495 h 1526213"/>
              <a:gd name="connsiteX130" fmla="*/ 2182766 w 4742389"/>
              <a:gd name="connsiteY130" fmla="*/ 1345576 h 1526213"/>
              <a:gd name="connsiteX131" fmla="*/ 2204876 w 4742389"/>
              <a:gd name="connsiteY131" fmla="*/ 1348900 h 1526213"/>
              <a:gd name="connsiteX132" fmla="*/ 2206615 w 4742389"/>
              <a:gd name="connsiteY132" fmla="*/ 1349161 h 1526213"/>
              <a:gd name="connsiteX133" fmla="*/ 2228818 w 4742389"/>
              <a:gd name="connsiteY133" fmla="*/ 1345064 h 1526213"/>
              <a:gd name="connsiteX134" fmla="*/ 2125471 w 4742389"/>
              <a:gd name="connsiteY134" fmla="*/ 1342010 h 1526213"/>
              <a:gd name="connsiteX135" fmla="*/ 2092630 w 4742389"/>
              <a:gd name="connsiteY135" fmla="*/ 1345435 h 1526213"/>
              <a:gd name="connsiteX136" fmla="*/ 2112055 w 4742389"/>
              <a:gd name="connsiteY136" fmla="*/ 1349925 h 1526213"/>
              <a:gd name="connsiteX137" fmla="*/ 2144739 w 4742389"/>
              <a:gd name="connsiteY137" fmla="*/ 1344981 h 1526213"/>
              <a:gd name="connsiteX138" fmla="*/ 2129493 w 4742389"/>
              <a:gd name="connsiteY138" fmla="*/ 1342630 h 1526213"/>
              <a:gd name="connsiteX139" fmla="*/ 2406147 w 4742389"/>
              <a:gd name="connsiteY139" fmla="*/ 1340747 h 1526213"/>
              <a:gd name="connsiteX140" fmla="*/ 2359815 w 4742389"/>
              <a:gd name="connsiteY140" fmla="*/ 1352264 h 1526213"/>
              <a:gd name="connsiteX141" fmla="*/ 2389481 w 4742389"/>
              <a:gd name="connsiteY141" fmla="*/ 1355914 h 1526213"/>
              <a:gd name="connsiteX142" fmla="*/ 2435045 w 4742389"/>
              <a:gd name="connsiteY142" fmla="*/ 1343343 h 1526213"/>
              <a:gd name="connsiteX143" fmla="*/ 2039442 w 4742389"/>
              <a:gd name="connsiteY143" fmla="*/ 1338647 h 1526213"/>
              <a:gd name="connsiteX144" fmla="*/ 2002016 w 4742389"/>
              <a:gd name="connsiteY144" fmla="*/ 1341063 h 1526213"/>
              <a:gd name="connsiteX145" fmla="*/ 1604112 w 4742389"/>
              <a:gd name="connsiteY145" fmla="*/ 1370511 h 1526213"/>
              <a:gd name="connsiteX146" fmla="*/ 1284898 w 4742389"/>
              <a:gd name="connsiteY146" fmla="*/ 1393067 h 1526213"/>
              <a:gd name="connsiteX147" fmla="*/ 1307786 w 4742389"/>
              <a:gd name="connsiteY147" fmla="*/ 1393704 h 1526213"/>
              <a:gd name="connsiteX148" fmla="*/ 1409130 w 4742389"/>
              <a:gd name="connsiteY148" fmla="*/ 1398409 h 1526213"/>
              <a:gd name="connsiteX149" fmla="*/ 1486203 w 4742389"/>
              <a:gd name="connsiteY149" fmla="*/ 1402273 h 1526213"/>
              <a:gd name="connsiteX150" fmla="*/ 1608761 w 4742389"/>
              <a:gd name="connsiteY150" fmla="*/ 1390888 h 1526213"/>
              <a:gd name="connsiteX151" fmla="*/ 2057350 w 4742389"/>
              <a:gd name="connsiteY151" fmla="*/ 1342682 h 1526213"/>
              <a:gd name="connsiteX152" fmla="*/ 2358501 w 4742389"/>
              <a:gd name="connsiteY152" fmla="*/ 1338629 h 1526213"/>
              <a:gd name="connsiteX153" fmla="*/ 2318464 w 4742389"/>
              <a:gd name="connsiteY153" fmla="*/ 1347176 h 1526213"/>
              <a:gd name="connsiteX154" fmla="*/ 2344156 w 4742389"/>
              <a:gd name="connsiteY154" fmla="*/ 1350337 h 1526213"/>
              <a:gd name="connsiteX155" fmla="*/ 2386901 w 4742389"/>
              <a:gd name="connsiteY155" fmla="*/ 1339789 h 1526213"/>
              <a:gd name="connsiteX156" fmla="*/ 2162054 w 4742389"/>
              <a:gd name="connsiteY156" fmla="*/ 1338194 h 1526213"/>
              <a:gd name="connsiteX157" fmla="*/ 2145290 w 4742389"/>
              <a:gd name="connsiteY157" fmla="*/ 1339943 h 1526213"/>
              <a:gd name="connsiteX158" fmla="*/ 2161718 w 4742389"/>
              <a:gd name="connsiteY158" fmla="*/ 1342412 h 1526213"/>
              <a:gd name="connsiteX159" fmla="*/ 2178448 w 4742389"/>
              <a:gd name="connsiteY159" fmla="*/ 1339881 h 1526213"/>
              <a:gd name="connsiteX160" fmla="*/ 2303316 w 4742389"/>
              <a:gd name="connsiteY160" fmla="*/ 1336375 h 1526213"/>
              <a:gd name="connsiteX161" fmla="*/ 2274305 w 4742389"/>
              <a:gd name="connsiteY161" fmla="*/ 1341742 h 1526213"/>
              <a:gd name="connsiteX162" fmla="*/ 2303371 w 4742389"/>
              <a:gd name="connsiteY162" fmla="*/ 1345319 h 1526213"/>
              <a:gd name="connsiteX163" fmla="*/ 2338599 w 4742389"/>
              <a:gd name="connsiteY163" fmla="*/ 1337816 h 1526213"/>
              <a:gd name="connsiteX164" fmla="*/ 2084118 w 4742389"/>
              <a:gd name="connsiteY164" fmla="*/ 1335762 h 1526213"/>
              <a:gd name="connsiteX165" fmla="*/ 2058060 w 4742389"/>
              <a:gd name="connsiteY165" fmla="*/ 1337445 h 1526213"/>
              <a:gd name="connsiteX166" fmla="*/ 2073303 w 4742389"/>
              <a:gd name="connsiteY166" fmla="*/ 1340968 h 1526213"/>
              <a:gd name="connsiteX167" fmla="*/ 2099804 w 4742389"/>
              <a:gd name="connsiteY167" fmla="*/ 1338120 h 1526213"/>
              <a:gd name="connsiteX168" fmla="*/ 2258325 w 4742389"/>
              <a:gd name="connsiteY168" fmla="*/ 1334538 h 1526213"/>
              <a:gd name="connsiteX169" fmla="*/ 2238863 w 4742389"/>
              <a:gd name="connsiteY169" fmla="*/ 1337381 h 1526213"/>
              <a:gd name="connsiteX170" fmla="*/ 2257812 w 4742389"/>
              <a:gd name="connsiteY170" fmla="*/ 1339713 h 1526213"/>
              <a:gd name="connsiteX171" fmla="*/ 2280863 w 4742389"/>
              <a:gd name="connsiteY171" fmla="*/ 1335459 h 1526213"/>
              <a:gd name="connsiteX172" fmla="*/ 2117484 w 4742389"/>
              <a:gd name="connsiteY172" fmla="*/ 1333608 h 1526213"/>
              <a:gd name="connsiteX173" fmla="*/ 2108922 w 4742389"/>
              <a:gd name="connsiteY173" fmla="*/ 1334161 h 1526213"/>
              <a:gd name="connsiteX174" fmla="*/ 2117294 w 4742389"/>
              <a:gd name="connsiteY174" fmla="*/ 1335734 h 1526213"/>
              <a:gd name="connsiteX175" fmla="*/ 2119259 w 4742389"/>
              <a:gd name="connsiteY175" fmla="*/ 1336030 h 1526213"/>
              <a:gd name="connsiteX176" fmla="*/ 2129903 w 4742389"/>
              <a:gd name="connsiteY176" fmla="*/ 1334886 h 1526213"/>
              <a:gd name="connsiteX177" fmla="*/ 2214330 w 4742389"/>
              <a:gd name="connsiteY177" fmla="*/ 1332742 h 1526213"/>
              <a:gd name="connsiteX178" fmla="*/ 2206623 w 4742389"/>
              <a:gd name="connsiteY178" fmla="*/ 1333546 h 1526213"/>
              <a:gd name="connsiteX179" fmla="*/ 2210301 w 4742389"/>
              <a:gd name="connsiteY179" fmla="*/ 1333867 h 1526213"/>
              <a:gd name="connsiteX180" fmla="*/ 2214659 w 4742389"/>
              <a:gd name="connsiteY180" fmla="*/ 1334403 h 1526213"/>
              <a:gd name="connsiteX181" fmla="*/ 2223238 w 4742389"/>
              <a:gd name="connsiteY181" fmla="*/ 1333105 h 1526213"/>
              <a:gd name="connsiteX182" fmla="*/ 2043194 w 4742389"/>
              <a:gd name="connsiteY182" fmla="*/ 1329610 h 1526213"/>
              <a:gd name="connsiteX183" fmla="*/ 2024364 w 4742389"/>
              <a:gd name="connsiteY183" fmla="*/ 1329818 h 1526213"/>
              <a:gd name="connsiteX184" fmla="*/ 2027055 w 4742389"/>
              <a:gd name="connsiteY184" fmla="*/ 1330278 h 1526213"/>
              <a:gd name="connsiteX185" fmla="*/ 2041108 w 4742389"/>
              <a:gd name="connsiteY185" fmla="*/ 1333527 h 1526213"/>
              <a:gd name="connsiteX186" fmla="*/ 2060792 w 4742389"/>
              <a:gd name="connsiteY186" fmla="*/ 1332256 h 1526213"/>
              <a:gd name="connsiteX187" fmla="*/ 2556751 w 4742389"/>
              <a:gd name="connsiteY187" fmla="*/ 1328281 h 1526213"/>
              <a:gd name="connsiteX188" fmla="*/ 2531411 w 4742389"/>
              <a:gd name="connsiteY188" fmla="*/ 1336743 h 1526213"/>
              <a:gd name="connsiteX189" fmla="*/ 2511183 w 4742389"/>
              <a:gd name="connsiteY189" fmla="*/ 1343497 h 1526213"/>
              <a:gd name="connsiteX190" fmla="*/ 2544027 w 4742389"/>
              <a:gd name="connsiteY190" fmla="*/ 1345942 h 1526213"/>
              <a:gd name="connsiteX191" fmla="*/ 2568621 w 4742389"/>
              <a:gd name="connsiteY191" fmla="*/ 1336466 h 1526213"/>
              <a:gd name="connsiteX192" fmla="*/ 2588499 w 4742389"/>
              <a:gd name="connsiteY192" fmla="*/ 1328806 h 1526213"/>
              <a:gd name="connsiteX193" fmla="*/ 2508372 w 4742389"/>
              <a:gd name="connsiteY193" fmla="*/ 1327480 h 1526213"/>
              <a:gd name="connsiteX194" fmla="*/ 2508269 w 4742389"/>
              <a:gd name="connsiteY194" fmla="*/ 1327512 h 1526213"/>
              <a:gd name="connsiteX195" fmla="*/ 2467095 w 4742389"/>
              <a:gd name="connsiteY195" fmla="*/ 1340204 h 1526213"/>
              <a:gd name="connsiteX196" fmla="*/ 2467064 w 4742389"/>
              <a:gd name="connsiteY196" fmla="*/ 1340213 h 1526213"/>
              <a:gd name="connsiteX197" fmla="*/ 2496859 w 4742389"/>
              <a:gd name="connsiteY197" fmla="*/ 1342431 h 1526213"/>
              <a:gd name="connsiteX198" fmla="*/ 2540061 w 4742389"/>
              <a:gd name="connsiteY198" fmla="*/ 1328005 h 1526213"/>
              <a:gd name="connsiteX199" fmla="*/ 2460291 w 4742389"/>
              <a:gd name="connsiteY199" fmla="*/ 1326684 h 1526213"/>
              <a:gd name="connsiteX200" fmla="*/ 2447701 w 4742389"/>
              <a:gd name="connsiteY200" fmla="*/ 1330418 h 1526213"/>
              <a:gd name="connsiteX201" fmla="*/ 2421841 w 4742389"/>
              <a:gd name="connsiteY201" fmla="*/ 1336846 h 1526213"/>
              <a:gd name="connsiteX202" fmla="*/ 2450782 w 4742389"/>
              <a:gd name="connsiteY202" fmla="*/ 1339001 h 1526213"/>
              <a:gd name="connsiteX203" fmla="*/ 2464592 w 4742389"/>
              <a:gd name="connsiteY203" fmla="*/ 1335190 h 1526213"/>
              <a:gd name="connsiteX204" fmla="*/ 2490560 w 4742389"/>
              <a:gd name="connsiteY204" fmla="*/ 1327185 h 1526213"/>
              <a:gd name="connsiteX205" fmla="*/ 2329673 w 4742389"/>
              <a:gd name="connsiteY205" fmla="*/ 1326450 h 1526213"/>
              <a:gd name="connsiteX206" fmla="*/ 2312386 w 4742389"/>
              <a:gd name="connsiteY206" fmla="*/ 1326641 h 1526213"/>
              <a:gd name="connsiteX207" fmla="*/ 2288043 w 4742389"/>
              <a:gd name="connsiteY207" fmla="*/ 1330197 h 1526213"/>
              <a:gd name="connsiteX208" fmla="*/ 2305151 w 4742389"/>
              <a:gd name="connsiteY208" fmla="*/ 1330976 h 1526213"/>
              <a:gd name="connsiteX209" fmla="*/ 2417751 w 4742389"/>
              <a:gd name="connsiteY209" fmla="*/ 1325980 h 1526213"/>
              <a:gd name="connsiteX210" fmla="*/ 2378665 w 4742389"/>
              <a:gd name="connsiteY210" fmla="*/ 1334324 h 1526213"/>
              <a:gd name="connsiteX211" fmla="*/ 2402616 w 4742389"/>
              <a:gd name="connsiteY211" fmla="*/ 1335415 h 1526213"/>
              <a:gd name="connsiteX212" fmla="*/ 2404158 w 4742389"/>
              <a:gd name="connsiteY212" fmla="*/ 1335530 h 1526213"/>
              <a:gd name="connsiteX213" fmla="*/ 2441278 w 4742389"/>
              <a:gd name="connsiteY213" fmla="*/ 1326370 h 1526213"/>
              <a:gd name="connsiteX214" fmla="*/ 2395372 w 4742389"/>
              <a:gd name="connsiteY214" fmla="*/ 1325725 h 1526213"/>
              <a:gd name="connsiteX215" fmla="*/ 2358699 w 4742389"/>
              <a:gd name="connsiteY215" fmla="*/ 1326130 h 1526213"/>
              <a:gd name="connsiteX216" fmla="*/ 2327099 w 4742389"/>
              <a:gd name="connsiteY216" fmla="*/ 1331976 h 1526213"/>
              <a:gd name="connsiteX217" fmla="*/ 2359165 w 4742389"/>
              <a:gd name="connsiteY217" fmla="*/ 1333436 h 1526213"/>
              <a:gd name="connsiteX218" fmla="*/ 1990882 w 4742389"/>
              <a:gd name="connsiteY218" fmla="*/ 1324092 h 1526213"/>
              <a:gd name="connsiteX219" fmla="*/ 1995991 w 4742389"/>
              <a:gd name="connsiteY219" fmla="*/ 1324966 h 1526213"/>
              <a:gd name="connsiteX220" fmla="*/ 2001654 w 4742389"/>
              <a:gd name="connsiteY220" fmla="*/ 1324738 h 1526213"/>
              <a:gd name="connsiteX221" fmla="*/ 2007341 w 4742389"/>
              <a:gd name="connsiteY221" fmla="*/ 1324644 h 1526213"/>
              <a:gd name="connsiteX222" fmla="*/ 2002542 w 4742389"/>
              <a:gd name="connsiteY222" fmla="*/ 1324129 h 1526213"/>
              <a:gd name="connsiteX223" fmla="*/ 2384183 w 4742389"/>
              <a:gd name="connsiteY223" fmla="*/ 1316390 h 1526213"/>
              <a:gd name="connsiteX224" fmla="*/ 2381275 w 4742389"/>
              <a:gd name="connsiteY224" fmla="*/ 1316577 h 1526213"/>
              <a:gd name="connsiteX225" fmla="*/ 2366770 w 4742389"/>
              <a:gd name="connsiteY225" fmla="*/ 1318696 h 1526213"/>
              <a:gd name="connsiteX226" fmla="*/ 2372170 w 4742389"/>
              <a:gd name="connsiteY226" fmla="*/ 1318607 h 1526213"/>
              <a:gd name="connsiteX227" fmla="*/ 2451213 w 4742389"/>
              <a:gd name="connsiteY227" fmla="*/ 1313030 h 1526213"/>
              <a:gd name="connsiteX228" fmla="*/ 2421664 w 4742389"/>
              <a:gd name="connsiteY228" fmla="*/ 1314380 h 1526213"/>
              <a:gd name="connsiteX229" fmla="*/ 2417617 w 4742389"/>
              <a:gd name="connsiteY229" fmla="*/ 1315230 h 1526213"/>
              <a:gd name="connsiteX230" fmla="*/ 2401604 w 4742389"/>
              <a:gd name="connsiteY230" fmla="*/ 1318193 h 1526213"/>
              <a:gd name="connsiteX231" fmla="*/ 2428366 w 4742389"/>
              <a:gd name="connsiteY231" fmla="*/ 1318699 h 1526213"/>
              <a:gd name="connsiteX232" fmla="*/ 2429812 w 4742389"/>
              <a:gd name="connsiteY232" fmla="*/ 1318391 h 1526213"/>
              <a:gd name="connsiteX233" fmla="*/ 2492367 w 4742389"/>
              <a:gd name="connsiteY233" fmla="*/ 1311149 h 1526213"/>
              <a:gd name="connsiteX234" fmla="*/ 2475699 w 4742389"/>
              <a:gd name="connsiteY234" fmla="*/ 1311911 h 1526213"/>
              <a:gd name="connsiteX235" fmla="*/ 2447182 w 4742389"/>
              <a:gd name="connsiteY235" fmla="*/ 1319055 h 1526213"/>
              <a:gd name="connsiteX236" fmla="*/ 2465084 w 4742389"/>
              <a:gd name="connsiteY236" fmla="*/ 1319393 h 1526213"/>
              <a:gd name="connsiteX237" fmla="*/ 2551323 w 4742389"/>
              <a:gd name="connsiteY237" fmla="*/ 1308454 h 1526213"/>
              <a:gd name="connsiteX238" fmla="*/ 2516377 w 4742389"/>
              <a:gd name="connsiteY238" fmla="*/ 1310052 h 1526213"/>
              <a:gd name="connsiteX239" fmla="*/ 2483691 w 4742389"/>
              <a:gd name="connsiteY239" fmla="*/ 1319745 h 1526213"/>
              <a:gd name="connsiteX240" fmla="*/ 2512904 w 4742389"/>
              <a:gd name="connsiteY240" fmla="*/ 1320298 h 1526213"/>
              <a:gd name="connsiteX241" fmla="*/ 2521016 w 4742389"/>
              <a:gd name="connsiteY241" fmla="*/ 1317797 h 1526213"/>
              <a:gd name="connsiteX242" fmla="*/ 2549989 w 4742389"/>
              <a:gd name="connsiteY242" fmla="*/ 1308865 h 1526213"/>
              <a:gd name="connsiteX243" fmla="*/ 2604968 w 4742389"/>
              <a:gd name="connsiteY243" fmla="*/ 1306003 h 1526213"/>
              <a:gd name="connsiteX244" fmla="*/ 2572584 w 4742389"/>
              <a:gd name="connsiteY244" fmla="*/ 1307483 h 1526213"/>
              <a:gd name="connsiteX245" fmla="*/ 2564691 w 4742389"/>
              <a:gd name="connsiteY245" fmla="*/ 1310119 h 1526213"/>
              <a:gd name="connsiteX246" fmla="*/ 2530587 w 4742389"/>
              <a:gd name="connsiteY246" fmla="*/ 1320632 h 1526213"/>
              <a:gd name="connsiteX247" fmla="*/ 2560448 w 4742389"/>
              <a:gd name="connsiteY247" fmla="*/ 1321197 h 1526213"/>
              <a:gd name="connsiteX248" fmla="*/ 2573132 w 4742389"/>
              <a:gd name="connsiteY248" fmla="*/ 1316961 h 1526213"/>
              <a:gd name="connsiteX249" fmla="*/ 2585331 w 4742389"/>
              <a:gd name="connsiteY249" fmla="*/ 1312888 h 1526213"/>
              <a:gd name="connsiteX250" fmla="*/ 2653426 w 4742389"/>
              <a:gd name="connsiteY250" fmla="*/ 1303788 h 1526213"/>
              <a:gd name="connsiteX251" fmla="*/ 2624288 w 4742389"/>
              <a:gd name="connsiteY251" fmla="*/ 1305120 h 1526213"/>
              <a:gd name="connsiteX252" fmla="*/ 2587833 w 4742389"/>
              <a:gd name="connsiteY252" fmla="*/ 1317902 h 1526213"/>
              <a:gd name="connsiteX253" fmla="*/ 2577026 w 4742389"/>
              <a:gd name="connsiteY253" fmla="*/ 1321510 h 1526213"/>
              <a:gd name="connsiteX254" fmla="*/ 2606011 w 4742389"/>
              <a:gd name="connsiteY254" fmla="*/ 1322059 h 1526213"/>
              <a:gd name="connsiteX255" fmla="*/ 2609795 w 4742389"/>
              <a:gd name="connsiteY255" fmla="*/ 1320600 h 1526213"/>
              <a:gd name="connsiteX256" fmla="*/ 2488093 w 4742389"/>
              <a:gd name="connsiteY256" fmla="*/ 1303682 h 1526213"/>
              <a:gd name="connsiteX257" fmla="*/ 2455475 w 4742389"/>
              <a:gd name="connsiteY257" fmla="*/ 1307276 h 1526213"/>
              <a:gd name="connsiteX258" fmla="*/ 2454047 w 4742389"/>
              <a:gd name="connsiteY258" fmla="*/ 1307576 h 1526213"/>
              <a:gd name="connsiteX259" fmla="*/ 2477878 w 4742389"/>
              <a:gd name="connsiteY259" fmla="*/ 1306350 h 1526213"/>
              <a:gd name="connsiteX260" fmla="*/ 2479861 w 4742389"/>
              <a:gd name="connsiteY260" fmla="*/ 1305853 h 1526213"/>
              <a:gd name="connsiteX261" fmla="*/ 2533705 w 4742389"/>
              <a:gd name="connsiteY261" fmla="*/ 1298657 h 1526213"/>
              <a:gd name="connsiteX262" fmla="*/ 2524604 w 4742389"/>
              <a:gd name="connsiteY262" fmla="*/ 1299659 h 1526213"/>
              <a:gd name="connsiteX263" fmla="*/ 2503073 w 4742389"/>
              <a:gd name="connsiteY263" fmla="*/ 1305053 h 1526213"/>
              <a:gd name="connsiteX264" fmla="*/ 2514481 w 4742389"/>
              <a:gd name="connsiteY264" fmla="*/ 1304466 h 1526213"/>
              <a:gd name="connsiteX265" fmla="*/ 2605028 w 4742389"/>
              <a:gd name="connsiteY265" fmla="*/ 1290798 h 1526213"/>
              <a:gd name="connsiteX266" fmla="*/ 2567269 w 4742389"/>
              <a:gd name="connsiteY266" fmla="*/ 1294959 h 1526213"/>
              <a:gd name="connsiteX267" fmla="*/ 2539563 w 4742389"/>
              <a:gd name="connsiteY267" fmla="*/ 1303175 h 1526213"/>
              <a:gd name="connsiteX268" fmla="*/ 2573141 w 4742389"/>
              <a:gd name="connsiteY268" fmla="*/ 1301447 h 1526213"/>
              <a:gd name="connsiteX269" fmla="*/ 2660687 w 4742389"/>
              <a:gd name="connsiteY269" fmla="*/ 1284666 h 1526213"/>
              <a:gd name="connsiteX270" fmla="*/ 2631170 w 4742389"/>
              <a:gd name="connsiteY270" fmla="*/ 1287918 h 1526213"/>
              <a:gd name="connsiteX271" fmla="*/ 2593847 w 4742389"/>
              <a:gd name="connsiteY271" fmla="*/ 1300382 h 1526213"/>
              <a:gd name="connsiteX272" fmla="*/ 2625671 w 4742389"/>
              <a:gd name="connsiteY272" fmla="*/ 1298744 h 1526213"/>
              <a:gd name="connsiteX273" fmla="*/ 2635381 w 4742389"/>
              <a:gd name="connsiteY273" fmla="*/ 1295340 h 1526213"/>
              <a:gd name="connsiteX274" fmla="*/ 2718032 w 4742389"/>
              <a:gd name="connsiteY274" fmla="*/ 1278348 h 1526213"/>
              <a:gd name="connsiteX275" fmla="*/ 2688577 w 4742389"/>
              <a:gd name="connsiteY275" fmla="*/ 1281593 h 1526213"/>
              <a:gd name="connsiteX276" fmla="*/ 2685430 w 4742389"/>
              <a:gd name="connsiteY276" fmla="*/ 1282805 h 1526213"/>
              <a:gd name="connsiteX277" fmla="*/ 2644928 w 4742389"/>
              <a:gd name="connsiteY277" fmla="*/ 1297753 h 1526213"/>
              <a:gd name="connsiteX278" fmla="*/ 2672812 w 4742389"/>
              <a:gd name="connsiteY278" fmla="*/ 1296318 h 1526213"/>
              <a:gd name="connsiteX279" fmla="*/ 2707393 w 4742389"/>
              <a:gd name="connsiteY279" fmla="*/ 1282993 h 1526213"/>
              <a:gd name="connsiteX280" fmla="*/ 2664685 w 4742389"/>
              <a:gd name="connsiteY280" fmla="*/ 1270749 h 1526213"/>
              <a:gd name="connsiteX281" fmla="*/ 2629561 w 4742389"/>
              <a:gd name="connsiteY281" fmla="*/ 1276485 h 1526213"/>
              <a:gd name="connsiteX282" fmla="*/ 2605034 w 4742389"/>
              <a:gd name="connsiteY282" fmla="*/ 1283759 h 1526213"/>
              <a:gd name="connsiteX283" fmla="*/ 2636153 w 4742389"/>
              <a:gd name="connsiteY283" fmla="*/ 1280404 h 1526213"/>
              <a:gd name="connsiteX284" fmla="*/ 2659785 w 4742389"/>
              <a:gd name="connsiteY284" fmla="*/ 1272512 h 1526213"/>
              <a:gd name="connsiteX285" fmla="*/ 2721202 w 4742389"/>
              <a:gd name="connsiteY285" fmla="*/ 1261521 h 1526213"/>
              <a:gd name="connsiteX286" fmla="*/ 2699701 w 4742389"/>
              <a:gd name="connsiteY286" fmla="*/ 1265032 h 1526213"/>
              <a:gd name="connsiteX287" fmla="*/ 2662287 w 4742389"/>
              <a:gd name="connsiteY287" fmla="*/ 1277526 h 1526213"/>
              <a:gd name="connsiteX288" fmla="*/ 2662020 w 4742389"/>
              <a:gd name="connsiteY288" fmla="*/ 1277615 h 1526213"/>
              <a:gd name="connsiteX289" fmla="*/ 2682683 w 4742389"/>
              <a:gd name="connsiteY289" fmla="*/ 1275388 h 1526213"/>
              <a:gd name="connsiteX290" fmla="*/ 2682927 w 4742389"/>
              <a:gd name="connsiteY290" fmla="*/ 1275285 h 1526213"/>
              <a:gd name="connsiteX291" fmla="*/ 2714384 w 4742389"/>
              <a:gd name="connsiteY291" fmla="*/ 1252876 h 1526213"/>
              <a:gd name="connsiteX292" fmla="*/ 2705116 w 4742389"/>
              <a:gd name="connsiteY292" fmla="*/ 1254824 h 1526213"/>
              <a:gd name="connsiteX293" fmla="*/ 2681292 w 4742389"/>
              <a:gd name="connsiteY293" fmla="*/ 1261251 h 1526213"/>
              <a:gd name="connsiteX294" fmla="*/ 2699013 w 4742389"/>
              <a:gd name="connsiteY294" fmla="*/ 1258404 h 1526213"/>
              <a:gd name="connsiteX295" fmla="*/ 2777684 w 4742389"/>
              <a:gd name="connsiteY295" fmla="*/ 1252298 h 1526213"/>
              <a:gd name="connsiteX296" fmla="*/ 2754993 w 4742389"/>
              <a:gd name="connsiteY296" fmla="*/ 1256003 h 1526213"/>
              <a:gd name="connsiteX297" fmla="*/ 2726604 w 4742389"/>
              <a:gd name="connsiteY297" fmla="*/ 1266942 h 1526213"/>
              <a:gd name="connsiteX298" fmla="*/ 2713229 w 4742389"/>
              <a:gd name="connsiteY298" fmla="*/ 1272095 h 1526213"/>
              <a:gd name="connsiteX299" fmla="*/ 2738617 w 4742389"/>
              <a:gd name="connsiteY299" fmla="*/ 1269358 h 1526213"/>
              <a:gd name="connsiteX300" fmla="*/ 2763818 w 4742389"/>
              <a:gd name="connsiteY300" fmla="*/ 1258353 h 1526213"/>
              <a:gd name="connsiteX301" fmla="*/ 2786235 w 4742389"/>
              <a:gd name="connsiteY301" fmla="*/ 1237780 h 1526213"/>
              <a:gd name="connsiteX302" fmla="*/ 2770055 w 4742389"/>
              <a:gd name="connsiteY302" fmla="*/ 1241179 h 1526213"/>
              <a:gd name="connsiteX303" fmla="*/ 2764899 w 4742389"/>
              <a:gd name="connsiteY303" fmla="*/ 1243082 h 1526213"/>
              <a:gd name="connsiteX304" fmla="*/ 2759884 w 4742389"/>
              <a:gd name="connsiteY304" fmla="*/ 1244933 h 1526213"/>
              <a:gd name="connsiteX305" fmla="*/ 2738576 w 4742389"/>
              <a:gd name="connsiteY305" fmla="*/ 1252049 h 1526213"/>
              <a:gd name="connsiteX306" fmla="*/ 2754778 w 4742389"/>
              <a:gd name="connsiteY306" fmla="*/ 1249447 h 1526213"/>
              <a:gd name="connsiteX307" fmla="*/ 2768325 w 4742389"/>
              <a:gd name="connsiteY307" fmla="*/ 1244575 h 1526213"/>
              <a:gd name="connsiteX308" fmla="*/ 2780524 w 4742389"/>
              <a:gd name="connsiteY308" fmla="*/ 1240188 h 1526213"/>
              <a:gd name="connsiteX309" fmla="*/ 2841726 w 4742389"/>
              <a:gd name="connsiteY309" fmla="*/ 1224878 h 1526213"/>
              <a:gd name="connsiteX310" fmla="*/ 2815804 w 4742389"/>
              <a:gd name="connsiteY310" fmla="*/ 1231377 h 1526213"/>
              <a:gd name="connsiteX311" fmla="*/ 2784148 w 4742389"/>
              <a:gd name="connsiteY311" fmla="*/ 1244729 h 1526213"/>
              <a:gd name="connsiteX312" fmla="*/ 2801257 w 4742389"/>
              <a:gd name="connsiteY312" fmla="*/ 1241981 h 1526213"/>
              <a:gd name="connsiteX313" fmla="*/ 2801350 w 4742389"/>
              <a:gd name="connsiteY313" fmla="*/ 1241963 h 1526213"/>
              <a:gd name="connsiteX314" fmla="*/ 2803467 w 4742389"/>
              <a:gd name="connsiteY314" fmla="*/ 1241039 h 1526213"/>
              <a:gd name="connsiteX315" fmla="*/ 2804992 w 4742389"/>
              <a:gd name="connsiteY315" fmla="*/ 1240373 h 1526213"/>
              <a:gd name="connsiteX316" fmla="*/ 2818081 w 4742389"/>
              <a:gd name="connsiteY316" fmla="*/ 1224347 h 1526213"/>
              <a:gd name="connsiteX317" fmla="*/ 2809074 w 4742389"/>
              <a:gd name="connsiteY317" fmla="*/ 1226777 h 1526213"/>
              <a:gd name="connsiteX318" fmla="*/ 2806401 w 4742389"/>
              <a:gd name="connsiteY318" fmla="*/ 1227763 h 1526213"/>
              <a:gd name="connsiteX319" fmla="*/ 2808931 w 4742389"/>
              <a:gd name="connsiteY319" fmla="*/ 1227227 h 1526213"/>
              <a:gd name="connsiteX320" fmla="*/ 2814340 w 4742389"/>
              <a:gd name="connsiteY320" fmla="*/ 1225925 h 1526213"/>
              <a:gd name="connsiteX321" fmla="*/ 2887025 w 4742389"/>
              <a:gd name="connsiteY321" fmla="*/ 1203951 h 1526213"/>
              <a:gd name="connsiteX322" fmla="*/ 2865952 w 4742389"/>
              <a:gd name="connsiteY322" fmla="*/ 1210224 h 1526213"/>
              <a:gd name="connsiteX323" fmla="*/ 2847860 w 4742389"/>
              <a:gd name="connsiteY323" fmla="*/ 1217855 h 1526213"/>
              <a:gd name="connsiteX324" fmla="*/ 2867883 w 4742389"/>
              <a:gd name="connsiteY324" fmla="*/ 1213035 h 1526213"/>
              <a:gd name="connsiteX325" fmla="*/ 2880030 w 4742389"/>
              <a:gd name="connsiteY325" fmla="*/ 1207271 h 1526213"/>
              <a:gd name="connsiteX326" fmla="*/ 2935978 w 4742389"/>
              <a:gd name="connsiteY326" fmla="*/ 1180577 h 1526213"/>
              <a:gd name="connsiteX327" fmla="*/ 2930627 w 4742389"/>
              <a:gd name="connsiteY327" fmla="*/ 1182438 h 1526213"/>
              <a:gd name="connsiteX328" fmla="*/ 2923762 w 4742389"/>
              <a:gd name="connsiteY328" fmla="*/ 1185400 h 1526213"/>
              <a:gd name="connsiteX329" fmla="*/ 2929226 w 4742389"/>
              <a:gd name="connsiteY329" fmla="*/ 1183808 h 1526213"/>
              <a:gd name="connsiteX330" fmla="*/ 4742389 w 4742389"/>
              <a:gd name="connsiteY330" fmla="*/ 0 h 1526213"/>
              <a:gd name="connsiteX331" fmla="*/ 4742389 w 4742389"/>
              <a:gd name="connsiteY331" fmla="*/ 9182 h 1526213"/>
              <a:gd name="connsiteX332" fmla="*/ 4733821 w 4742389"/>
              <a:gd name="connsiteY332" fmla="*/ 11262 h 1526213"/>
              <a:gd name="connsiteX333" fmla="*/ 4636847 w 4742389"/>
              <a:gd name="connsiteY333" fmla="*/ 46988 h 1526213"/>
              <a:gd name="connsiteX334" fmla="*/ 4273980 w 4742389"/>
              <a:gd name="connsiteY334" fmla="*/ 252571 h 1526213"/>
              <a:gd name="connsiteX335" fmla="*/ 3953656 w 4742389"/>
              <a:gd name="connsiteY335" fmla="*/ 523339 h 1526213"/>
              <a:gd name="connsiteX336" fmla="*/ 3876077 w 4742389"/>
              <a:gd name="connsiteY336" fmla="*/ 593538 h 1526213"/>
              <a:gd name="connsiteX337" fmla="*/ 3836037 w 4742389"/>
              <a:gd name="connsiteY337" fmla="*/ 626130 h 1526213"/>
              <a:gd name="connsiteX338" fmla="*/ 3795996 w 4742389"/>
              <a:gd name="connsiteY338" fmla="*/ 661230 h 1526213"/>
              <a:gd name="connsiteX339" fmla="*/ 3628326 w 4742389"/>
              <a:gd name="connsiteY339" fmla="*/ 789093 h 1526213"/>
              <a:gd name="connsiteX340" fmla="*/ 3455651 w 4742389"/>
              <a:gd name="connsiteY340" fmla="*/ 905673 h 1526213"/>
              <a:gd name="connsiteX341" fmla="*/ 3335376 w 4742389"/>
              <a:gd name="connsiteY341" fmla="*/ 978473 h 1526213"/>
              <a:gd name="connsiteX342" fmla="*/ 3432730 w 4742389"/>
              <a:gd name="connsiteY342" fmla="*/ 925262 h 1526213"/>
              <a:gd name="connsiteX343" fmla="*/ 3608841 w 4742389"/>
              <a:gd name="connsiteY343" fmla="*/ 816526 h 1526213"/>
              <a:gd name="connsiteX344" fmla="*/ 3776507 w 4742389"/>
              <a:gd name="connsiteY344" fmla="*/ 696196 h 1526213"/>
              <a:gd name="connsiteX345" fmla="*/ 3941670 w 4742389"/>
              <a:gd name="connsiteY345" fmla="*/ 568345 h 1526213"/>
              <a:gd name="connsiteX346" fmla="*/ 4104331 w 4742389"/>
              <a:gd name="connsiteY346" fmla="*/ 443001 h 1526213"/>
              <a:gd name="connsiteX347" fmla="*/ 4274499 w 4742389"/>
              <a:gd name="connsiteY347" fmla="*/ 325178 h 1526213"/>
              <a:gd name="connsiteX348" fmla="*/ 4652372 w 4742389"/>
              <a:gd name="connsiteY348" fmla="*/ 149697 h 1526213"/>
              <a:gd name="connsiteX349" fmla="*/ 4742389 w 4742389"/>
              <a:gd name="connsiteY349" fmla="*/ 128066 h 1526213"/>
              <a:gd name="connsiteX350" fmla="*/ 4742389 w 4742389"/>
              <a:gd name="connsiteY350" fmla="*/ 138430 h 1526213"/>
              <a:gd name="connsiteX351" fmla="*/ 4654875 w 4742389"/>
              <a:gd name="connsiteY351" fmla="*/ 159724 h 1526213"/>
              <a:gd name="connsiteX352" fmla="*/ 4279504 w 4742389"/>
              <a:gd name="connsiteY352" fmla="*/ 332699 h 1526213"/>
              <a:gd name="connsiteX353" fmla="*/ 4109336 w 4742389"/>
              <a:gd name="connsiteY353" fmla="*/ 448015 h 1526213"/>
              <a:gd name="connsiteX354" fmla="*/ 3946675 w 4742389"/>
              <a:gd name="connsiteY354" fmla="*/ 575866 h 1526213"/>
              <a:gd name="connsiteX355" fmla="*/ 3781512 w 4742389"/>
              <a:gd name="connsiteY355" fmla="*/ 703717 h 1526213"/>
              <a:gd name="connsiteX356" fmla="*/ 3611344 w 4742389"/>
              <a:gd name="connsiteY356" fmla="*/ 821540 h 1526213"/>
              <a:gd name="connsiteX357" fmla="*/ 3253491 w 4742389"/>
              <a:gd name="connsiteY357" fmla="*/ 1032117 h 1526213"/>
              <a:gd name="connsiteX358" fmla="*/ 3191695 w 4742389"/>
              <a:gd name="connsiteY358" fmla="*/ 1062445 h 1526213"/>
              <a:gd name="connsiteX359" fmla="*/ 3232851 w 4742389"/>
              <a:gd name="connsiteY359" fmla="*/ 1044362 h 1526213"/>
              <a:gd name="connsiteX360" fmla="*/ 3593207 w 4742389"/>
              <a:gd name="connsiteY360" fmla="*/ 853819 h 1526213"/>
              <a:gd name="connsiteX361" fmla="*/ 3765877 w 4742389"/>
              <a:gd name="connsiteY361" fmla="*/ 743505 h 1526213"/>
              <a:gd name="connsiteX362" fmla="*/ 3936045 w 4742389"/>
              <a:gd name="connsiteY362" fmla="*/ 628177 h 1526213"/>
              <a:gd name="connsiteX363" fmla="*/ 4283889 w 4742389"/>
              <a:gd name="connsiteY363" fmla="*/ 410056 h 1526213"/>
              <a:gd name="connsiteX364" fmla="*/ 4671771 w 4742389"/>
              <a:gd name="connsiteY364" fmla="*/ 272163 h 1526213"/>
              <a:gd name="connsiteX365" fmla="*/ 4742389 w 4742389"/>
              <a:gd name="connsiteY365" fmla="*/ 264326 h 1526213"/>
              <a:gd name="connsiteX366" fmla="*/ 4742389 w 4742389"/>
              <a:gd name="connsiteY366" fmla="*/ 273458 h 1526213"/>
              <a:gd name="connsiteX367" fmla="*/ 4671771 w 4742389"/>
              <a:gd name="connsiteY367" fmla="*/ 282192 h 1526213"/>
              <a:gd name="connsiteX368" fmla="*/ 4288893 w 4742389"/>
              <a:gd name="connsiteY368" fmla="*/ 417577 h 1526213"/>
              <a:gd name="connsiteX369" fmla="*/ 3941050 w 4742389"/>
              <a:gd name="connsiteY369" fmla="*/ 633191 h 1526213"/>
              <a:gd name="connsiteX370" fmla="*/ 3770882 w 4742389"/>
              <a:gd name="connsiteY370" fmla="*/ 748520 h 1526213"/>
              <a:gd name="connsiteX371" fmla="*/ 3598212 w 4742389"/>
              <a:gd name="connsiteY371" fmla="*/ 858834 h 1526213"/>
              <a:gd name="connsiteX372" fmla="*/ 3235353 w 4742389"/>
              <a:gd name="connsiteY372" fmla="*/ 1051883 h 1526213"/>
              <a:gd name="connsiteX373" fmla="*/ 3083811 w 4742389"/>
              <a:gd name="connsiteY373" fmla="*/ 1118465 h 1526213"/>
              <a:gd name="connsiteX374" fmla="*/ 3215960 w 4742389"/>
              <a:gd name="connsiteY374" fmla="*/ 1067077 h 1526213"/>
              <a:gd name="connsiteX375" fmla="*/ 3586326 w 4742389"/>
              <a:gd name="connsiteY375" fmla="*/ 896531 h 1526213"/>
              <a:gd name="connsiteX376" fmla="*/ 3761499 w 4742389"/>
              <a:gd name="connsiteY376" fmla="*/ 796211 h 1526213"/>
              <a:gd name="connsiteX377" fmla="*/ 3936672 w 4742389"/>
              <a:gd name="connsiteY377" fmla="*/ 693382 h 1526213"/>
              <a:gd name="connsiteX378" fmla="*/ 4299530 w 4742389"/>
              <a:gd name="connsiteY378" fmla="*/ 507789 h 1526213"/>
              <a:gd name="connsiteX379" fmla="*/ 4492220 w 4742389"/>
              <a:gd name="connsiteY379" fmla="*/ 442581 h 1526213"/>
              <a:gd name="connsiteX380" fmla="*/ 4692418 w 4742389"/>
              <a:gd name="connsiteY380" fmla="*/ 407468 h 1526213"/>
              <a:gd name="connsiteX381" fmla="*/ 4742389 w 4742389"/>
              <a:gd name="connsiteY381" fmla="*/ 407468 h 1526213"/>
              <a:gd name="connsiteX382" fmla="*/ 4742389 w 4742389"/>
              <a:gd name="connsiteY382" fmla="*/ 415145 h 1526213"/>
              <a:gd name="connsiteX383" fmla="*/ 4692418 w 4742389"/>
              <a:gd name="connsiteY383" fmla="*/ 414992 h 1526213"/>
              <a:gd name="connsiteX384" fmla="*/ 4494723 w 4742389"/>
              <a:gd name="connsiteY384" fmla="*/ 450105 h 1526213"/>
              <a:gd name="connsiteX385" fmla="*/ 4302033 w 4742389"/>
              <a:gd name="connsiteY385" fmla="*/ 515313 h 1526213"/>
              <a:gd name="connsiteX386" fmla="*/ 3941677 w 4742389"/>
              <a:gd name="connsiteY386" fmla="*/ 698398 h 1526213"/>
              <a:gd name="connsiteX387" fmla="*/ 3766504 w 4742389"/>
              <a:gd name="connsiteY387" fmla="*/ 803735 h 1526213"/>
              <a:gd name="connsiteX388" fmla="*/ 3588828 w 4742389"/>
              <a:gd name="connsiteY388" fmla="*/ 904056 h 1526213"/>
              <a:gd name="connsiteX389" fmla="*/ 3218463 w 4742389"/>
              <a:gd name="connsiteY389" fmla="*/ 1074601 h 1526213"/>
              <a:gd name="connsiteX390" fmla="*/ 3029409 w 4742389"/>
              <a:gd name="connsiteY390" fmla="*/ 1148078 h 1526213"/>
              <a:gd name="connsiteX391" fmla="*/ 2999014 w 4742389"/>
              <a:gd name="connsiteY391" fmla="*/ 1158650 h 1526213"/>
              <a:gd name="connsiteX392" fmla="*/ 2973916 w 4742389"/>
              <a:gd name="connsiteY392" fmla="*/ 1170786 h 1526213"/>
              <a:gd name="connsiteX393" fmla="*/ 3013812 w 4742389"/>
              <a:gd name="connsiteY393" fmla="*/ 1159160 h 1526213"/>
              <a:gd name="connsiteX394" fmla="*/ 3205559 w 4742389"/>
              <a:gd name="connsiteY394" fmla="*/ 1095217 h 1526213"/>
              <a:gd name="connsiteX395" fmla="*/ 3578417 w 4742389"/>
              <a:gd name="connsiteY395" fmla="*/ 947271 h 1526213"/>
              <a:gd name="connsiteX396" fmla="*/ 3941266 w 4742389"/>
              <a:gd name="connsiteY396" fmla="*/ 766727 h 1526213"/>
              <a:gd name="connsiteX397" fmla="*/ 4314125 w 4742389"/>
              <a:gd name="connsiteY397" fmla="*/ 613765 h 1526213"/>
              <a:gd name="connsiteX398" fmla="*/ 4511815 w 4742389"/>
              <a:gd name="connsiteY398" fmla="*/ 566122 h 1526213"/>
              <a:gd name="connsiteX399" fmla="*/ 4714510 w 4742389"/>
              <a:gd name="connsiteY399" fmla="*/ 553584 h 1526213"/>
              <a:gd name="connsiteX400" fmla="*/ 4742389 w 4742389"/>
              <a:gd name="connsiteY400" fmla="*/ 555330 h 1526213"/>
              <a:gd name="connsiteX401" fmla="*/ 4742389 w 4742389"/>
              <a:gd name="connsiteY401" fmla="*/ 563161 h 1526213"/>
              <a:gd name="connsiteX402" fmla="*/ 4712007 w 4742389"/>
              <a:gd name="connsiteY402" fmla="*/ 561106 h 1526213"/>
              <a:gd name="connsiteX403" fmla="*/ 4511815 w 4742389"/>
              <a:gd name="connsiteY403" fmla="*/ 573644 h 1526213"/>
              <a:gd name="connsiteX404" fmla="*/ 4316627 w 4742389"/>
              <a:gd name="connsiteY404" fmla="*/ 621288 h 1526213"/>
              <a:gd name="connsiteX405" fmla="*/ 3943769 w 4742389"/>
              <a:gd name="connsiteY405" fmla="*/ 774249 h 1526213"/>
              <a:gd name="connsiteX406" fmla="*/ 3583422 w 4742389"/>
              <a:gd name="connsiteY406" fmla="*/ 952286 h 1526213"/>
              <a:gd name="connsiteX407" fmla="*/ 3208061 w 4742389"/>
              <a:gd name="connsiteY407" fmla="*/ 1102740 h 1526213"/>
              <a:gd name="connsiteX408" fmla="*/ 3015376 w 4742389"/>
              <a:gd name="connsiteY408" fmla="*/ 1165743 h 1526213"/>
              <a:gd name="connsiteX409" fmla="*/ 2934640 w 4742389"/>
              <a:gd name="connsiteY409" fmla="*/ 1189777 h 1526213"/>
              <a:gd name="connsiteX410" fmla="*/ 2905035 w 4742389"/>
              <a:gd name="connsiteY410" fmla="*/ 1204092 h 1526213"/>
              <a:gd name="connsiteX411" fmla="*/ 3004236 w 4742389"/>
              <a:gd name="connsiteY411" fmla="*/ 1180211 h 1526213"/>
              <a:gd name="connsiteX412" fmla="*/ 3198368 w 4742389"/>
              <a:gd name="connsiteY412" fmla="*/ 1127323 h 1526213"/>
              <a:gd name="connsiteX413" fmla="*/ 3388551 w 4742389"/>
              <a:gd name="connsiteY413" fmla="*/ 1069698 h 1526213"/>
              <a:gd name="connsiteX414" fmla="*/ 3483643 w 4742389"/>
              <a:gd name="connsiteY414" fmla="*/ 1037127 h 1526213"/>
              <a:gd name="connsiteX415" fmla="*/ 3531188 w 4742389"/>
              <a:gd name="connsiteY415" fmla="*/ 1019589 h 1526213"/>
              <a:gd name="connsiteX416" fmla="*/ 3578734 w 4742389"/>
              <a:gd name="connsiteY416" fmla="*/ 1002051 h 1526213"/>
              <a:gd name="connsiteX417" fmla="*/ 3763912 w 4742389"/>
              <a:gd name="connsiteY417" fmla="*/ 926888 h 1526213"/>
              <a:gd name="connsiteX418" fmla="*/ 3949090 w 4742389"/>
              <a:gd name="connsiteY418" fmla="*/ 851725 h 1526213"/>
              <a:gd name="connsiteX419" fmla="*/ 4331959 w 4742389"/>
              <a:gd name="connsiteY419" fmla="*/ 731464 h 1526213"/>
              <a:gd name="connsiteX420" fmla="*/ 4532151 w 4742389"/>
              <a:gd name="connsiteY420" fmla="*/ 698894 h 1526213"/>
              <a:gd name="connsiteX421" fmla="*/ 4732343 w 4742389"/>
              <a:gd name="connsiteY421" fmla="*/ 706410 h 1526213"/>
              <a:gd name="connsiteX422" fmla="*/ 4742389 w 4742389"/>
              <a:gd name="connsiteY422" fmla="*/ 708731 h 1526213"/>
              <a:gd name="connsiteX423" fmla="*/ 4742389 w 4742389"/>
              <a:gd name="connsiteY423" fmla="*/ 716573 h 1526213"/>
              <a:gd name="connsiteX424" fmla="*/ 4732343 w 4742389"/>
              <a:gd name="connsiteY424" fmla="*/ 713926 h 1526213"/>
              <a:gd name="connsiteX425" fmla="*/ 4632248 w 4742389"/>
              <a:gd name="connsiteY425" fmla="*/ 704531 h 1526213"/>
              <a:gd name="connsiteX426" fmla="*/ 4532151 w 4742389"/>
              <a:gd name="connsiteY426" fmla="*/ 706410 h 1526213"/>
              <a:gd name="connsiteX427" fmla="*/ 4334461 w 4742389"/>
              <a:gd name="connsiteY427" fmla="*/ 738981 h 1526213"/>
              <a:gd name="connsiteX428" fmla="*/ 3954095 w 4742389"/>
              <a:gd name="connsiteY428" fmla="*/ 859241 h 1526213"/>
              <a:gd name="connsiteX429" fmla="*/ 3766415 w 4742389"/>
              <a:gd name="connsiteY429" fmla="*/ 934404 h 1526213"/>
              <a:gd name="connsiteX430" fmla="*/ 3581236 w 4742389"/>
              <a:gd name="connsiteY430" fmla="*/ 1007062 h 1526213"/>
              <a:gd name="connsiteX431" fmla="*/ 3533691 w 4742389"/>
              <a:gd name="connsiteY431" fmla="*/ 1027105 h 1526213"/>
              <a:gd name="connsiteX432" fmla="*/ 3486145 w 4742389"/>
              <a:gd name="connsiteY432" fmla="*/ 1044643 h 1526213"/>
              <a:gd name="connsiteX433" fmla="*/ 3391053 w 4742389"/>
              <a:gd name="connsiteY433" fmla="*/ 1074708 h 1526213"/>
              <a:gd name="connsiteX434" fmla="*/ 3200871 w 4742389"/>
              <a:gd name="connsiteY434" fmla="*/ 1134839 h 1526213"/>
              <a:gd name="connsiteX435" fmla="*/ 2877196 w 4742389"/>
              <a:gd name="connsiteY435" fmla="*/ 1215985 h 1526213"/>
              <a:gd name="connsiteX436" fmla="*/ 2875102 w 4742389"/>
              <a:gd name="connsiteY436" fmla="*/ 1216868 h 1526213"/>
              <a:gd name="connsiteX437" fmla="*/ 2855043 w 4742389"/>
              <a:gd name="connsiteY437" fmla="*/ 1225330 h 1526213"/>
              <a:gd name="connsiteX438" fmla="*/ 2832458 w 4742389"/>
              <a:gd name="connsiteY438" fmla="*/ 1236048 h 1526213"/>
              <a:gd name="connsiteX439" fmla="*/ 3193216 w 4742389"/>
              <a:gd name="connsiteY439" fmla="*/ 1167445 h 1526213"/>
              <a:gd name="connsiteX440" fmla="*/ 3578607 w 4742389"/>
              <a:gd name="connsiteY440" fmla="*/ 1064724 h 1526213"/>
              <a:gd name="connsiteX441" fmla="*/ 3768799 w 4742389"/>
              <a:gd name="connsiteY441" fmla="*/ 1007100 h 1526213"/>
              <a:gd name="connsiteX442" fmla="*/ 3961495 w 4742389"/>
              <a:gd name="connsiteY442" fmla="*/ 946970 h 1526213"/>
              <a:gd name="connsiteX443" fmla="*/ 4349388 w 4742389"/>
              <a:gd name="connsiteY443" fmla="*/ 856776 h 1526213"/>
              <a:gd name="connsiteX444" fmla="*/ 4648871 w 4742389"/>
              <a:gd name="connsiteY444" fmla="*/ 848673 h 1526213"/>
              <a:gd name="connsiteX445" fmla="*/ 4742389 w 4742389"/>
              <a:gd name="connsiteY445" fmla="*/ 865896 h 1526213"/>
              <a:gd name="connsiteX446" fmla="*/ 4742389 w 4742389"/>
              <a:gd name="connsiteY446" fmla="*/ 876335 h 1526213"/>
              <a:gd name="connsiteX447" fmla="*/ 4647855 w 4742389"/>
              <a:gd name="connsiteY447" fmla="*/ 857246 h 1526213"/>
              <a:gd name="connsiteX448" fmla="*/ 4549278 w 4742389"/>
              <a:gd name="connsiteY448" fmla="*/ 849886 h 1526213"/>
              <a:gd name="connsiteX449" fmla="*/ 4351891 w 4742389"/>
              <a:gd name="connsiteY449" fmla="*/ 864292 h 1526213"/>
              <a:gd name="connsiteX450" fmla="*/ 3963997 w 4742389"/>
              <a:gd name="connsiteY450" fmla="*/ 951981 h 1526213"/>
              <a:gd name="connsiteX451" fmla="*/ 3771302 w 4742389"/>
              <a:gd name="connsiteY451" fmla="*/ 1012111 h 1526213"/>
              <a:gd name="connsiteX452" fmla="*/ 3581109 w 4742389"/>
              <a:gd name="connsiteY452" fmla="*/ 1072240 h 1526213"/>
              <a:gd name="connsiteX453" fmla="*/ 3195719 w 4742389"/>
              <a:gd name="connsiteY453" fmla="*/ 1172456 h 1526213"/>
              <a:gd name="connsiteX454" fmla="*/ 2809662 w 4742389"/>
              <a:gd name="connsiteY454" fmla="*/ 1246866 h 1526213"/>
              <a:gd name="connsiteX455" fmla="*/ 2807495 w 4742389"/>
              <a:gd name="connsiteY455" fmla="*/ 1247894 h 1526213"/>
              <a:gd name="connsiteX456" fmla="*/ 2761193 w 4742389"/>
              <a:gd name="connsiteY456" fmla="*/ 1266924 h 1526213"/>
              <a:gd name="connsiteX457" fmla="*/ 2797435 w 4742389"/>
              <a:gd name="connsiteY457" fmla="*/ 1263017 h 1526213"/>
              <a:gd name="connsiteX458" fmla="*/ 3192826 w 4742389"/>
              <a:gd name="connsiteY458" fmla="*/ 1212872 h 1526213"/>
              <a:gd name="connsiteX459" fmla="*/ 3388019 w 4742389"/>
              <a:gd name="connsiteY459" fmla="*/ 1180277 h 1526213"/>
              <a:gd name="connsiteX460" fmla="*/ 3485615 w 4742389"/>
              <a:gd name="connsiteY460" fmla="*/ 1160219 h 1526213"/>
              <a:gd name="connsiteX461" fmla="*/ 3583211 w 4742389"/>
              <a:gd name="connsiteY461" fmla="*/ 1140161 h 1526213"/>
              <a:gd name="connsiteX462" fmla="*/ 3778404 w 4742389"/>
              <a:gd name="connsiteY462" fmla="*/ 1095030 h 1526213"/>
              <a:gd name="connsiteX463" fmla="*/ 3971095 w 4742389"/>
              <a:gd name="connsiteY463" fmla="*/ 1049899 h 1526213"/>
              <a:gd name="connsiteX464" fmla="*/ 4366485 w 4742389"/>
              <a:gd name="connsiteY464" fmla="*/ 989724 h 1526213"/>
              <a:gd name="connsiteX465" fmla="*/ 4663850 w 4742389"/>
              <a:gd name="connsiteY465" fmla="*/ 1007354 h 1526213"/>
              <a:gd name="connsiteX466" fmla="*/ 4742389 w 4742389"/>
              <a:gd name="connsiteY466" fmla="*/ 1029966 h 1526213"/>
              <a:gd name="connsiteX467" fmla="*/ 4742389 w 4742389"/>
              <a:gd name="connsiteY467" fmla="*/ 1037999 h 1526213"/>
              <a:gd name="connsiteX468" fmla="*/ 4685532 w 4742389"/>
              <a:gd name="connsiteY468" fmla="*/ 1020809 h 1526213"/>
              <a:gd name="connsiteX469" fmla="*/ 4464786 w 4742389"/>
              <a:gd name="connsiteY469" fmla="*/ 994778 h 1526213"/>
              <a:gd name="connsiteX470" fmla="*/ 4366485 w 4742389"/>
              <a:gd name="connsiteY470" fmla="*/ 997246 h 1526213"/>
              <a:gd name="connsiteX471" fmla="*/ 3973597 w 4742389"/>
              <a:gd name="connsiteY471" fmla="*/ 1057421 h 1526213"/>
              <a:gd name="connsiteX472" fmla="*/ 3778404 w 4742389"/>
              <a:gd name="connsiteY472" fmla="*/ 1102552 h 1526213"/>
              <a:gd name="connsiteX473" fmla="*/ 3585714 w 4742389"/>
              <a:gd name="connsiteY473" fmla="*/ 1147683 h 1526213"/>
              <a:gd name="connsiteX474" fmla="*/ 3488117 w 4742389"/>
              <a:gd name="connsiteY474" fmla="*/ 1167741 h 1526213"/>
              <a:gd name="connsiteX475" fmla="*/ 3390521 w 4742389"/>
              <a:gd name="connsiteY475" fmla="*/ 1187799 h 1526213"/>
              <a:gd name="connsiteX476" fmla="*/ 3192826 w 4742389"/>
              <a:gd name="connsiteY476" fmla="*/ 1220394 h 1526213"/>
              <a:gd name="connsiteX477" fmla="*/ 2797435 w 4742389"/>
              <a:gd name="connsiteY477" fmla="*/ 1269599 h 1526213"/>
              <a:gd name="connsiteX478" fmla="*/ 2739028 w 4742389"/>
              <a:gd name="connsiteY478" fmla="*/ 1276034 h 1526213"/>
              <a:gd name="connsiteX479" fmla="*/ 2722096 w 4742389"/>
              <a:gd name="connsiteY479" fmla="*/ 1282994 h 1526213"/>
              <a:gd name="connsiteX480" fmla="*/ 2709896 w 4742389"/>
              <a:gd name="connsiteY480" fmla="*/ 1288008 h 1526213"/>
              <a:gd name="connsiteX481" fmla="*/ 2691765 w 4742389"/>
              <a:gd name="connsiteY481" fmla="*/ 1295343 h 1526213"/>
              <a:gd name="connsiteX482" fmla="*/ 2795633 w 4742389"/>
              <a:gd name="connsiteY482" fmla="*/ 1289998 h 1526213"/>
              <a:gd name="connsiteX483" fmla="*/ 3193223 w 4742389"/>
              <a:gd name="connsiteY483" fmla="*/ 1267755 h 1526213"/>
              <a:gd name="connsiteX484" fmla="*/ 3390923 w 4742389"/>
              <a:gd name="connsiteY484" fmla="*/ 1250211 h 1526213"/>
              <a:gd name="connsiteX485" fmla="*/ 3588623 w 4742389"/>
              <a:gd name="connsiteY485" fmla="*/ 1225149 h 1526213"/>
              <a:gd name="connsiteX486" fmla="*/ 3981522 w 4742389"/>
              <a:gd name="connsiteY486" fmla="*/ 1164999 h 1526213"/>
              <a:gd name="connsiteX487" fmla="*/ 4181725 w 4742389"/>
              <a:gd name="connsiteY487" fmla="*/ 1142443 h 1526213"/>
              <a:gd name="connsiteX488" fmla="*/ 4379425 w 4742389"/>
              <a:gd name="connsiteY488" fmla="*/ 1129912 h 1526213"/>
              <a:gd name="connsiteX489" fmla="*/ 4579628 w 4742389"/>
              <a:gd name="connsiteY489" fmla="*/ 1147455 h 1526213"/>
              <a:gd name="connsiteX490" fmla="*/ 4677227 w 4742389"/>
              <a:gd name="connsiteY490" fmla="*/ 1167505 h 1526213"/>
              <a:gd name="connsiteX491" fmla="*/ 4742389 w 4742389"/>
              <a:gd name="connsiteY491" fmla="*/ 1188113 h 1526213"/>
              <a:gd name="connsiteX492" fmla="*/ 4742389 w 4742389"/>
              <a:gd name="connsiteY492" fmla="*/ 1197002 h 1526213"/>
              <a:gd name="connsiteX493" fmla="*/ 4674724 w 4742389"/>
              <a:gd name="connsiteY493" fmla="*/ 1175024 h 1526213"/>
              <a:gd name="connsiteX494" fmla="*/ 4577125 w 4742389"/>
              <a:gd name="connsiteY494" fmla="*/ 1154974 h 1526213"/>
              <a:gd name="connsiteX495" fmla="*/ 4379425 w 4742389"/>
              <a:gd name="connsiteY495" fmla="*/ 1139937 h 1526213"/>
              <a:gd name="connsiteX496" fmla="*/ 4181725 w 4742389"/>
              <a:gd name="connsiteY496" fmla="*/ 1149962 h 1526213"/>
              <a:gd name="connsiteX497" fmla="*/ 3984024 w 4742389"/>
              <a:gd name="connsiteY497" fmla="*/ 1172518 h 1526213"/>
              <a:gd name="connsiteX498" fmla="*/ 3591126 w 4742389"/>
              <a:gd name="connsiteY498" fmla="*/ 1232668 h 1526213"/>
              <a:gd name="connsiteX499" fmla="*/ 3393426 w 4742389"/>
              <a:gd name="connsiteY499" fmla="*/ 1257730 h 1526213"/>
              <a:gd name="connsiteX500" fmla="*/ 3193223 w 4742389"/>
              <a:gd name="connsiteY500" fmla="*/ 1275274 h 1526213"/>
              <a:gd name="connsiteX501" fmla="*/ 2797510 w 4742389"/>
              <a:gd name="connsiteY501" fmla="*/ 1297203 h 1526213"/>
              <a:gd name="connsiteX502" fmla="*/ 2673116 w 4742389"/>
              <a:gd name="connsiteY502" fmla="*/ 1302888 h 1526213"/>
              <a:gd name="connsiteX503" fmla="*/ 2661097 w 4742389"/>
              <a:gd name="connsiteY503" fmla="*/ 1307751 h 1526213"/>
              <a:gd name="connsiteX504" fmla="*/ 2621225 w 4742389"/>
              <a:gd name="connsiteY504" fmla="*/ 1322346 h 1526213"/>
              <a:gd name="connsiteX505" fmla="*/ 2797441 w 4742389"/>
              <a:gd name="connsiteY505" fmla="*/ 1325679 h 1526213"/>
              <a:gd name="connsiteX506" fmla="*/ 3195334 w 4742389"/>
              <a:gd name="connsiteY506" fmla="*/ 1333204 h 1526213"/>
              <a:gd name="connsiteX507" fmla="*/ 3295433 w 4742389"/>
              <a:gd name="connsiteY507" fmla="*/ 1333204 h 1526213"/>
              <a:gd name="connsiteX508" fmla="*/ 3395531 w 4742389"/>
              <a:gd name="connsiteY508" fmla="*/ 1330696 h 1526213"/>
              <a:gd name="connsiteX509" fmla="*/ 3495631 w 4742389"/>
              <a:gd name="connsiteY509" fmla="*/ 1325679 h 1526213"/>
              <a:gd name="connsiteX510" fmla="*/ 3543177 w 4742389"/>
              <a:gd name="connsiteY510" fmla="*/ 1323171 h 1526213"/>
              <a:gd name="connsiteX511" fmla="*/ 3593227 w 4742389"/>
              <a:gd name="connsiteY511" fmla="*/ 1320662 h 1526213"/>
              <a:gd name="connsiteX512" fmla="*/ 3991120 w 4742389"/>
              <a:gd name="connsiteY512" fmla="*/ 1290561 h 1526213"/>
              <a:gd name="connsiteX513" fmla="*/ 4188815 w 4742389"/>
              <a:gd name="connsiteY513" fmla="*/ 1278019 h 1526213"/>
              <a:gd name="connsiteX514" fmla="*/ 4389013 w 4742389"/>
              <a:gd name="connsiteY514" fmla="*/ 1278019 h 1526213"/>
              <a:gd name="connsiteX515" fmla="*/ 4586709 w 4742389"/>
              <a:gd name="connsiteY515" fmla="*/ 1303103 h 1526213"/>
              <a:gd name="connsiteX516" fmla="*/ 4636758 w 4742389"/>
              <a:gd name="connsiteY516" fmla="*/ 1313137 h 1526213"/>
              <a:gd name="connsiteX517" fmla="*/ 4684305 w 4742389"/>
              <a:gd name="connsiteY517" fmla="*/ 1328188 h 1526213"/>
              <a:gd name="connsiteX518" fmla="*/ 4739281 w 4742389"/>
              <a:gd name="connsiteY518" fmla="*/ 1342690 h 1526213"/>
              <a:gd name="connsiteX519" fmla="*/ 4742389 w 4742389"/>
              <a:gd name="connsiteY519" fmla="*/ 1343510 h 1526213"/>
              <a:gd name="connsiteX520" fmla="*/ 4742389 w 4742389"/>
              <a:gd name="connsiteY520" fmla="*/ 1352843 h 1526213"/>
              <a:gd name="connsiteX521" fmla="*/ 4722977 w 4742389"/>
              <a:gd name="connsiteY521" fmla="*/ 1347354 h 1526213"/>
              <a:gd name="connsiteX522" fmla="*/ 4681803 w 4742389"/>
              <a:gd name="connsiteY522" fmla="*/ 1335713 h 1526213"/>
              <a:gd name="connsiteX523" fmla="*/ 4634255 w 4742389"/>
              <a:gd name="connsiteY523" fmla="*/ 1323171 h 1526213"/>
              <a:gd name="connsiteX524" fmla="*/ 4586709 w 4742389"/>
              <a:gd name="connsiteY524" fmla="*/ 1310628 h 1526213"/>
              <a:gd name="connsiteX525" fmla="*/ 4389013 w 4742389"/>
              <a:gd name="connsiteY525" fmla="*/ 1285544 h 1526213"/>
              <a:gd name="connsiteX526" fmla="*/ 4190067 w 4742389"/>
              <a:gd name="connsiteY526" fmla="*/ 1285230 h 1526213"/>
              <a:gd name="connsiteX527" fmla="*/ 3991120 w 4742389"/>
              <a:gd name="connsiteY527" fmla="*/ 1298086 h 1526213"/>
              <a:gd name="connsiteX528" fmla="*/ 3593227 w 4742389"/>
              <a:gd name="connsiteY528" fmla="*/ 1328188 h 1526213"/>
              <a:gd name="connsiteX529" fmla="*/ 3545680 w 4742389"/>
              <a:gd name="connsiteY529" fmla="*/ 1330696 h 1526213"/>
              <a:gd name="connsiteX530" fmla="*/ 3495631 w 4742389"/>
              <a:gd name="connsiteY530" fmla="*/ 1333204 h 1526213"/>
              <a:gd name="connsiteX531" fmla="*/ 3395531 w 4742389"/>
              <a:gd name="connsiteY531" fmla="*/ 1338221 h 1526213"/>
              <a:gd name="connsiteX532" fmla="*/ 3295433 w 4742389"/>
              <a:gd name="connsiteY532" fmla="*/ 1340730 h 1526213"/>
              <a:gd name="connsiteX533" fmla="*/ 3195334 w 4742389"/>
              <a:gd name="connsiteY533" fmla="*/ 1340730 h 1526213"/>
              <a:gd name="connsiteX534" fmla="*/ 2797441 w 4742389"/>
              <a:gd name="connsiteY534" fmla="*/ 1332264 h 1526213"/>
              <a:gd name="connsiteX535" fmla="*/ 2603375 w 4742389"/>
              <a:gd name="connsiteY535" fmla="*/ 1329052 h 1526213"/>
              <a:gd name="connsiteX536" fmla="*/ 2557030 w 4742389"/>
              <a:gd name="connsiteY536" fmla="*/ 1346910 h 1526213"/>
              <a:gd name="connsiteX537" fmla="*/ 2602614 w 4742389"/>
              <a:gd name="connsiteY537" fmla="*/ 1350303 h 1526213"/>
              <a:gd name="connsiteX538" fmla="*/ 3198382 w 4742389"/>
              <a:gd name="connsiteY538" fmla="*/ 1408131 h 1526213"/>
              <a:gd name="connsiteX539" fmla="*/ 3248430 w 4742389"/>
              <a:gd name="connsiteY539" fmla="*/ 1413146 h 1526213"/>
              <a:gd name="connsiteX540" fmla="*/ 3298479 w 4742389"/>
              <a:gd name="connsiteY540" fmla="*/ 1415654 h 1526213"/>
              <a:gd name="connsiteX541" fmla="*/ 3398575 w 4742389"/>
              <a:gd name="connsiteY541" fmla="*/ 1420669 h 1526213"/>
              <a:gd name="connsiteX542" fmla="*/ 3498671 w 4742389"/>
              <a:gd name="connsiteY542" fmla="*/ 1423176 h 1526213"/>
              <a:gd name="connsiteX543" fmla="*/ 3598767 w 4742389"/>
              <a:gd name="connsiteY543" fmla="*/ 1425683 h 1526213"/>
              <a:gd name="connsiteX544" fmla="*/ 3996650 w 4742389"/>
              <a:gd name="connsiteY544" fmla="*/ 1420669 h 1526213"/>
              <a:gd name="connsiteX545" fmla="*/ 4196843 w 4742389"/>
              <a:gd name="connsiteY545" fmla="*/ 1418161 h 1526213"/>
              <a:gd name="connsiteX546" fmla="*/ 4397035 w 4742389"/>
              <a:gd name="connsiteY546" fmla="*/ 1428191 h 1526213"/>
              <a:gd name="connsiteX547" fmla="*/ 4594726 w 4742389"/>
              <a:gd name="connsiteY547" fmla="*/ 1458280 h 1526213"/>
              <a:gd name="connsiteX548" fmla="*/ 4709016 w 4742389"/>
              <a:gd name="connsiteY548" fmla="*/ 1480025 h 1526213"/>
              <a:gd name="connsiteX549" fmla="*/ 4742389 w 4742389"/>
              <a:gd name="connsiteY549" fmla="*/ 1486374 h 1526213"/>
              <a:gd name="connsiteX550" fmla="*/ 4742389 w 4742389"/>
              <a:gd name="connsiteY550" fmla="*/ 1494257 h 1526213"/>
              <a:gd name="connsiteX551" fmla="*/ 4677071 w 4742389"/>
              <a:gd name="connsiteY551" fmla="*/ 1481670 h 1526213"/>
              <a:gd name="connsiteX552" fmla="*/ 4594726 w 4742389"/>
              <a:gd name="connsiteY552" fmla="*/ 1465803 h 1526213"/>
              <a:gd name="connsiteX553" fmla="*/ 4397035 w 4742389"/>
              <a:gd name="connsiteY553" fmla="*/ 1435713 h 1526213"/>
              <a:gd name="connsiteX554" fmla="*/ 4196843 w 4742389"/>
              <a:gd name="connsiteY554" fmla="*/ 1428191 h 1526213"/>
              <a:gd name="connsiteX555" fmla="*/ 3996650 w 4742389"/>
              <a:gd name="connsiteY555" fmla="*/ 1428191 h 1526213"/>
              <a:gd name="connsiteX556" fmla="*/ 3598767 w 4742389"/>
              <a:gd name="connsiteY556" fmla="*/ 1433206 h 1526213"/>
              <a:gd name="connsiteX557" fmla="*/ 3498671 w 4742389"/>
              <a:gd name="connsiteY557" fmla="*/ 1430698 h 1526213"/>
              <a:gd name="connsiteX558" fmla="*/ 3398575 w 4742389"/>
              <a:gd name="connsiteY558" fmla="*/ 1425683 h 1526213"/>
              <a:gd name="connsiteX559" fmla="*/ 3298479 w 4742389"/>
              <a:gd name="connsiteY559" fmla="*/ 1420669 h 1526213"/>
              <a:gd name="connsiteX560" fmla="*/ 3248430 w 4742389"/>
              <a:gd name="connsiteY560" fmla="*/ 1418161 h 1526213"/>
              <a:gd name="connsiteX561" fmla="*/ 3198382 w 4742389"/>
              <a:gd name="connsiteY561" fmla="*/ 1415654 h 1526213"/>
              <a:gd name="connsiteX562" fmla="*/ 2800499 w 4742389"/>
              <a:gd name="connsiteY562" fmla="*/ 1376161 h 1526213"/>
              <a:gd name="connsiteX563" fmla="*/ 2541482 w 4742389"/>
              <a:gd name="connsiteY563" fmla="*/ 1352901 h 1526213"/>
              <a:gd name="connsiteX564" fmla="*/ 2519845 w 4742389"/>
              <a:gd name="connsiteY564" fmla="*/ 1361238 h 1526213"/>
              <a:gd name="connsiteX565" fmla="*/ 2514698 w 4742389"/>
              <a:gd name="connsiteY565" fmla="*/ 1363221 h 1526213"/>
              <a:gd name="connsiteX566" fmla="*/ 2492236 w 4742389"/>
              <a:gd name="connsiteY566" fmla="*/ 1370889 h 1526213"/>
              <a:gd name="connsiteX567" fmla="*/ 2607863 w 4742389"/>
              <a:gd name="connsiteY567" fmla="*/ 1388382 h 1526213"/>
              <a:gd name="connsiteX568" fmla="*/ 3200510 w 4742389"/>
              <a:gd name="connsiteY568" fmla="*/ 1493846 h 1526213"/>
              <a:gd name="connsiteX569" fmla="*/ 3399467 w 4742389"/>
              <a:gd name="connsiteY569" fmla="*/ 1521123 h 1526213"/>
              <a:gd name="connsiteX570" fmla="*/ 3456135 w 4742389"/>
              <a:gd name="connsiteY570" fmla="*/ 1526213 h 1526213"/>
              <a:gd name="connsiteX571" fmla="*/ 3385974 w 4742389"/>
              <a:gd name="connsiteY571" fmla="*/ 1526213 h 1526213"/>
              <a:gd name="connsiteX572" fmla="*/ 3198007 w 4742389"/>
              <a:gd name="connsiteY572" fmla="*/ 1501370 h 1526213"/>
              <a:gd name="connsiteX573" fmla="*/ 2605712 w 4742389"/>
              <a:gd name="connsiteY573" fmla="*/ 1394849 h 1526213"/>
              <a:gd name="connsiteX574" fmla="*/ 2480242 w 4742389"/>
              <a:gd name="connsiteY574" fmla="*/ 1374984 h 1526213"/>
              <a:gd name="connsiteX575" fmla="*/ 2430316 w 4742389"/>
              <a:gd name="connsiteY575" fmla="*/ 1392028 h 1526213"/>
              <a:gd name="connsiteX576" fmla="*/ 2611703 w 4742389"/>
              <a:gd name="connsiteY576" fmla="*/ 1435223 h 1526213"/>
              <a:gd name="connsiteX577" fmla="*/ 2905401 w 4742389"/>
              <a:gd name="connsiteY577" fmla="*/ 1512588 h 1526213"/>
              <a:gd name="connsiteX578" fmla="*/ 2959386 w 4742389"/>
              <a:gd name="connsiteY578" fmla="*/ 1526213 h 1526213"/>
              <a:gd name="connsiteX579" fmla="*/ 2932531 w 4742389"/>
              <a:gd name="connsiteY579" fmla="*/ 1526213 h 1526213"/>
              <a:gd name="connsiteX580" fmla="*/ 2904301 w 4742389"/>
              <a:gd name="connsiteY580" fmla="*/ 1519009 h 1526213"/>
              <a:gd name="connsiteX581" fmla="*/ 2611351 w 4742389"/>
              <a:gd name="connsiteY581" fmla="*/ 1442394 h 1526213"/>
              <a:gd name="connsiteX582" fmla="*/ 2417339 w 4742389"/>
              <a:gd name="connsiteY582" fmla="*/ 1396458 h 1526213"/>
              <a:gd name="connsiteX583" fmla="*/ 2366634 w 4742389"/>
              <a:gd name="connsiteY583" fmla="*/ 1413767 h 1526213"/>
              <a:gd name="connsiteX584" fmla="*/ 2372405 w 4742389"/>
              <a:gd name="connsiteY584" fmla="*/ 1415502 h 1526213"/>
              <a:gd name="connsiteX585" fmla="*/ 2422456 w 4742389"/>
              <a:gd name="connsiteY585" fmla="*/ 1430541 h 1526213"/>
              <a:gd name="connsiteX586" fmla="*/ 2616442 w 4742389"/>
              <a:gd name="connsiteY586" fmla="*/ 1492383 h 1526213"/>
              <a:gd name="connsiteX587" fmla="*/ 2714577 w 4742389"/>
              <a:gd name="connsiteY587" fmla="*/ 1526213 h 1526213"/>
              <a:gd name="connsiteX588" fmla="*/ 2697232 w 4742389"/>
              <a:gd name="connsiteY588" fmla="*/ 1526213 h 1526213"/>
              <a:gd name="connsiteX589" fmla="*/ 2613979 w 4742389"/>
              <a:gd name="connsiteY589" fmla="*/ 1497435 h 1526213"/>
              <a:gd name="connsiteX590" fmla="*/ 2419954 w 4742389"/>
              <a:gd name="connsiteY590" fmla="*/ 1435554 h 1526213"/>
              <a:gd name="connsiteX591" fmla="*/ 2369903 w 4742389"/>
              <a:gd name="connsiteY591" fmla="*/ 1420515 h 1526213"/>
              <a:gd name="connsiteX592" fmla="*/ 2356905 w 4742389"/>
              <a:gd name="connsiteY592" fmla="*/ 1417089 h 1526213"/>
              <a:gd name="connsiteX593" fmla="*/ 2316294 w 4742389"/>
              <a:gd name="connsiteY593" fmla="*/ 1430952 h 1526213"/>
              <a:gd name="connsiteX594" fmla="*/ 2127719 w 4742389"/>
              <a:gd name="connsiteY594" fmla="*/ 1485932 h 1526213"/>
              <a:gd name="connsiteX595" fmla="*/ 2204876 w 4742389"/>
              <a:gd name="connsiteY595" fmla="*/ 1503785 h 1526213"/>
              <a:gd name="connsiteX596" fmla="*/ 2254923 w 4742389"/>
              <a:gd name="connsiteY596" fmla="*/ 1513821 h 1526213"/>
              <a:gd name="connsiteX597" fmla="*/ 2304970 w 4742389"/>
              <a:gd name="connsiteY597" fmla="*/ 1523857 h 1526213"/>
              <a:gd name="connsiteX598" fmla="*/ 2314134 w 4742389"/>
              <a:gd name="connsiteY598" fmla="*/ 1526213 h 1526213"/>
              <a:gd name="connsiteX599" fmla="*/ 2281838 w 4742389"/>
              <a:gd name="connsiteY599" fmla="*/ 1526213 h 1526213"/>
              <a:gd name="connsiteX600" fmla="*/ 2258677 w 4742389"/>
              <a:gd name="connsiteY600" fmla="*/ 1520407 h 1526213"/>
              <a:gd name="connsiteX601" fmla="*/ 2252421 w 4742389"/>
              <a:gd name="connsiteY601" fmla="*/ 1518839 h 1526213"/>
              <a:gd name="connsiteX602" fmla="*/ 2204876 w 4742389"/>
              <a:gd name="connsiteY602" fmla="*/ 1508803 h 1526213"/>
              <a:gd name="connsiteX603" fmla="*/ 2117153 w 4742389"/>
              <a:gd name="connsiteY603" fmla="*/ 1489013 h 1526213"/>
              <a:gd name="connsiteX604" fmla="*/ 2014436 w 4742389"/>
              <a:gd name="connsiteY604" fmla="*/ 1518961 h 1526213"/>
              <a:gd name="connsiteX605" fmla="*/ 1983833 w 4742389"/>
              <a:gd name="connsiteY605" fmla="*/ 1526213 h 1526213"/>
              <a:gd name="connsiteX606" fmla="*/ 1962561 w 4742389"/>
              <a:gd name="connsiteY606" fmla="*/ 1526213 h 1526213"/>
              <a:gd name="connsiteX607" fmla="*/ 2014304 w 4742389"/>
              <a:gd name="connsiteY607" fmla="*/ 1513946 h 1526213"/>
              <a:gd name="connsiteX608" fmla="*/ 2107222 w 4742389"/>
              <a:gd name="connsiteY608" fmla="*/ 1486773 h 1526213"/>
              <a:gd name="connsiteX609" fmla="*/ 2104782 w 4742389"/>
              <a:gd name="connsiteY609" fmla="*/ 1486222 h 1526213"/>
              <a:gd name="connsiteX610" fmla="*/ 2059080 w 4742389"/>
              <a:gd name="connsiteY610" fmla="*/ 1477998 h 1526213"/>
              <a:gd name="connsiteX611" fmla="*/ 1992309 w 4742389"/>
              <a:gd name="connsiteY611" fmla="*/ 1496203 h 1526213"/>
              <a:gd name="connsiteX612" fmla="*/ 1852191 w 4742389"/>
              <a:gd name="connsiteY612" fmla="*/ 1526213 h 1526213"/>
              <a:gd name="connsiteX613" fmla="*/ 1827090 w 4742389"/>
              <a:gd name="connsiteY613" fmla="*/ 1526213 h 1526213"/>
              <a:gd name="connsiteX614" fmla="*/ 1991566 w 4742389"/>
              <a:gd name="connsiteY614" fmla="*/ 1491190 h 1526213"/>
              <a:gd name="connsiteX615" fmla="*/ 2047515 w 4742389"/>
              <a:gd name="connsiteY615" fmla="*/ 1475916 h 1526213"/>
              <a:gd name="connsiteX616" fmla="*/ 2019390 w 4742389"/>
              <a:gd name="connsiteY616" fmla="*/ 1470855 h 1526213"/>
              <a:gd name="connsiteX617" fmla="*/ 2007191 w 4742389"/>
              <a:gd name="connsiteY617" fmla="*/ 1468660 h 1526213"/>
              <a:gd name="connsiteX618" fmla="*/ 1989537 w 4742389"/>
              <a:gd name="connsiteY618" fmla="*/ 1465988 h 1526213"/>
              <a:gd name="connsiteX619" fmla="*/ 1702379 w 4742389"/>
              <a:gd name="connsiteY619" fmla="*/ 1526213 h 1526213"/>
              <a:gd name="connsiteX620" fmla="*/ 1678465 w 4742389"/>
              <a:gd name="connsiteY620" fmla="*/ 1526213 h 1526213"/>
              <a:gd name="connsiteX621" fmla="*/ 1975510 w 4742389"/>
              <a:gd name="connsiteY621" fmla="*/ 1463865 h 1526213"/>
              <a:gd name="connsiteX622" fmla="*/ 1916849 w 4742389"/>
              <a:gd name="connsiteY622" fmla="*/ 1454987 h 1526213"/>
              <a:gd name="connsiteX623" fmla="*/ 1654418 w 4742389"/>
              <a:gd name="connsiteY623" fmla="*/ 1505979 h 1526213"/>
              <a:gd name="connsiteX624" fmla="*/ 1507673 w 4742389"/>
              <a:gd name="connsiteY624" fmla="*/ 1526213 h 1526213"/>
              <a:gd name="connsiteX625" fmla="*/ 1470857 w 4742389"/>
              <a:gd name="connsiteY625" fmla="*/ 1526213 h 1526213"/>
              <a:gd name="connsiteX626" fmla="*/ 1651916 w 4742389"/>
              <a:gd name="connsiteY626" fmla="*/ 1500963 h 1526213"/>
              <a:gd name="connsiteX627" fmla="*/ 1899571 w 4742389"/>
              <a:gd name="connsiteY627" fmla="*/ 1452372 h 1526213"/>
              <a:gd name="connsiteX628" fmla="*/ 1834242 w 4742389"/>
              <a:gd name="connsiteY628" fmla="*/ 1442485 h 1526213"/>
              <a:gd name="connsiteX629" fmla="*/ 1639052 w 4742389"/>
              <a:gd name="connsiteY629" fmla="*/ 1476367 h 1526213"/>
              <a:gd name="connsiteX630" fmla="*/ 1254290 w 4742389"/>
              <a:gd name="connsiteY630" fmla="*/ 1526213 h 1526213"/>
              <a:gd name="connsiteX631" fmla="*/ 1219068 w 4742389"/>
              <a:gd name="connsiteY631" fmla="*/ 1526213 h 1526213"/>
              <a:gd name="connsiteX632" fmla="*/ 1237416 w 4742389"/>
              <a:gd name="connsiteY632" fmla="*/ 1524638 h 1526213"/>
              <a:gd name="connsiteX633" fmla="*/ 1639052 w 4742389"/>
              <a:gd name="connsiteY633" fmla="*/ 1471352 h 1526213"/>
              <a:gd name="connsiteX634" fmla="*/ 1818580 w 4742389"/>
              <a:gd name="connsiteY634" fmla="*/ 1440115 h 1526213"/>
              <a:gd name="connsiteX635" fmla="*/ 1808255 w 4742389"/>
              <a:gd name="connsiteY635" fmla="*/ 1438552 h 1526213"/>
              <a:gd name="connsiteX636" fmla="*/ 1740515 w 4742389"/>
              <a:gd name="connsiteY636" fmla="*/ 1430863 h 1526213"/>
              <a:gd name="connsiteX637" fmla="*/ 1626857 w 4742389"/>
              <a:gd name="connsiteY637" fmla="*/ 1448018 h 1526213"/>
              <a:gd name="connsiteX638" fmla="*/ 1228661 w 4742389"/>
              <a:gd name="connsiteY638" fmla="*/ 1495621 h 1526213"/>
              <a:gd name="connsiteX639" fmla="*/ 852899 w 4742389"/>
              <a:gd name="connsiteY639" fmla="*/ 1526213 h 1526213"/>
              <a:gd name="connsiteX640" fmla="*/ 815074 w 4742389"/>
              <a:gd name="connsiteY640" fmla="*/ 1526213 h 1526213"/>
              <a:gd name="connsiteX641" fmla="*/ 828590 w 4742389"/>
              <a:gd name="connsiteY641" fmla="*/ 1525686 h 1526213"/>
              <a:gd name="connsiteX642" fmla="*/ 1626857 w 4742389"/>
              <a:gd name="connsiteY642" fmla="*/ 1443007 h 1526213"/>
              <a:gd name="connsiteX643" fmla="*/ 1721439 w 4742389"/>
              <a:gd name="connsiteY643" fmla="*/ 1428698 h 1526213"/>
              <a:gd name="connsiteX644" fmla="*/ 1632000 w 4742389"/>
              <a:gd name="connsiteY644" fmla="*/ 1418546 h 1526213"/>
              <a:gd name="connsiteX645" fmla="*/ 1616619 w 4742389"/>
              <a:gd name="connsiteY645" fmla="*/ 1420490 h 1526213"/>
              <a:gd name="connsiteX646" fmla="*/ 820813 w 4742389"/>
              <a:gd name="connsiteY646" fmla="*/ 1493147 h 1526213"/>
              <a:gd name="connsiteX647" fmla="*/ 22503 w 4742389"/>
              <a:gd name="connsiteY647" fmla="*/ 1515695 h 1526213"/>
              <a:gd name="connsiteX648" fmla="*/ 820813 w 4742389"/>
              <a:gd name="connsiteY648" fmla="*/ 1490641 h 1526213"/>
              <a:gd name="connsiteX649" fmla="*/ 1218716 w 4742389"/>
              <a:gd name="connsiteY649" fmla="*/ 1458698 h 1526213"/>
              <a:gd name="connsiteX650" fmla="*/ 1610676 w 4742389"/>
              <a:gd name="connsiteY650" fmla="*/ 1416125 h 1526213"/>
              <a:gd name="connsiteX651" fmla="*/ 1609318 w 4742389"/>
              <a:gd name="connsiteY651" fmla="*/ 1415971 h 1526213"/>
              <a:gd name="connsiteX652" fmla="*/ 1559271 w 4742389"/>
              <a:gd name="connsiteY652" fmla="*/ 1413462 h 1526213"/>
              <a:gd name="connsiteX653" fmla="*/ 1509224 w 4742389"/>
              <a:gd name="connsiteY653" fmla="*/ 1408444 h 1526213"/>
              <a:gd name="connsiteX654" fmla="*/ 1486643 w 4742389"/>
              <a:gd name="connsiteY654" fmla="*/ 1406788 h 1526213"/>
              <a:gd name="connsiteX655" fmla="*/ 1212315 w 4742389"/>
              <a:gd name="connsiteY655" fmla="*/ 1431240 h 1526213"/>
              <a:gd name="connsiteX656" fmla="*/ 19691 w 4742389"/>
              <a:gd name="connsiteY656" fmla="*/ 1491179 h 1526213"/>
              <a:gd name="connsiteX657" fmla="*/ 1212315 w 4742389"/>
              <a:gd name="connsiteY657" fmla="*/ 1427714 h 1526213"/>
              <a:gd name="connsiteX658" fmla="*/ 1459239 w 4742389"/>
              <a:gd name="connsiteY658" fmla="*/ 1404777 h 1526213"/>
              <a:gd name="connsiteX659" fmla="*/ 1406628 w 4742389"/>
              <a:gd name="connsiteY659" fmla="*/ 1400918 h 1526213"/>
              <a:gd name="connsiteX660" fmla="*/ 1234761 w 4742389"/>
              <a:gd name="connsiteY660" fmla="*/ 1396610 h 1526213"/>
              <a:gd name="connsiteX661" fmla="*/ 810496 w 4742389"/>
              <a:gd name="connsiteY661" fmla="*/ 1426588 h 1526213"/>
              <a:gd name="connsiteX662" fmla="*/ 412867 w 4742389"/>
              <a:gd name="connsiteY662" fmla="*/ 1449810 h 1526213"/>
              <a:gd name="connsiteX663" fmla="*/ 86413 w 4742389"/>
              <a:gd name="connsiteY663" fmla="*/ 1462888 h 1526213"/>
              <a:gd name="connsiteX664" fmla="*/ 15002 w 4742389"/>
              <a:gd name="connsiteY664" fmla="*/ 1465748 h 1526213"/>
              <a:gd name="connsiteX665" fmla="*/ 89545 w 4742389"/>
              <a:gd name="connsiteY665" fmla="*/ 1462483 h 1526213"/>
              <a:gd name="connsiteX666" fmla="*/ 412867 w 4742389"/>
              <a:gd name="connsiteY666" fmla="*/ 1448322 h 1526213"/>
              <a:gd name="connsiteX667" fmla="*/ 810496 w 4742389"/>
              <a:gd name="connsiteY667" fmla="*/ 1424082 h 1526213"/>
              <a:gd name="connsiteX668" fmla="*/ 1194331 w 4742389"/>
              <a:gd name="connsiteY668" fmla="*/ 1395748 h 1526213"/>
              <a:gd name="connsiteX669" fmla="*/ 1006253 w 4742389"/>
              <a:gd name="connsiteY669" fmla="*/ 1393391 h 1526213"/>
              <a:gd name="connsiteX670" fmla="*/ 903657 w 4742389"/>
              <a:gd name="connsiteY670" fmla="*/ 1395900 h 1526213"/>
              <a:gd name="connsiteX671" fmla="*/ 853610 w 4742389"/>
              <a:gd name="connsiteY671" fmla="*/ 1398409 h 1526213"/>
              <a:gd name="connsiteX672" fmla="*/ 803563 w 4742389"/>
              <a:gd name="connsiteY672" fmla="*/ 1398409 h 1526213"/>
              <a:gd name="connsiteX673" fmla="*/ 643413 w 4742389"/>
              <a:gd name="connsiteY673" fmla="*/ 1407943 h 1526213"/>
              <a:gd name="connsiteX674" fmla="*/ 803563 w 4742389"/>
              <a:gd name="connsiteY674" fmla="*/ 1395900 h 1526213"/>
              <a:gd name="connsiteX675" fmla="*/ 853610 w 4742389"/>
              <a:gd name="connsiteY675" fmla="*/ 1393391 h 1526213"/>
              <a:gd name="connsiteX676" fmla="*/ 903657 w 4742389"/>
              <a:gd name="connsiteY676" fmla="*/ 1393391 h 1526213"/>
              <a:gd name="connsiteX677" fmla="*/ 1006253 w 4742389"/>
              <a:gd name="connsiteY677" fmla="*/ 1390882 h 1526213"/>
              <a:gd name="connsiteX678" fmla="*/ 1206441 w 4742389"/>
              <a:gd name="connsiteY678" fmla="*/ 1390882 h 1526213"/>
              <a:gd name="connsiteX679" fmla="*/ 1245512 w 4742389"/>
              <a:gd name="connsiteY679" fmla="*/ 1391970 h 1526213"/>
              <a:gd name="connsiteX680" fmla="*/ 1604112 w 4742389"/>
              <a:gd name="connsiteY680" fmla="*/ 1365499 h 1526213"/>
              <a:gd name="connsiteX681" fmla="*/ 2002016 w 4742389"/>
              <a:gd name="connsiteY681" fmla="*/ 1336050 h 1526213"/>
              <a:gd name="connsiteX682" fmla="*/ 2021651 w 4742389"/>
              <a:gd name="connsiteY682" fmla="*/ 1334783 h 1526213"/>
              <a:gd name="connsiteX683" fmla="*/ 1996024 w 4742389"/>
              <a:gd name="connsiteY683" fmla="*/ 1330291 h 1526213"/>
              <a:gd name="connsiteX684" fmla="*/ 1603761 w 4742389"/>
              <a:gd name="connsiteY684" fmla="*/ 1345747 h 1526213"/>
              <a:gd name="connsiteX685" fmla="*/ 12189 w 4742389"/>
              <a:gd name="connsiteY685" fmla="*/ 1441067 h 1526213"/>
              <a:gd name="connsiteX686" fmla="*/ 1603761 w 4742389"/>
              <a:gd name="connsiteY686" fmla="*/ 1340730 h 1526213"/>
              <a:gd name="connsiteX687" fmla="*/ 1971306 w 4742389"/>
              <a:gd name="connsiteY687" fmla="*/ 1325958 h 1526213"/>
              <a:gd name="connsiteX688" fmla="*/ 1960110 w 4742389"/>
              <a:gd name="connsiteY688" fmla="*/ 1323995 h 1526213"/>
              <a:gd name="connsiteX689" fmla="*/ 1604348 w 4742389"/>
              <a:gd name="connsiteY689" fmla="*/ 1322878 h 1526213"/>
              <a:gd name="connsiteX690" fmla="*/ 10314 w 4742389"/>
              <a:gd name="connsiteY690" fmla="*/ 1415654 h 1526213"/>
              <a:gd name="connsiteX691" fmla="*/ 1604348 w 4742389"/>
              <a:gd name="connsiteY691" fmla="*/ 1317863 h 1526213"/>
              <a:gd name="connsiteX692" fmla="*/ 1889609 w 4742389"/>
              <a:gd name="connsiteY692" fmla="*/ 1317415 h 1526213"/>
              <a:gd name="connsiteX693" fmla="*/ 1608855 w 4742389"/>
              <a:gd name="connsiteY693" fmla="*/ 1305727 h 1526213"/>
              <a:gd name="connsiteX694" fmla="*/ 805521 w 4742389"/>
              <a:gd name="connsiteY694" fmla="*/ 1325793 h 1526213"/>
              <a:gd name="connsiteX695" fmla="*/ 4688 w 4742389"/>
              <a:gd name="connsiteY695" fmla="*/ 1391008 h 1526213"/>
              <a:gd name="connsiteX696" fmla="*/ 805521 w 4742389"/>
              <a:gd name="connsiteY696" fmla="*/ 1323285 h 1526213"/>
              <a:gd name="connsiteX697" fmla="*/ 1608855 w 4742389"/>
              <a:gd name="connsiteY697" fmla="*/ 1300711 h 1526213"/>
              <a:gd name="connsiteX698" fmla="*/ 1882117 w 4742389"/>
              <a:gd name="connsiteY698" fmla="*/ 1311385 h 1526213"/>
              <a:gd name="connsiteX699" fmla="*/ 1877765 w 4742389"/>
              <a:gd name="connsiteY699" fmla="*/ 1310731 h 1526213"/>
              <a:gd name="connsiteX700" fmla="*/ 1815761 w 4742389"/>
              <a:gd name="connsiteY700" fmla="*/ 1304073 h 1526213"/>
              <a:gd name="connsiteX701" fmla="*/ 1614323 w 4742389"/>
              <a:gd name="connsiteY701" fmla="*/ 1288086 h 1526213"/>
              <a:gd name="connsiteX702" fmla="*/ 1411633 w 4742389"/>
              <a:gd name="connsiteY702" fmla="*/ 1280562 h 1526213"/>
              <a:gd name="connsiteX703" fmla="*/ 1211445 w 4742389"/>
              <a:gd name="connsiteY703" fmla="*/ 1278054 h 1526213"/>
              <a:gd name="connsiteX704" fmla="*/ 806066 w 4742389"/>
              <a:gd name="connsiteY704" fmla="*/ 1290593 h 1526213"/>
              <a:gd name="connsiteX705" fmla="*/ 2813 w 4742389"/>
              <a:gd name="connsiteY705" fmla="*/ 1365827 h 1526213"/>
              <a:gd name="connsiteX706" fmla="*/ 806066 w 4742389"/>
              <a:gd name="connsiteY706" fmla="*/ 1288086 h 1526213"/>
              <a:gd name="connsiteX707" fmla="*/ 1211445 w 4742389"/>
              <a:gd name="connsiteY707" fmla="*/ 1275547 h 1526213"/>
              <a:gd name="connsiteX708" fmla="*/ 1411633 w 4742389"/>
              <a:gd name="connsiteY708" fmla="*/ 1275547 h 1526213"/>
              <a:gd name="connsiteX709" fmla="*/ 1614323 w 4742389"/>
              <a:gd name="connsiteY709" fmla="*/ 1283070 h 1526213"/>
              <a:gd name="connsiteX710" fmla="*/ 1781622 w 4742389"/>
              <a:gd name="connsiteY710" fmla="*/ 1296286 h 1526213"/>
              <a:gd name="connsiteX711" fmla="*/ 1724248 w 4742389"/>
              <a:gd name="connsiteY711" fmla="*/ 1287666 h 1526213"/>
              <a:gd name="connsiteX712" fmla="*/ 1621644 w 4742389"/>
              <a:gd name="connsiteY712" fmla="*/ 1277640 h 1526213"/>
              <a:gd name="connsiteX713" fmla="*/ 1216233 w 4742389"/>
              <a:gd name="connsiteY713" fmla="*/ 1252574 h 1526213"/>
              <a:gd name="connsiteX714" fmla="*/ 1166183 w 4742389"/>
              <a:gd name="connsiteY714" fmla="*/ 1250067 h 1526213"/>
              <a:gd name="connsiteX715" fmla="*/ 1113629 w 4742389"/>
              <a:gd name="connsiteY715" fmla="*/ 1250067 h 1526213"/>
              <a:gd name="connsiteX716" fmla="*/ 1013528 w 4742389"/>
              <a:gd name="connsiteY716" fmla="*/ 1250067 h 1526213"/>
              <a:gd name="connsiteX717" fmla="*/ 808320 w 4742389"/>
              <a:gd name="connsiteY717" fmla="*/ 1257587 h 1526213"/>
              <a:gd name="connsiteX718" fmla="*/ 0 w 4742389"/>
              <a:gd name="connsiteY718" fmla="*/ 1340304 h 1526213"/>
              <a:gd name="connsiteX719" fmla="*/ 808320 w 4742389"/>
              <a:gd name="connsiteY719" fmla="*/ 1255081 h 1526213"/>
              <a:gd name="connsiteX720" fmla="*/ 1013528 w 4742389"/>
              <a:gd name="connsiteY720" fmla="*/ 1247561 h 1526213"/>
              <a:gd name="connsiteX721" fmla="*/ 1113629 w 4742389"/>
              <a:gd name="connsiteY721" fmla="*/ 1247561 h 1526213"/>
              <a:gd name="connsiteX722" fmla="*/ 1166183 w 4742389"/>
              <a:gd name="connsiteY722" fmla="*/ 1247561 h 1526213"/>
              <a:gd name="connsiteX723" fmla="*/ 1216233 w 4742389"/>
              <a:gd name="connsiteY723" fmla="*/ 1247561 h 1526213"/>
              <a:gd name="connsiteX724" fmla="*/ 1621644 w 4742389"/>
              <a:gd name="connsiteY724" fmla="*/ 1272627 h 1526213"/>
              <a:gd name="connsiteX725" fmla="*/ 1724248 w 4742389"/>
              <a:gd name="connsiteY725" fmla="*/ 1282653 h 1526213"/>
              <a:gd name="connsiteX726" fmla="*/ 1824350 w 4742389"/>
              <a:gd name="connsiteY726" fmla="*/ 1297692 h 1526213"/>
              <a:gd name="connsiteX727" fmla="*/ 1874401 w 4742389"/>
              <a:gd name="connsiteY727" fmla="*/ 1305212 h 1526213"/>
              <a:gd name="connsiteX728" fmla="*/ 1876050 w 4742389"/>
              <a:gd name="connsiteY728" fmla="*/ 1305460 h 1526213"/>
              <a:gd name="connsiteX729" fmla="*/ 1958694 w 4742389"/>
              <a:gd name="connsiteY729" fmla="*/ 1314376 h 1526213"/>
              <a:gd name="connsiteX730" fmla="*/ 2010210 w 4742389"/>
              <a:gd name="connsiteY730" fmla="*/ 1316388 h 1526213"/>
              <a:gd name="connsiteX731" fmla="*/ 2037840 w 4742389"/>
              <a:gd name="connsiteY731" fmla="*/ 1318801 h 1526213"/>
              <a:gd name="connsiteX732" fmla="*/ 2123809 w 4742389"/>
              <a:gd name="connsiteY732" fmla="*/ 1322717 h 1526213"/>
              <a:gd name="connsiteX733" fmla="*/ 2237745 w 4742389"/>
              <a:gd name="connsiteY733" fmla="*/ 1320831 h 1526213"/>
              <a:gd name="connsiteX734" fmla="*/ 2295221 w 4742389"/>
              <a:gd name="connsiteY734" fmla="*/ 1317121 h 1526213"/>
              <a:gd name="connsiteX735" fmla="*/ 2402045 w 4742389"/>
              <a:gd name="connsiteY735" fmla="*/ 1305641 h 1526213"/>
              <a:gd name="connsiteX736" fmla="*/ 2410836 w 4742389"/>
              <a:gd name="connsiteY736" fmla="*/ 1304694 h 1526213"/>
              <a:gd name="connsiteX737" fmla="*/ 2546168 w 4742389"/>
              <a:gd name="connsiteY737" fmla="*/ 1282955 h 1526213"/>
              <a:gd name="connsiteX738" fmla="*/ 2659717 w 4742389"/>
              <a:gd name="connsiteY738" fmla="*/ 1258873 h 1526213"/>
              <a:gd name="connsiteX739" fmla="*/ 2712288 w 4742389"/>
              <a:gd name="connsiteY739" fmla="*/ 1244690 h 1526213"/>
              <a:gd name="connsiteX740" fmla="*/ 2835272 w 4742389"/>
              <a:gd name="connsiteY740" fmla="*/ 1207526 h 1526213"/>
              <a:gd name="connsiteX741" fmla="*/ 2871251 w 4742389"/>
              <a:gd name="connsiteY741" fmla="*/ 1194959 h 1526213"/>
              <a:gd name="connsiteX742" fmla="*/ 3022620 w 4742389"/>
              <a:gd name="connsiteY742" fmla="*/ 1135682 h 1526213"/>
              <a:gd name="connsiteX743" fmla="*/ 3065180 w 4742389"/>
              <a:gd name="connsiteY743" fmla="*/ 1117038 h 1526213"/>
              <a:gd name="connsiteX744" fmla="*/ 3135498 w 4742389"/>
              <a:gd name="connsiteY744" fmla="*/ 1082054 h 1526213"/>
              <a:gd name="connsiteX745" fmla="*/ 3272966 w 4742389"/>
              <a:gd name="connsiteY745" fmla="*/ 1007211 h 1526213"/>
              <a:gd name="connsiteX746" fmla="*/ 3948651 w 4742389"/>
              <a:gd name="connsiteY746" fmla="*/ 518325 h 1526213"/>
              <a:gd name="connsiteX747" fmla="*/ 4268975 w 4742389"/>
              <a:gd name="connsiteY747" fmla="*/ 247557 h 1526213"/>
              <a:gd name="connsiteX748" fmla="*/ 4631843 w 4742389"/>
              <a:gd name="connsiteY748" fmla="*/ 36959 h 1526213"/>
              <a:gd name="connsiteX749" fmla="*/ 4731319 w 4742389"/>
              <a:gd name="connsiteY749" fmla="*/ 2487 h 152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</a:cxnLst>
            <a:rect l="l" t="t" r="r" b="b"/>
            <a:pathLst>
              <a:path w="4742389" h="1526213">
                <a:moveTo>
                  <a:pt x="643413" y="1407943"/>
                </a:moveTo>
                <a:lnTo>
                  <a:pt x="403188" y="1426007"/>
                </a:lnTo>
                <a:cubicBezTo>
                  <a:pt x="469501" y="1420989"/>
                  <a:pt x="536438" y="1415344"/>
                  <a:pt x="603376" y="1410326"/>
                </a:cubicBezTo>
                <a:close/>
                <a:moveTo>
                  <a:pt x="2316873" y="1406472"/>
                </a:moveTo>
                <a:lnTo>
                  <a:pt x="2292268" y="1414417"/>
                </a:lnTo>
                <a:lnTo>
                  <a:pt x="2070799" y="1474802"/>
                </a:lnTo>
                <a:lnTo>
                  <a:pt x="2094773" y="1479009"/>
                </a:lnTo>
                <a:cubicBezTo>
                  <a:pt x="2107285" y="1481204"/>
                  <a:pt x="2107285" y="1481204"/>
                  <a:pt x="2107285" y="1481204"/>
                </a:cubicBezTo>
                <a:lnTo>
                  <a:pt x="2117880" y="1483656"/>
                </a:lnTo>
                <a:lnTo>
                  <a:pt x="2315239" y="1425938"/>
                </a:lnTo>
                <a:lnTo>
                  <a:pt x="2347886" y="1414711"/>
                </a:lnTo>
                <a:lnTo>
                  <a:pt x="2328299" y="1409548"/>
                </a:lnTo>
                <a:cubicBezTo>
                  <a:pt x="2322355" y="1407982"/>
                  <a:pt x="2322355" y="1407982"/>
                  <a:pt x="2322355" y="1407982"/>
                </a:cubicBezTo>
                <a:close/>
                <a:moveTo>
                  <a:pt x="2271317" y="1393924"/>
                </a:moveTo>
                <a:lnTo>
                  <a:pt x="2070766" y="1448952"/>
                </a:lnTo>
                <a:lnTo>
                  <a:pt x="2003434" y="1463073"/>
                </a:lnTo>
                <a:lnTo>
                  <a:pt x="2007191" y="1463642"/>
                </a:lnTo>
                <a:lnTo>
                  <a:pt x="2059110" y="1472751"/>
                </a:lnTo>
                <a:lnTo>
                  <a:pt x="2291173" y="1409403"/>
                </a:lnTo>
                <a:lnTo>
                  <a:pt x="2307838" y="1403983"/>
                </a:lnTo>
                <a:close/>
                <a:moveTo>
                  <a:pt x="2378176" y="1386677"/>
                </a:moveTo>
                <a:lnTo>
                  <a:pt x="2329155" y="1402506"/>
                </a:lnTo>
                <a:lnTo>
                  <a:pt x="2358093" y="1411201"/>
                </a:lnTo>
                <a:lnTo>
                  <a:pt x="2407814" y="1394103"/>
                </a:lnTo>
                <a:close/>
                <a:moveTo>
                  <a:pt x="2233796" y="1383589"/>
                </a:moveTo>
                <a:lnTo>
                  <a:pt x="2052937" y="1428544"/>
                </a:lnTo>
                <a:lnTo>
                  <a:pt x="1931367" y="1452166"/>
                </a:lnTo>
                <a:lnTo>
                  <a:pt x="1989402" y="1460949"/>
                </a:lnTo>
                <a:lnTo>
                  <a:pt x="2070453" y="1443937"/>
                </a:lnTo>
                <a:lnTo>
                  <a:pt x="2261511" y="1391222"/>
                </a:lnTo>
                <a:close/>
                <a:moveTo>
                  <a:pt x="2329305" y="1378012"/>
                </a:moveTo>
                <a:lnTo>
                  <a:pt x="2283683" y="1390530"/>
                </a:lnTo>
                <a:lnTo>
                  <a:pt x="2320293" y="1399933"/>
                </a:lnTo>
                <a:lnTo>
                  <a:pt x="2368504" y="1384254"/>
                </a:lnTo>
                <a:lnTo>
                  <a:pt x="2365026" y="1383382"/>
                </a:lnTo>
                <a:close/>
                <a:moveTo>
                  <a:pt x="2195642" y="1373395"/>
                </a:moveTo>
                <a:lnTo>
                  <a:pt x="2036309" y="1407409"/>
                </a:lnTo>
                <a:lnTo>
                  <a:pt x="1849685" y="1439804"/>
                </a:lnTo>
                <a:lnTo>
                  <a:pt x="1914009" y="1449539"/>
                </a:lnTo>
                <a:lnTo>
                  <a:pt x="2051373" y="1422588"/>
                </a:lnTo>
                <a:lnTo>
                  <a:pt x="2222273" y="1380415"/>
                </a:lnTo>
                <a:lnTo>
                  <a:pt x="2222253" y="1380409"/>
                </a:lnTo>
                <a:close/>
                <a:moveTo>
                  <a:pt x="2287251" y="1370301"/>
                </a:moveTo>
                <a:lnTo>
                  <a:pt x="2245412" y="1380701"/>
                </a:lnTo>
                <a:lnTo>
                  <a:pt x="2273499" y="1387915"/>
                </a:lnTo>
                <a:lnTo>
                  <a:pt x="2316413" y="1376074"/>
                </a:lnTo>
                <a:lnTo>
                  <a:pt x="2314979" y="1375859"/>
                </a:lnTo>
                <a:close/>
                <a:moveTo>
                  <a:pt x="2436053" y="1367988"/>
                </a:moveTo>
                <a:lnTo>
                  <a:pt x="2389019" y="1383175"/>
                </a:lnTo>
                <a:lnTo>
                  <a:pt x="2408817" y="1387144"/>
                </a:lnTo>
                <a:cubicBezTo>
                  <a:pt x="2415073" y="1388398"/>
                  <a:pt x="2415073" y="1388398"/>
                  <a:pt x="2415073" y="1388398"/>
                </a:cubicBezTo>
                <a:lnTo>
                  <a:pt x="2420586" y="1389710"/>
                </a:lnTo>
                <a:lnTo>
                  <a:pt x="2468716" y="1373159"/>
                </a:lnTo>
                <a:close/>
                <a:moveTo>
                  <a:pt x="2154700" y="1363869"/>
                </a:moveTo>
                <a:lnTo>
                  <a:pt x="2023175" y="1388201"/>
                </a:lnTo>
                <a:lnTo>
                  <a:pt x="1759491" y="1427999"/>
                </a:lnTo>
                <a:lnTo>
                  <a:pt x="1808255" y="1433534"/>
                </a:lnTo>
                <a:lnTo>
                  <a:pt x="1834004" y="1437431"/>
                </a:lnTo>
                <a:lnTo>
                  <a:pt x="2035370" y="1402394"/>
                </a:lnTo>
                <a:lnTo>
                  <a:pt x="2184870" y="1370556"/>
                </a:lnTo>
                <a:lnTo>
                  <a:pt x="2180649" y="1369443"/>
                </a:lnTo>
                <a:cubicBezTo>
                  <a:pt x="2174705" y="1367877"/>
                  <a:pt x="2174705" y="1367877"/>
                  <a:pt x="2174705" y="1367877"/>
                </a:cubicBezTo>
                <a:close/>
                <a:moveTo>
                  <a:pt x="2247479" y="1362329"/>
                </a:moveTo>
                <a:lnTo>
                  <a:pt x="2207044" y="1370961"/>
                </a:lnTo>
                <a:lnTo>
                  <a:pt x="2218500" y="1373830"/>
                </a:lnTo>
                <a:cubicBezTo>
                  <a:pt x="2224756" y="1375396"/>
                  <a:pt x="2224756" y="1375396"/>
                  <a:pt x="2224756" y="1375396"/>
                </a:cubicBezTo>
                <a:lnTo>
                  <a:pt x="2233504" y="1377643"/>
                </a:lnTo>
                <a:lnTo>
                  <a:pt x="2274010" y="1367647"/>
                </a:lnTo>
                <a:lnTo>
                  <a:pt x="2257112" y="1364260"/>
                </a:lnTo>
                <a:close/>
                <a:moveTo>
                  <a:pt x="2389230" y="1361570"/>
                </a:moveTo>
                <a:lnTo>
                  <a:pt x="2344103" y="1373952"/>
                </a:lnTo>
                <a:lnTo>
                  <a:pt x="2359083" y="1377112"/>
                </a:lnTo>
                <a:cubicBezTo>
                  <a:pt x="2365026" y="1378366"/>
                  <a:pt x="2365026" y="1378366"/>
                  <a:pt x="2365026" y="1378366"/>
                </a:cubicBezTo>
                <a:lnTo>
                  <a:pt x="2378378" y="1381042"/>
                </a:lnTo>
                <a:lnTo>
                  <a:pt x="2424260" y="1366121"/>
                </a:lnTo>
                <a:lnTo>
                  <a:pt x="2407185" y="1363417"/>
                </a:lnTo>
                <a:close/>
                <a:moveTo>
                  <a:pt x="2341950" y="1356705"/>
                </a:moveTo>
                <a:lnTo>
                  <a:pt x="2304394" y="1366040"/>
                </a:lnTo>
                <a:lnTo>
                  <a:pt x="2304969" y="1366141"/>
                </a:lnTo>
                <a:cubicBezTo>
                  <a:pt x="2317481" y="1368335"/>
                  <a:pt x="2317481" y="1368335"/>
                  <a:pt x="2317481" y="1368335"/>
                </a:cubicBezTo>
                <a:lnTo>
                  <a:pt x="2332771" y="1371561"/>
                </a:lnTo>
                <a:lnTo>
                  <a:pt x="2374483" y="1360052"/>
                </a:lnTo>
                <a:close/>
                <a:moveTo>
                  <a:pt x="2114465" y="1355554"/>
                </a:moveTo>
                <a:lnTo>
                  <a:pt x="2012958" y="1370382"/>
                </a:lnTo>
                <a:lnTo>
                  <a:pt x="1652914" y="1415902"/>
                </a:lnTo>
                <a:lnTo>
                  <a:pt x="1740389" y="1425831"/>
                </a:lnTo>
                <a:lnTo>
                  <a:pt x="2022237" y="1383190"/>
                </a:lnTo>
                <a:lnTo>
                  <a:pt x="2141381" y="1361201"/>
                </a:lnTo>
                <a:lnTo>
                  <a:pt x="2124654" y="1357850"/>
                </a:lnTo>
                <a:close/>
                <a:moveTo>
                  <a:pt x="2205859" y="1354405"/>
                </a:moveTo>
                <a:lnTo>
                  <a:pt x="2167711" y="1361462"/>
                </a:lnTo>
                <a:lnTo>
                  <a:pt x="2174705" y="1362863"/>
                </a:lnTo>
                <a:lnTo>
                  <a:pt x="2195978" y="1368190"/>
                </a:lnTo>
                <a:lnTo>
                  <a:pt x="2235125" y="1359853"/>
                </a:lnTo>
                <a:lnTo>
                  <a:pt x="2227397" y="1358304"/>
                </a:lnTo>
                <a:cubicBezTo>
                  <a:pt x="2214885" y="1355796"/>
                  <a:pt x="2214885" y="1355796"/>
                  <a:pt x="2214885" y="1355796"/>
                </a:cubicBezTo>
                <a:close/>
                <a:moveTo>
                  <a:pt x="2295983" y="1351975"/>
                </a:moveTo>
                <a:lnTo>
                  <a:pt x="2263606" y="1358887"/>
                </a:lnTo>
                <a:lnTo>
                  <a:pt x="2290440" y="1363593"/>
                </a:lnTo>
                <a:lnTo>
                  <a:pt x="2325296" y="1354991"/>
                </a:lnTo>
                <a:close/>
                <a:moveTo>
                  <a:pt x="2495411" y="1348764"/>
                </a:moveTo>
                <a:lnTo>
                  <a:pt x="2495384" y="1348773"/>
                </a:lnTo>
                <a:cubicBezTo>
                  <a:pt x="2490237" y="1350491"/>
                  <a:pt x="2490237" y="1350491"/>
                  <a:pt x="2490237" y="1350491"/>
                </a:cubicBezTo>
                <a:lnTo>
                  <a:pt x="2447859" y="1364175"/>
                </a:lnTo>
                <a:lnTo>
                  <a:pt x="2480486" y="1369112"/>
                </a:lnTo>
                <a:lnTo>
                  <a:pt x="2512196" y="1358207"/>
                </a:lnTo>
                <a:lnTo>
                  <a:pt x="2528899" y="1351771"/>
                </a:lnTo>
                <a:close/>
                <a:moveTo>
                  <a:pt x="2165222" y="1348139"/>
                </a:moveTo>
                <a:lnTo>
                  <a:pt x="2128200" y="1353548"/>
                </a:lnTo>
                <a:lnTo>
                  <a:pt x="2154407" y="1358797"/>
                </a:lnTo>
                <a:lnTo>
                  <a:pt x="2190793" y="1352082"/>
                </a:lnTo>
                <a:close/>
                <a:moveTo>
                  <a:pt x="2076862" y="1347080"/>
                </a:moveTo>
                <a:lnTo>
                  <a:pt x="1608761" y="1395903"/>
                </a:lnTo>
                <a:lnTo>
                  <a:pt x="1516343" y="1404140"/>
                </a:lnTo>
                <a:lnTo>
                  <a:pt x="1553015" y="1407817"/>
                </a:lnTo>
                <a:cubicBezTo>
                  <a:pt x="1559271" y="1408444"/>
                  <a:pt x="1559271" y="1408444"/>
                  <a:pt x="1559271" y="1408444"/>
                </a:cubicBezTo>
                <a:cubicBezTo>
                  <a:pt x="1609318" y="1410953"/>
                  <a:pt x="1609318" y="1410953"/>
                  <a:pt x="1609318" y="1410953"/>
                </a:cubicBezTo>
                <a:lnTo>
                  <a:pt x="1631961" y="1413523"/>
                </a:lnTo>
                <a:lnTo>
                  <a:pt x="2012019" y="1365058"/>
                </a:lnTo>
                <a:lnTo>
                  <a:pt x="2098552" y="1351968"/>
                </a:lnTo>
                <a:close/>
                <a:moveTo>
                  <a:pt x="2246510" y="1346884"/>
                </a:moveTo>
                <a:lnTo>
                  <a:pt x="2221525" y="1351506"/>
                </a:lnTo>
                <a:lnTo>
                  <a:pt x="2250476" y="1356584"/>
                </a:lnTo>
                <a:lnTo>
                  <a:pt x="2279891" y="1350319"/>
                </a:lnTo>
                <a:close/>
                <a:moveTo>
                  <a:pt x="2450575" y="1344737"/>
                </a:moveTo>
                <a:lnTo>
                  <a:pt x="2403537" y="1357644"/>
                </a:lnTo>
                <a:lnTo>
                  <a:pt x="2409688" y="1358401"/>
                </a:lnTo>
                <a:lnTo>
                  <a:pt x="2435834" y="1362356"/>
                </a:lnTo>
                <a:lnTo>
                  <a:pt x="2481478" y="1347512"/>
                </a:lnTo>
                <a:close/>
                <a:moveTo>
                  <a:pt x="2203856" y="1342495"/>
                </a:moveTo>
                <a:lnTo>
                  <a:pt x="2182766" y="1345576"/>
                </a:lnTo>
                <a:lnTo>
                  <a:pt x="2204876" y="1348900"/>
                </a:lnTo>
                <a:lnTo>
                  <a:pt x="2206615" y="1349161"/>
                </a:lnTo>
                <a:lnTo>
                  <a:pt x="2228818" y="1345064"/>
                </a:lnTo>
                <a:close/>
                <a:moveTo>
                  <a:pt x="2125471" y="1342010"/>
                </a:moveTo>
                <a:lnTo>
                  <a:pt x="2092630" y="1345435"/>
                </a:lnTo>
                <a:lnTo>
                  <a:pt x="2112055" y="1349925"/>
                </a:lnTo>
                <a:lnTo>
                  <a:pt x="2144739" y="1344981"/>
                </a:lnTo>
                <a:lnTo>
                  <a:pt x="2129493" y="1342630"/>
                </a:lnTo>
                <a:close/>
                <a:moveTo>
                  <a:pt x="2406147" y="1340747"/>
                </a:moveTo>
                <a:lnTo>
                  <a:pt x="2359815" y="1352264"/>
                </a:lnTo>
                <a:lnTo>
                  <a:pt x="2389481" y="1355914"/>
                </a:lnTo>
                <a:lnTo>
                  <a:pt x="2435045" y="1343343"/>
                </a:lnTo>
                <a:close/>
                <a:moveTo>
                  <a:pt x="2039442" y="1338647"/>
                </a:moveTo>
                <a:lnTo>
                  <a:pt x="2002016" y="1341063"/>
                </a:lnTo>
                <a:cubicBezTo>
                  <a:pt x="1869381" y="1350461"/>
                  <a:pt x="1736747" y="1360486"/>
                  <a:pt x="1604112" y="1370511"/>
                </a:cubicBezTo>
                <a:lnTo>
                  <a:pt x="1284898" y="1393067"/>
                </a:lnTo>
                <a:lnTo>
                  <a:pt x="1307786" y="1393704"/>
                </a:lnTo>
                <a:cubicBezTo>
                  <a:pt x="1341567" y="1395272"/>
                  <a:pt x="1375349" y="1397154"/>
                  <a:pt x="1409130" y="1398409"/>
                </a:cubicBezTo>
                <a:lnTo>
                  <a:pt x="1486203" y="1402273"/>
                </a:lnTo>
                <a:lnTo>
                  <a:pt x="1608761" y="1390888"/>
                </a:lnTo>
                <a:lnTo>
                  <a:pt x="2057350" y="1342682"/>
                </a:lnTo>
                <a:close/>
                <a:moveTo>
                  <a:pt x="2358501" y="1338629"/>
                </a:moveTo>
                <a:lnTo>
                  <a:pt x="2318464" y="1347176"/>
                </a:lnTo>
                <a:lnTo>
                  <a:pt x="2344156" y="1350337"/>
                </a:lnTo>
                <a:lnTo>
                  <a:pt x="2386901" y="1339789"/>
                </a:lnTo>
                <a:close/>
                <a:moveTo>
                  <a:pt x="2162054" y="1338194"/>
                </a:moveTo>
                <a:lnTo>
                  <a:pt x="2145290" y="1339943"/>
                </a:lnTo>
                <a:lnTo>
                  <a:pt x="2161718" y="1342412"/>
                </a:lnTo>
                <a:lnTo>
                  <a:pt x="2178448" y="1339881"/>
                </a:lnTo>
                <a:close/>
                <a:moveTo>
                  <a:pt x="2303316" y="1336375"/>
                </a:moveTo>
                <a:lnTo>
                  <a:pt x="2274305" y="1341742"/>
                </a:lnTo>
                <a:lnTo>
                  <a:pt x="2303371" y="1345319"/>
                </a:lnTo>
                <a:lnTo>
                  <a:pt x="2338599" y="1337816"/>
                </a:lnTo>
                <a:close/>
                <a:moveTo>
                  <a:pt x="2084118" y="1335762"/>
                </a:moveTo>
                <a:lnTo>
                  <a:pt x="2058060" y="1337445"/>
                </a:lnTo>
                <a:lnTo>
                  <a:pt x="2073303" y="1340968"/>
                </a:lnTo>
                <a:lnTo>
                  <a:pt x="2099804" y="1338120"/>
                </a:lnTo>
                <a:close/>
                <a:moveTo>
                  <a:pt x="2258325" y="1334538"/>
                </a:moveTo>
                <a:lnTo>
                  <a:pt x="2238863" y="1337381"/>
                </a:lnTo>
                <a:lnTo>
                  <a:pt x="2257812" y="1339713"/>
                </a:lnTo>
                <a:lnTo>
                  <a:pt x="2280863" y="1335459"/>
                </a:lnTo>
                <a:close/>
                <a:moveTo>
                  <a:pt x="2117484" y="1333608"/>
                </a:moveTo>
                <a:lnTo>
                  <a:pt x="2108922" y="1334161"/>
                </a:lnTo>
                <a:lnTo>
                  <a:pt x="2117294" y="1335734"/>
                </a:lnTo>
                <a:lnTo>
                  <a:pt x="2119259" y="1336030"/>
                </a:lnTo>
                <a:lnTo>
                  <a:pt x="2129903" y="1334886"/>
                </a:lnTo>
                <a:close/>
                <a:moveTo>
                  <a:pt x="2214330" y="1332742"/>
                </a:moveTo>
                <a:lnTo>
                  <a:pt x="2206623" y="1333546"/>
                </a:lnTo>
                <a:lnTo>
                  <a:pt x="2210301" y="1333867"/>
                </a:lnTo>
                <a:lnTo>
                  <a:pt x="2214659" y="1334403"/>
                </a:lnTo>
                <a:lnTo>
                  <a:pt x="2223238" y="1333105"/>
                </a:lnTo>
                <a:close/>
                <a:moveTo>
                  <a:pt x="2043194" y="1329610"/>
                </a:moveTo>
                <a:lnTo>
                  <a:pt x="2024364" y="1329818"/>
                </a:lnTo>
                <a:lnTo>
                  <a:pt x="2027055" y="1330278"/>
                </a:lnTo>
                <a:lnTo>
                  <a:pt x="2041108" y="1333527"/>
                </a:lnTo>
                <a:lnTo>
                  <a:pt x="2060792" y="1332256"/>
                </a:lnTo>
                <a:close/>
                <a:moveTo>
                  <a:pt x="2556751" y="1328281"/>
                </a:moveTo>
                <a:lnTo>
                  <a:pt x="2531411" y="1336743"/>
                </a:lnTo>
                <a:lnTo>
                  <a:pt x="2511183" y="1343497"/>
                </a:lnTo>
                <a:lnTo>
                  <a:pt x="2544027" y="1345942"/>
                </a:lnTo>
                <a:lnTo>
                  <a:pt x="2568621" y="1336466"/>
                </a:lnTo>
                <a:lnTo>
                  <a:pt x="2588499" y="1328806"/>
                </a:lnTo>
                <a:close/>
                <a:moveTo>
                  <a:pt x="2508372" y="1327480"/>
                </a:moveTo>
                <a:lnTo>
                  <a:pt x="2508269" y="1327512"/>
                </a:lnTo>
                <a:cubicBezTo>
                  <a:pt x="2467095" y="1340204"/>
                  <a:pt x="2467095" y="1340204"/>
                  <a:pt x="2467095" y="1340204"/>
                </a:cubicBezTo>
                <a:lnTo>
                  <a:pt x="2467064" y="1340213"/>
                </a:lnTo>
                <a:lnTo>
                  <a:pt x="2496859" y="1342431"/>
                </a:lnTo>
                <a:lnTo>
                  <a:pt x="2540061" y="1328005"/>
                </a:lnTo>
                <a:close/>
                <a:moveTo>
                  <a:pt x="2460291" y="1326684"/>
                </a:moveTo>
                <a:lnTo>
                  <a:pt x="2447701" y="1330418"/>
                </a:lnTo>
                <a:lnTo>
                  <a:pt x="2421841" y="1336846"/>
                </a:lnTo>
                <a:lnTo>
                  <a:pt x="2450782" y="1339001"/>
                </a:lnTo>
                <a:lnTo>
                  <a:pt x="2464592" y="1335190"/>
                </a:lnTo>
                <a:lnTo>
                  <a:pt x="2490560" y="1327185"/>
                </a:lnTo>
                <a:close/>
                <a:moveTo>
                  <a:pt x="2329673" y="1326450"/>
                </a:moveTo>
                <a:lnTo>
                  <a:pt x="2312386" y="1326641"/>
                </a:lnTo>
                <a:lnTo>
                  <a:pt x="2288043" y="1330197"/>
                </a:lnTo>
                <a:lnTo>
                  <a:pt x="2305151" y="1330976"/>
                </a:lnTo>
                <a:close/>
                <a:moveTo>
                  <a:pt x="2417751" y="1325980"/>
                </a:moveTo>
                <a:lnTo>
                  <a:pt x="2378665" y="1334324"/>
                </a:lnTo>
                <a:lnTo>
                  <a:pt x="2402616" y="1335415"/>
                </a:lnTo>
                <a:lnTo>
                  <a:pt x="2404158" y="1335530"/>
                </a:lnTo>
                <a:lnTo>
                  <a:pt x="2441278" y="1326370"/>
                </a:lnTo>
                <a:close/>
                <a:moveTo>
                  <a:pt x="2395372" y="1325725"/>
                </a:moveTo>
                <a:lnTo>
                  <a:pt x="2358699" y="1326130"/>
                </a:lnTo>
                <a:lnTo>
                  <a:pt x="2327099" y="1331976"/>
                </a:lnTo>
                <a:lnTo>
                  <a:pt x="2359165" y="1333436"/>
                </a:lnTo>
                <a:close/>
                <a:moveTo>
                  <a:pt x="1990882" y="1324092"/>
                </a:moveTo>
                <a:lnTo>
                  <a:pt x="1995991" y="1324966"/>
                </a:lnTo>
                <a:lnTo>
                  <a:pt x="2001654" y="1324738"/>
                </a:lnTo>
                <a:lnTo>
                  <a:pt x="2007341" y="1324644"/>
                </a:lnTo>
                <a:lnTo>
                  <a:pt x="2002542" y="1324129"/>
                </a:lnTo>
                <a:close/>
                <a:moveTo>
                  <a:pt x="2384183" y="1316390"/>
                </a:moveTo>
                <a:lnTo>
                  <a:pt x="2381275" y="1316577"/>
                </a:lnTo>
                <a:lnTo>
                  <a:pt x="2366770" y="1318696"/>
                </a:lnTo>
                <a:lnTo>
                  <a:pt x="2372170" y="1318607"/>
                </a:lnTo>
                <a:close/>
                <a:moveTo>
                  <a:pt x="2451213" y="1313030"/>
                </a:moveTo>
                <a:lnTo>
                  <a:pt x="2421664" y="1314380"/>
                </a:lnTo>
                <a:lnTo>
                  <a:pt x="2417617" y="1315230"/>
                </a:lnTo>
                <a:lnTo>
                  <a:pt x="2401604" y="1318193"/>
                </a:lnTo>
                <a:lnTo>
                  <a:pt x="2428366" y="1318699"/>
                </a:lnTo>
                <a:lnTo>
                  <a:pt x="2429812" y="1318391"/>
                </a:lnTo>
                <a:close/>
                <a:moveTo>
                  <a:pt x="2492367" y="1311149"/>
                </a:moveTo>
                <a:lnTo>
                  <a:pt x="2475699" y="1311911"/>
                </a:lnTo>
                <a:lnTo>
                  <a:pt x="2447182" y="1319055"/>
                </a:lnTo>
                <a:lnTo>
                  <a:pt x="2465084" y="1319393"/>
                </a:lnTo>
                <a:close/>
                <a:moveTo>
                  <a:pt x="2551323" y="1308454"/>
                </a:moveTo>
                <a:lnTo>
                  <a:pt x="2516377" y="1310052"/>
                </a:lnTo>
                <a:lnTo>
                  <a:pt x="2483691" y="1319745"/>
                </a:lnTo>
                <a:lnTo>
                  <a:pt x="2512904" y="1320298"/>
                </a:lnTo>
                <a:lnTo>
                  <a:pt x="2521016" y="1317797"/>
                </a:lnTo>
                <a:cubicBezTo>
                  <a:pt x="2534740" y="1313566"/>
                  <a:pt x="2543890" y="1310746"/>
                  <a:pt x="2549989" y="1308865"/>
                </a:cubicBezTo>
                <a:close/>
                <a:moveTo>
                  <a:pt x="2604968" y="1306003"/>
                </a:moveTo>
                <a:lnTo>
                  <a:pt x="2572584" y="1307483"/>
                </a:lnTo>
                <a:lnTo>
                  <a:pt x="2564691" y="1310119"/>
                </a:lnTo>
                <a:lnTo>
                  <a:pt x="2530587" y="1320632"/>
                </a:lnTo>
                <a:lnTo>
                  <a:pt x="2560448" y="1321197"/>
                </a:lnTo>
                <a:lnTo>
                  <a:pt x="2573132" y="1316961"/>
                </a:lnTo>
                <a:cubicBezTo>
                  <a:pt x="2585331" y="1312888"/>
                  <a:pt x="2585331" y="1312888"/>
                  <a:pt x="2585331" y="1312888"/>
                </a:cubicBezTo>
                <a:close/>
                <a:moveTo>
                  <a:pt x="2653426" y="1303788"/>
                </a:moveTo>
                <a:lnTo>
                  <a:pt x="2624288" y="1305120"/>
                </a:lnTo>
                <a:lnTo>
                  <a:pt x="2587833" y="1317902"/>
                </a:lnTo>
                <a:lnTo>
                  <a:pt x="2577026" y="1321510"/>
                </a:lnTo>
                <a:lnTo>
                  <a:pt x="2606011" y="1322059"/>
                </a:lnTo>
                <a:lnTo>
                  <a:pt x="2609795" y="1320600"/>
                </a:lnTo>
                <a:close/>
                <a:moveTo>
                  <a:pt x="2488093" y="1303682"/>
                </a:moveTo>
                <a:lnTo>
                  <a:pt x="2455475" y="1307276"/>
                </a:lnTo>
                <a:lnTo>
                  <a:pt x="2454047" y="1307576"/>
                </a:lnTo>
                <a:lnTo>
                  <a:pt x="2477878" y="1306350"/>
                </a:lnTo>
                <a:lnTo>
                  <a:pt x="2479861" y="1305853"/>
                </a:lnTo>
                <a:close/>
                <a:moveTo>
                  <a:pt x="2533705" y="1298657"/>
                </a:moveTo>
                <a:lnTo>
                  <a:pt x="2524604" y="1299659"/>
                </a:lnTo>
                <a:lnTo>
                  <a:pt x="2503073" y="1305053"/>
                </a:lnTo>
                <a:lnTo>
                  <a:pt x="2514481" y="1304466"/>
                </a:lnTo>
                <a:close/>
                <a:moveTo>
                  <a:pt x="2605028" y="1290798"/>
                </a:moveTo>
                <a:lnTo>
                  <a:pt x="2567269" y="1294959"/>
                </a:lnTo>
                <a:lnTo>
                  <a:pt x="2539563" y="1303175"/>
                </a:lnTo>
                <a:lnTo>
                  <a:pt x="2573141" y="1301447"/>
                </a:lnTo>
                <a:close/>
                <a:moveTo>
                  <a:pt x="2660687" y="1284666"/>
                </a:moveTo>
                <a:lnTo>
                  <a:pt x="2631170" y="1287918"/>
                </a:lnTo>
                <a:lnTo>
                  <a:pt x="2593847" y="1300382"/>
                </a:lnTo>
                <a:lnTo>
                  <a:pt x="2625671" y="1298744"/>
                </a:lnTo>
                <a:lnTo>
                  <a:pt x="2635381" y="1295340"/>
                </a:lnTo>
                <a:close/>
                <a:moveTo>
                  <a:pt x="2718032" y="1278348"/>
                </a:moveTo>
                <a:lnTo>
                  <a:pt x="2688577" y="1281593"/>
                </a:lnTo>
                <a:lnTo>
                  <a:pt x="2685430" y="1282805"/>
                </a:lnTo>
                <a:lnTo>
                  <a:pt x="2644928" y="1297753"/>
                </a:lnTo>
                <a:lnTo>
                  <a:pt x="2672812" y="1296318"/>
                </a:lnTo>
                <a:lnTo>
                  <a:pt x="2707393" y="1282993"/>
                </a:lnTo>
                <a:close/>
                <a:moveTo>
                  <a:pt x="2664685" y="1270749"/>
                </a:moveTo>
                <a:lnTo>
                  <a:pt x="2629561" y="1276485"/>
                </a:lnTo>
                <a:lnTo>
                  <a:pt x="2605034" y="1283759"/>
                </a:lnTo>
                <a:lnTo>
                  <a:pt x="2636153" y="1280404"/>
                </a:lnTo>
                <a:lnTo>
                  <a:pt x="2659785" y="1272512"/>
                </a:lnTo>
                <a:close/>
                <a:moveTo>
                  <a:pt x="2721202" y="1261521"/>
                </a:moveTo>
                <a:lnTo>
                  <a:pt x="2699701" y="1265032"/>
                </a:lnTo>
                <a:lnTo>
                  <a:pt x="2662287" y="1277526"/>
                </a:lnTo>
                <a:lnTo>
                  <a:pt x="2662020" y="1277615"/>
                </a:lnTo>
                <a:lnTo>
                  <a:pt x="2682683" y="1275388"/>
                </a:lnTo>
                <a:lnTo>
                  <a:pt x="2682927" y="1275285"/>
                </a:lnTo>
                <a:close/>
                <a:moveTo>
                  <a:pt x="2714384" y="1252876"/>
                </a:moveTo>
                <a:lnTo>
                  <a:pt x="2705116" y="1254824"/>
                </a:lnTo>
                <a:lnTo>
                  <a:pt x="2681292" y="1261251"/>
                </a:lnTo>
                <a:lnTo>
                  <a:pt x="2699013" y="1258404"/>
                </a:lnTo>
                <a:close/>
                <a:moveTo>
                  <a:pt x="2777684" y="1252298"/>
                </a:moveTo>
                <a:lnTo>
                  <a:pt x="2754993" y="1256003"/>
                </a:lnTo>
                <a:lnTo>
                  <a:pt x="2726604" y="1266942"/>
                </a:lnTo>
                <a:lnTo>
                  <a:pt x="2713229" y="1272095"/>
                </a:lnTo>
                <a:lnTo>
                  <a:pt x="2738617" y="1269358"/>
                </a:lnTo>
                <a:lnTo>
                  <a:pt x="2763818" y="1258353"/>
                </a:lnTo>
                <a:close/>
                <a:moveTo>
                  <a:pt x="2786235" y="1237780"/>
                </a:moveTo>
                <a:lnTo>
                  <a:pt x="2770055" y="1241179"/>
                </a:lnTo>
                <a:lnTo>
                  <a:pt x="2764899" y="1243082"/>
                </a:lnTo>
                <a:cubicBezTo>
                  <a:pt x="2759884" y="1244933"/>
                  <a:pt x="2759884" y="1244933"/>
                  <a:pt x="2759884" y="1244933"/>
                </a:cubicBezTo>
                <a:lnTo>
                  <a:pt x="2738576" y="1252049"/>
                </a:lnTo>
                <a:lnTo>
                  <a:pt x="2754778" y="1249447"/>
                </a:lnTo>
                <a:lnTo>
                  <a:pt x="2768325" y="1244575"/>
                </a:lnTo>
                <a:cubicBezTo>
                  <a:pt x="2780524" y="1240188"/>
                  <a:pt x="2780524" y="1240188"/>
                  <a:pt x="2780524" y="1240188"/>
                </a:cubicBezTo>
                <a:close/>
                <a:moveTo>
                  <a:pt x="2841726" y="1224878"/>
                </a:moveTo>
                <a:lnTo>
                  <a:pt x="2815804" y="1231377"/>
                </a:lnTo>
                <a:lnTo>
                  <a:pt x="2784148" y="1244729"/>
                </a:lnTo>
                <a:lnTo>
                  <a:pt x="2801257" y="1241981"/>
                </a:lnTo>
                <a:lnTo>
                  <a:pt x="2801350" y="1241963"/>
                </a:lnTo>
                <a:lnTo>
                  <a:pt x="2803467" y="1241039"/>
                </a:lnTo>
                <a:cubicBezTo>
                  <a:pt x="2804992" y="1240373"/>
                  <a:pt x="2804992" y="1240373"/>
                  <a:pt x="2804992" y="1240373"/>
                </a:cubicBezTo>
                <a:close/>
                <a:moveTo>
                  <a:pt x="2818081" y="1224347"/>
                </a:moveTo>
                <a:lnTo>
                  <a:pt x="2809074" y="1226777"/>
                </a:lnTo>
                <a:lnTo>
                  <a:pt x="2806401" y="1227763"/>
                </a:lnTo>
                <a:lnTo>
                  <a:pt x="2808931" y="1227227"/>
                </a:lnTo>
                <a:lnTo>
                  <a:pt x="2814340" y="1225925"/>
                </a:lnTo>
                <a:close/>
                <a:moveTo>
                  <a:pt x="2887025" y="1203951"/>
                </a:moveTo>
                <a:lnTo>
                  <a:pt x="2865952" y="1210224"/>
                </a:lnTo>
                <a:lnTo>
                  <a:pt x="2847860" y="1217855"/>
                </a:lnTo>
                <a:lnTo>
                  <a:pt x="2867883" y="1213035"/>
                </a:lnTo>
                <a:lnTo>
                  <a:pt x="2880030" y="1207271"/>
                </a:lnTo>
                <a:close/>
                <a:moveTo>
                  <a:pt x="2935978" y="1180577"/>
                </a:moveTo>
                <a:lnTo>
                  <a:pt x="2930627" y="1182438"/>
                </a:lnTo>
                <a:lnTo>
                  <a:pt x="2923762" y="1185400"/>
                </a:lnTo>
                <a:lnTo>
                  <a:pt x="2929226" y="1183808"/>
                </a:lnTo>
                <a:close/>
                <a:moveTo>
                  <a:pt x="4742389" y="0"/>
                </a:moveTo>
                <a:lnTo>
                  <a:pt x="4742389" y="9182"/>
                </a:lnTo>
                <a:lnTo>
                  <a:pt x="4733821" y="11262"/>
                </a:lnTo>
                <a:cubicBezTo>
                  <a:pt x="4700662" y="21290"/>
                  <a:pt x="4668129" y="33199"/>
                  <a:pt x="4636847" y="46988"/>
                </a:cubicBezTo>
                <a:cubicBezTo>
                  <a:pt x="4506716" y="97130"/>
                  <a:pt x="4386595" y="169836"/>
                  <a:pt x="4273980" y="252571"/>
                </a:cubicBezTo>
                <a:cubicBezTo>
                  <a:pt x="4163869" y="337813"/>
                  <a:pt x="4058762" y="430576"/>
                  <a:pt x="3953656" y="523339"/>
                </a:cubicBezTo>
                <a:cubicBezTo>
                  <a:pt x="3876077" y="593538"/>
                  <a:pt x="3876077" y="593538"/>
                  <a:pt x="3876077" y="593538"/>
                </a:cubicBezTo>
                <a:cubicBezTo>
                  <a:pt x="3836037" y="626130"/>
                  <a:pt x="3836037" y="626130"/>
                  <a:pt x="3836037" y="626130"/>
                </a:cubicBezTo>
                <a:cubicBezTo>
                  <a:pt x="3823524" y="638666"/>
                  <a:pt x="3808509" y="648694"/>
                  <a:pt x="3795996" y="661230"/>
                </a:cubicBezTo>
                <a:cubicBezTo>
                  <a:pt x="3740940" y="703851"/>
                  <a:pt x="3685885" y="746472"/>
                  <a:pt x="3628326" y="789093"/>
                </a:cubicBezTo>
                <a:cubicBezTo>
                  <a:pt x="3572019" y="829207"/>
                  <a:pt x="3514461" y="868067"/>
                  <a:pt x="3455651" y="905673"/>
                </a:cubicBezTo>
                <a:lnTo>
                  <a:pt x="3335376" y="978473"/>
                </a:lnTo>
                <a:lnTo>
                  <a:pt x="3432730" y="925262"/>
                </a:lnTo>
                <a:cubicBezTo>
                  <a:pt x="3492477" y="890479"/>
                  <a:pt x="3551285" y="854129"/>
                  <a:pt x="3608841" y="816526"/>
                </a:cubicBezTo>
                <a:cubicBezTo>
                  <a:pt x="3666399" y="778923"/>
                  <a:pt x="3721453" y="738813"/>
                  <a:pt x="3776507" y="696196"/>
                </a:cubicBezTo>
                <a:cubicBezTo>
                  <a:pt x="3941670" y="568345"/>
                  <a:pt x="3941670" y="568345"/>
                  <a:pt x="3941670" y="568345"/>
                </a:cubicBezTo>
                <a:cubicBezTo>
                  <a:pt x="3994222" y="528235"/>
                  <a:pt x="4049277" y="483111"/>
                  <a:pt x="4104331" y="443001"/>
                </a:cubicBezTo>
                <a:cubicBezTo>
                  <a:pt x="4159385" y="400384"/>
                  <a:pt x="4216942" y="362781"/>
                  <a:pt x="4274499" y="325178"/>
                </a:cubicBezTo>
                <a:cubicBezTo>
                  <a:pt x="4392115" y="249972"/>
                  <a:pt x="4517239" y="189807"/>
                  <a:pt x="4652372" y="149697"/>
                </a:cubicBezTo>
                <a:lnTo>
                  <a:pt x="4742389" y="128066"/>
                </a:lnTo>
                <a:lnTo>
                  <a:pt x="4742389" y="138430"/>
                </a:lnTo>
                <a:lnTo>
                  <a:pt x="4654875" y="159724"/>
                </a:lnTo>
                <a:cubicBezTo>
                  <a:pt x="4522243" y="197327"/>
                  <a:pt x="4397120" y="257492"/>
                  <a:pt x="4279504" y="332699"/>
                </a:cubicBezTo>
                <a:cubicBezTo>
                  <a:pt x="4221947" y="367795"/>
                  <a:pt x="4164390" y="407905"/>
                  <a:pt x="4109336" y="448015"/>
                </a:cubicBezTo>
                <a:cubicBezTo>
                  <a:pt x="4054281" y="490632"/>
                  <a:pt x="3999227" y="533249"/>
                  <a:pt x="3946675" y="575866"/>
                </a:cubicBezTo>
                <a:cubicBezTo>
                  <a:pt x="3781512" y="703717"/>
                  <a:pt x="3781512" y="703717"/>
                  <a:pt x="3781512" y="703717"/>
                </a:cubicBezTo>
                <a:cubicBezTo>
                  <a:pt x="3726458" y="743827"/>
                  <a:pt x="3668901" y="783937"/>
                  <a:pt x="3611344" y="821540"/>
                </a:cubicBezTo>
                <a:cubicBezTo>
                  <a:pt x="3496231" y="899253"/>
                  <a:pt x="3376112" y="966939"/>
                  <a:pt x="3253491" y="1032117"/>
                </a:cubicBezTo>
                <a:lnTo>
                  <a:pt x="3191695" y="1062445"/>
                </a:lnTo>
                <a:lnTo>
                  <a:pt x="3232851" y="1044362"/>
                </a:lnTo>
                <a:cubicBezTo>
                  <a:pt x="3355472" y="986698"/>
                  <a:pt x="3475591" y="924019"/>
                  <a:pt x="3593207" y="853819"/>
                </a:cubicBezTo>
                <a:cubicBezTo>
                  <a:pt x="3653266" y="818719"/>
                  <a:pt x="3710823" y="781112"/>
                  <a:pt x="3765877" y="743505"/>
                </a:cubicBezTo>
                <a:cubicBezTo>
                  <a:pt x="3936045" y="628177"/>
                  <a:pt x="3936045" y="628177"/>
                  <a:pt x="3936045" y="628177"/>
                </a:cubicBezTo>
                <a:cubicBezTo>
                  <a:pt x="4048657" y="550456"/>
                  <a:pt x="4163770" y="472734"/>
                  <a:pt x="4283889" y="410056"/>
                </a:cubicBezTo>
                <a:cubicBezTo>
                  <a:pt x="4406510" y="347377"/>
                  <a:pt x="4536638" y="299742"/>
                  <a:pt x="4671771" y="272163"/>
                </a:cubicBezTo>
                <a:lnTo>
                  <a:pt x="4742389" y="264326"/>
                </a:lnTo>
                <a:lnTo>
                  <a:pt x="4742389" y="273458"/>
                </a:lnTo>
                <a:lnTo>
                  <a:pt x="4671771" y="282192"/>
                </a:lnTo>
                <a:cubicBezTo>
                  <a:pt x="4539141" y="307263"/>
                  <a:pt x="4409012" y="354899"/>
                  <a:pt x="4288893" y="417577"/>
                </a:cubicBezTo>
                <a:cubicBezTo>
                  <a:pt x="4166273" y="480256"/>
                  <a:pt x="4053661" y="555470"/>
                  <a:pt x="3941050" y="633191"/>
                </a:cubicBezTo>
                <a:cubicBezTo>
                  <a:pt x="3770882" y="748520"/>
                  <a:pt x="3770882" y="748520"/>
                  <a:pt x="3770882" y="748520"/>
                </a:cubicBezTo>
                <a:cubicBezTo>
                  <a:pt x="3715828" y="788634"/>
                  <a:pt x="3655769" y="823734"/>
                  <a:pt x="3598212" y="858834"/>
                </a:cubicBezTo>
                <a:cubicBezTo>
                  <a:pt x="3480595" y="929034"/>
                  <a:pt x="3357975" y="994219"/>
                  <a:pt x="3235353" y="1051883"/>
                </a:cubicBezTo>
                <a:lnTo>
                  <a:pt x="3083811" y="1118465"/>
                </a:lnTo>
                <a:lnTo>
                  <a:pt x="3215960" y="1067077"/>
                </a:lnTo>
                <a:cubicBezTo>
                  <a:pt x="3343586" y="1016916"/>
                  <a:pt x="3466207" y="959232"/>
                  <a:pt x="3586326" y="896531"/>
                </a:cubicBezTo>
                <a:cubicBezTo>
                  <a:pt x="3646385" y="866435"/>
                  <a:pt x="3703942" y="831323"/>
                  <a:pt x="3761499" y="796211"/>
                </a:cubicBezTo>
                <a:cubicBezTo>
                  <a:pt x="3936672" y="693382"/>
                  <a:pt x="3936672" y="693382"/>
                  <a:pt x="3936672" y="693382"/>
                </a:cubicBezTo>
                <a:cubicBezTo>
                  <a:pt x="4054288" y="623158"/>
                  <a:pt x="4174407" y="557949"/>
                  <a:pt x="4299530" y="507789"/>
                </a:cubicBezTo>
                <a:cubicBezTo>
                  <a:pt x="4362091" y="482709"/>
                  <a:pt x="4427156" y="460137"/>
                  <a:pt x="4492220" y="442581"/>
                </a:cubicBezTo>
                <a:cubicBezTo>
                  <a:pt x="4557285" y="425024"/>
                  <a:pt x="4624851" y="409976"/>
                  <a:pt x="4692418" y="407468"/>
                </a:cubicBezTo>
                <a:lnTo>
                  <a:pt x="4742389" y="407468"/>
                </a:lnTo>
                <a:lnTo>
                  <a:pt x="4742389" y="415145"/>
                </a:lnTo>
                <a:lnTo>
                  <a:pt x="4692418" y="414992"/>
                </a:lnTo>
                <a:cubicBezTo>
                  <a:pt x="4627353" y="420008"/>
                  <a:pt x="4559787" y="432548"/>
                  <a:pt x="4494723" y="450105"/>
                </a:cubicBezTo>
                <a:cubicBezTo>
                  <a:pt x="4429659" y="467661"/>
                  <a:pt x="4364594" y="490233"/>
                  <a:pt x="4302033" y="515313"/>
                </a:cubicBezTo>
                <a:cubicBezTo>
                  <a:pt x="4176909" y="565473"/>
                  <a:pt x="4056790" y="630682"/>
                  <a:pt x="3941677" y="698398"/>
                </a:cubicBezTo>
                <a:cubicBezTo>
                  <a:pt x="3766504" y="803735"/>
                  <a:pt x="3766504" y="803735"/>
                  <a:pt x="3766504" y="803735"/>
                </a:cubicBezTo>
                <a:cubicBezTo>
                  <a:pt x="3706444" y="836339"/>
                  <a:pt x="3648887" y="871451"/>
                  <a:pt x="3588828" y="904056"/>
                </a:cubicBezTo>
                <a:cubicBezTo>
                  <a:pt x="3468709" y="966756"/>
                  <a:pt x="3346089" y="1021932"/>
                  <a:pt x="3218463" y="1074601"/>
                </a:cubicBezTo>
                <a:cubicBezTo>
                  <a:pt x="3155901" y="1100308"/>
                  <a:pt x="3092870" y="1124761"/>
                  <a:pt x="3029409" y="1148078"/>
                </a:cubicBezTo>
                <a:lnTo>
                  <a:pt x="2999014" y="1158650"/>
                </a:lnTo>
                <a:lnTo>
                  <a:pt x="2973916" y="1170786"/>
                </a:lnTo>
                <a:lnTo>
                  <a:pt x="3013812" y="1159160"/>
                </a:lnTo>
                <a:cubicBezTo>
                  <a:pt x="3077936" y="1139100"/>
                  <a:pt x="3141748" y="1117786"/>
                  <a:pt x="3205559" y="1095217"/>
                </a:cubicBezTo>
                <a:cubicBezTo>
                  <a:pt x="3333181" y="1052589"/>
                  <a:pt x="3458301" y="1002438"/>
                  <a:pt x="3578417" y="947271"/>
                </a:cubicBezTo>
                <a:cubicBezTo>
                  <a:pt x="3701035" y="887090"/>
                  <a:pt x="3821151" y="826908"/>
                  <a:pt x="3941266" y="766727"/>
                </a:cubicBezTo>
                <a:cubicBezTo>
                  <a:pt x="4061381" y="709053"/>
                  <a:pt x="4186502" y="653886"/>
                  <a:pt x="4314125" y="613765"/>
                </a:cubicBezTo>
                <a:cubicBezTo>
                  <a:pt x="4379187" y="593705"/>
                  <a:pt x="4444250" y="578659"/>
                  <a:pt x="4511815" y="566122"/>
                </a:cubicBezTo>
                <a:cubicBezTo>
                  <a:pt x="4576877" y="553584"/>
                  <a:pt x="4646945" y="548569"/>
                  <a:pt x="4714510" y="553584"/>
                </a:cubicBezTo>
                <a:lnTo>
                  <a:pt x="4742389" y="555330"/>
                </a:lnTo>
                <a:lnTo>
                  <a:pt x="4742389" y="563161"/>
                </a:lnTo>
                <a:lnTo>
                  <a:pt x="4712007" y="561106"/>
                </a:lnTo>
                <a:cubicBezTo>
                  <a:pt x="4646945" y="556091"/>
                  <a:pt x="4579380" y="563614"/>
                  <a:pt x="4511815" y="573644"/>
                </a:cubicBezTo>
                <a:cubicBezTo>
                  <a:pt x="4446753" y="586182"/>
                  <a:pt x="4381689" y="603735"/>
                  <a:pt x="4316627" y="621288"/>
                </a:cubicBezTo>
                <a:cubicBezTo>
                  <a:pt x="4189005" y="661409"/>
                  <a:pt x="4066387" y="716575"/>
                  <a:pt x="3943769" y="774249"/>
                </a:cubicBezTo>
                <a:cubicBezTo>
                  <a:pt x="3823653" y="834431"/>
                  <a:pt x="3703537" y="894612"/>
                  <a:pt x="3583422" y="952286"/>
                </a:cubicBezTo>
                <a:cubicBezTo>
                  <a:pt x="3460804" y="1009960"/>
                  <a:pt x="3335683" y="1057604"/>
                  <a:pt x="3208061" y="1102740"/>
                </a:cubicBezTo>
                <a:cubicBezTo>
                  <a:pt x="3144250" y="1125308"/>
                  <a:pt x="3079813" y="1145996"/>
                  <a:pt x="3015376" y="1165743"/>
                </a:cubicBezTo>
                <a:lnTo>
                  <a:pt x="2934640" y="1189777"/>
                </a:lnTo>
                <a:lnTo>
                  <a:pt x="2905035" y="1204092"/>
                </a:lnTo>
                <a:lnTo>
                  <a:pt x="3004236" y="1180211"/>
                </a:lnTo>
                <a:cubicBezTo>
                  <a:pt x="3069181" y="1163652"/>
                  <a:pt x="3133931" y="1146113"/>
                  <a:pt x="3198368" y="1127323"/>
                </a:cubicBezTo>
                <a:cubicBezTo>
                  <a:pt x="3260928" y="1109785"/>
                  <a:pt x="3325991" y="1089741"/>
                  <a:pt x="3388551" y="1069698"/>
                </a:cubicBezTo>
                <a:cubicBezTo>
                  <a:pt x="3421082" y="1059676"/>
                  <a:pt x="3453613" y="1047149"/>
                  <a:pt x="3483643" y="1037127"/>
                </a:cubicBezTo>
                <a:cubicBezTo>
                  <a:pt x="3531188" y="1019589"/>
                  <a:pt x="3531188" y="1019589"/>
                  <a:pt x="3531188" y="1019589"/>
                </a:cubicBezTo>
                <a:cubicBezTo>
                  <a:pt x="3546203" y="1014578"/>
                  <a:pt x="3561217" y="1007062"/>
                  <a:pt x="3578734" y="1002051"/>
                </a:cubicBezTo>
                <a:cubicBezTo>
                  <a:pt x="3763912" y="926888"/>
                  <a:pt x="3763912" y="926888"/>
                  <a:pt x="3763912" y="926888"/>
                </a:cubicBezTo>
                <a:cubicBezTo>
                  <a:pt x="3826472" y="901834"/>
                  <a:pt x="3889032" y="876779"/>
                  <a:pt x="3949090" y="851725"/>
                </a:cubicBezTo>
                <a:cubicBezTo>
                  <a:pt x="4074211" y="801616"/>
                  <a:pt x="4201833" y="759024"/>
                  <a:pt x="4331959" y="731464"/>
                </a:cubicBezTo>
                <a:cubicBezTo>
                  <a:pt x="4399523" y="716432"/>
                  <a:pt x="4464586" y="703904"/>
                  <a:pt x="4532151" y="698894"/>
                </a:cubicBezTo>
                <a:cubicBezTo>
                  <a:pt x="4597213" y="693883"/>
                  <a:pt x="4667281" y="696388"/>
                  <a:pt x="4732343" y="706410"/>
                </a:cubicBezTo>
                <a:lnTo>
                  <a:pt x="4742389" y="708731"/>
                </a:lnTo>
                <a:lnTo>
                  <a:pt x="4742389" y="716573"/>
                </a:lnTo>
                <a:lnTo>
                  <a:pt x="4732343" y="713926"/>
                </a:lnTo>
                <a:cubicBezTo>
                  <a:pt x="4698561" y="708915"/>
                  <a:pt x="4665404" y="705784"/>
                  <a:pt x="4632248" y="704531"/>
                </a:cubicBezTo>
                <a:cubicBezTo>
                  <a:pt x="4599091" y="703278"/>
                  <a:pt x="4565934" y="703905"/>
                  <a:pt x="4532151" y="706410"/>
                </a:cubicBezTo>
                <a:cubicBezTo>
                  <a:pt x="4464586" y="711421"/>
                  <a:pt x="4399523" y="723948"/>
                  <a:pt x="4334461" y="738981"/>
                </a:cubicBezTo>
                <a:cubicBezTo>
                  <a:pt x="4204336" y="766540"/>
                  <a:pt x="4076713" y="809133"/>
                  <a:pt x="3954095" y="859241"/>
                </a:cubicBezTo>
                <a:cubicBezTo>
                  <a:pt x="3891535" y="881790"/>
                  <a:pt x="3828975" y="909350"/>
                  <a:pt x="3766415" y="934404"/>
                </a:cubicBezTo>
                <a:cubicBezTo>
                  <a:pt x="3581236" y="1007062"/>
                  <a:pt x="3581236" y="1007062"/>
                  <a:pt x="3581236" y="1007062"/>
                </a:cubicBezTo>
                <a:cubicBezTo>
                  <a:pt x="3563719" y="1014578"/>
                  <a:pt x="3548705" y="1019589"/>
                  <a:pt x="3533691" y="1027105"/>
                </a:cubicBezTo>
                <a:cubicBezTo>
                  <a:pt x="3486145" y="1044643"/>
                  <a:pt x="3486145" y="1044643"/>
                  <a:pt x="3486145" y="1044643"/>
                </a:cubicBezTo>
                <a:cubicBezTo>
                  <a:pt x="3456116" y="1054665"/>
                  <a:pt x="3423585" y="1064687"/>
                  <a:pt x="3391053" y="1074708"/>
                </a:cubicBezTo>
                <a:cubicBezTo>
                  <a:pt x="3328493" y="1097257"/>
                  <a:pt x="3263431" y="1117301"/>
                  <a:pt x="3200871" y="1134839"/>
                </a:cubicBezTo>
                <a:lnTo>
                  <a:pt x="2877196" y="1215985"/>
                </a:lnTo>
                <a:lnTo>
                  <a:pt x="2875102" y="1216868"/>
                </a:lnTo>
                <a:cubicBezTo>
                  <a:pt x="2855043" y="1225330"/>
                  <a:pt x="2855043" y="1225330"/>
                  <a:pt x="2855043" y="1225330"/>
                </a:cubicBezTo>
                <a:lnTo>
                  <a:pt x="2832458" y="1236048"/>
                </a:lnTo>
                <a:lnTo>
                  <a:pt x="3193216" y="1167445"/>
                </a:lnTo>
                <a:cubicBezTo>
                  <a:pt x="3323348" y="1137380"/>
                  <a:pt x="3453480" y="1107316"/>
                  <a:pt x="3578607" y="1064724"/>
                </a:cubicBezTo>
                <a:cubicBezTo>
                  <a:pt x="3643673" y="1044681"/>
                  <a:pt x="3706236" y="1027143"/>
                  <a:pt x="3768799" y="1007100"/>
                </a:cubicBezTo>
                <a:cubicBezTo>
                  <a:pt x="3833865" y="984551"/>
                  <a:pt x="3896429" y="964508"/>
                  <a:pt x="3961495" y="946970"/>
                </a:cubicBezTo>
                <a:cubicBezTo>
                  <a:pt x="4089124" y="906884"/>
                  <a:pt x="4219256" y="876819"/>
                  <a:pt x="4349388" y="856776"/>
                </a:cubicBezTo>
                <a:cubicBezTo>
                  <a:pt x="4448864" y="841744"/>
                  <a:pt x="4549748" y="836576"/>
                  <a:pt x="4648871" y="848673"/>
                </a:cubicBezTo>
                <a:lnTo>
                  <a:pt x="4742389" y="865896"/>
                </a:lnTo>
                <a:lnTo>
                  <a:pt x="4742389" y="876335"/>
                </a:lnTo>
                <a:lnTo>
                  <a:pt x="4647855" y="857246"/>
                </a:lnTo>
                <a:cubicBezTo>
                  <a:pt x="4615205" y="852862"/>
                  <a:pt x="4582281" y="850513"/>
                  <a:pt x="4549278" y="849886"/>
                </a:cubicBezTo>
                <a:cubicBezTo>
                  <a:pt x="4483274" y="848634"/>
                  <a:pt x="4416957" y="854271"/>
                  <a:pt x="4351891" y="864292"/>
                </a:cubicBezTo>
                <a:cubicBezTo>
                  <a:pt x="4219256" y="884335"/>
                  <a:pt x="4089124" y="914400"/>
                  <a:pt x="3963997" y="951981"/>
                </a:cubicBezTo>
                <a:cubicBezTo>
                  <a:pt x="3898931" y="972024"/>
                  <a:pt x="3836368" y="992067"/>
                  <a:pt x="3771302" y="1012111"/>
                </a:cubicBezTo>
                <a:cubicBezTo>
                  <a:pt x="3708739" y="1034659"/>
                  <a:pt x="3646175" y="1052197"/>
                  <a:pt x="3581109" y="1072240"/>
                </a:cubicBezTo>
                <a:cubicBezTo>
                  <a:pt x="3455983" y="1114832"/>
                  <a:pt x="3325851" y="1144897"/>
                  <a:pt x="3195719" y="1172456"/>
                </a:cubicBezTo>
                <a:lnTo>
                  <a:pt x="2809662" y="1246866"/>
                </a:lnTo>
                <a:lnTo>
                  <a:pt x="2807495" y="1247894"/>
                </a:lnTo>
                <a:lnTo>
                  <a:pt x="2761193" y="1266924"/>
                </a:lnTo>
                <a:lnTo>
                  <a:pt x="2797435" y="1263017"/>
                </a:lnTo>
                <a:cubicBezTo>
                  <a:pt x="2929441" y="1248600"/>
                  <a:pt x="3061446" y="1232930"/>
                  <a:pt x="3192826" y="1212872"/>
                </a:cubicBezTo>
                <a:cubicBezTo>
                  <a:pt x="3257890" y="1205350"/>
                  <a:pt x="3322955" y="1192814"/>
                  <a:pt x="3388019" y="1180277"/>
                </a:cubicBezTo>
                <a:cubicBezTo>
                  <a:pt x="3420551" y="1175263"/>
                  <a:pt x="3453083" y="1167741"/>
                  <a:pt x="3485615" y="1160219"/>
                </a:cubicBezTo>
                <a:cubicBezTo>
                  <a:pt x="3583211" y="1140161"/>
                  <a:pt x="3583211" y="1140161"/>
                  <a:pt x="3583211" y="1140161"/>
                </a:cubicBezTo>
                <a:cubicBezTo>
                  <a:pt x="3648276" y="1127624"/>
                  <a:pt x="3713340" y="1110074"/>
                  <a:pt x="3778404" y="1095030"/>
                </a:cubicBezTo>
                <a:cubicBezTo>
                  <a:pt x="3840966" y="1079986"/>
                  <a:pt x="3906031" y="1064943"/>
                  <a:pt x="3971095" y="1049899"/>
                </a:cubicBezTo>
                <a:cubicBezTo>
                  <a:pt x="4101223" y="1022319"/>
                  <a:pt x="4233855" y="999753"/>
                  <a:pt x="4366485" y="989724"/>
                </a:cubicBezTo>
                <a:cubicBezTo>
                  <a:pt x="4465959" y="982203"/>
                  <a:pt x="4566840" y="985963"/>
                  <a:pt x="4663850" y="1007354"/>
                </a:cubicBezTo>
                <a:lnTo>
                  <a:pt x="4742389" y="1029966"/>
                </a:lnTo>
                <a:lnTo>
                  <a:pt x="4742389" y="1037999"/>
                </a:lnTo>
                <a:lnTo>
                  <a:pt x="4685532" y="1020809"/>
                </a:lnTo>
                <a:cubicBezTo>
                  <a:pt x="4613336" y="1002910"/>
                  <a:pt x="4538863" y="995572"/>
                  <a:pt x="4464786" y="994778"/>
                </a:cubicBezTo>
                <a:cubicBezTo>
                  <a:pt x="4431862" y="994425"/>
                  <a:pt x="4399017" y="995366"/>
                  <a:pt x="4366485" y="997246"/>
                </a:cubicBezTo>
                <a:cubicBezTo>
                  <a:pt x="4233855" y="1007275"/>
                  <a:pt x="4103726" y="1029841"/>
                  <a:pt x="3973597" y="1057421"/>
                </a:cubicBezTo>
                <a:cubicBezTo>
                  <a:pt x="3908533" y="1072464"/>
                  <a:pt x="3843469" y="1087508"/>
                  <a:pt x="3778404" y="1102552"/>
                </a:cubicBezTo>
                <a:cubicBezTo>
                  <a:pt x="3713340" y="1117595"/>
                  <a:pt x="3650778" y="1132639"/>
                  <a:pt x="3585714" y="1147683"/>
                </a:cubicBezTo>
                <a:cubicBezTo>
                  <a:pt x="3488117" y="1167741"/>
                  <a:pt x="3488117" y="1167741"/>
                  <a:pt x="3488117" y="1167741"/>
                </a:cubicBezTo>
                <a:cubicBezTo>
                  <a:pt x="3455585" y="1175263"/>
                  <a:pt x="3423053" y="1182785"/>
                  <a:pt x="3390521" y="1187799"/>
                </a:cubicBezTo>
                <a:cubicBezTo>
                  <a:pt x="3325457" y="1200335"/>
                  <a:pt x="3257890" y="1210365"/>
                  <a:pt x="3192826" y="1220394"/>
                </a:cubicBezTo>
                <a:cubicBezTo>
                  <a:pt x="3061446" y="1239198"/>
                  <a:pt x="2929441" y="1254869"/>
                  <a:pt x="2797435" y="1269599"/>
                </a:cubicBezTo>
                <a:lnTo>
                  <a:pt x="2739028" y="1276034"/>
                </a:lnTo>
                <a:lnTo>
                  <a:pt x="2722096" y="1282994"/>
                </a:lnTo>
                <a:cubicBezTo>
                  <a:pt x="2709896" y="1288008"/>
                  <a:pt x="2709896" y="1288008"/>
                  <a:pt x="2709896" y="1288008"/>
                </a:cubicBezTo>
                <a:lnTo>
                  <a:pt x="2691765" y="1295343"/>
                </a:lnTo>
                <a:lnTo>
                  <a:pt x="2795633" y="1289998"/>
                </a:lnTo>
                <a:cubicBezTo>
                  <a:pt x="2927954" y="1284046"/>
                  <a:pt x="3060589" y="1277780"/>
                  <a:pt x="3193223" y="1267755"/>
                </a:cubicBezTo>
                <a:cubicBezTo>
                  <a:pt x="3260791" y="1262743"/>
                  <a:pt x="3325857" y="1257730"/>
                  <a:pt x="3390923" y="1250211"/>
                </a:cubicBezTo>
                <a:cubicBezTo>
                  <a:pt x="3588623" y="1225149"/>
                  <a:pt x="3588623" y="1225149"/>
                  <a:pt x="3588623" y="1225149"/>
                </a:cubicBezTo>
                <a:cubicBezTo>
                  <a:pt x="3721258" y="1207605"/>
                  <a:pt x="3851390" y="1182543"/>
                  <a:pt x="3981522" y="1164999"/>
                </a:cubicBezTo>
                <a:cubicBezTo>
                  <a:pt x="4049090" y="1157480"/>
                  <a:pt x="4114156" y="1147455"/>
                  <a:pt x="4181725" y="1142443"/>
                </a:cubicBezTo>
                <a:cubicBezTo>
                  <a:pt x="4246791" y="1134924"/>
                  <a:pt x="4311857" y="1129912"/>
                  <a:pt x="4379425" y="1129912"/>
                </a:cubicBezTo>
                <a:cubicBezTo>
                  <a:pt x="4446993" y="1132418"/>
                  <a:pt x="4512059" y="1134924"/>
                  <a:pt x="4579628" y="1147455"/>
                </a:cubicBezTo>
                <a:cubicBezTo>
                  <a:pt x="4612161" y="1152468"/>
                  <a:pt x="4644693" y="1157480"/>
                  <a:pt x="4677227" y="1167505"/>
                </a:cubicBezTo>
                <a:lnTo>
                  <a:pt x="4742389" y="1188113"/>
                </a:lnTo>
                <a:lnTo>
                  <a:pt x="4742389" y="1197002"/>
                </a:lnTo>
                <a:lnTo>
                  <a:pt x="4674724" y="1175024"/>
                </a:lnTo>
                <a:cubicBezTo>
                  <a:pt x="4642191" y="1167505"/>
                  <a:pt x="4609658" y="1159987"/>
                  <a:pt x="4577125" y="1154974"/>
                </a:cubicBezTo>
                <a:cubicBezTo>
                  <a:pt x="4512059" y="1144949"/>
                  <a:pt x="4444491" y="1139937"/>
                  <a:pt x="4379425" y="1139937"/>
                </a:cubicBezTo>
                <a:cubicBezTo>
                  <a:pt x="4314359" y="1139937"/>
                  <a:pt x="4246791" y="1142443"/>
                  <a:pt x="4181725" y="1149962"/>
                </a:cubicBezTo>
                <a:cubicBezTo>
                  <a:pt x="4114156" y="1157480"/>
                  <a:pt x="4049090" y="1164999"/>
                  <a:pt x="3984024" y="1172518"/>
                </a:cubicBezTo>
                <a:cubicBezTo>
                  <a:pt x="3851390" y="1190062"/>
                  <a:pt x="3721258" y="1215124"/>
                  <a:pt x="3591126" y="1232668"/>
                </a:cubicBezTo>
                <a:cubicBezTo>
                  <a:pt x="3393426" y="1257730"/>
                  <a:pt x="3393426" y="1257730"/>
                  <a:pt x="3393426" y="1257730"/>
                </a:cubicBezTo>
                <a:cubicBezTo>
                  <a:pt x="3325857" y="1265249"/>
                  <a:pt x="3260791" y="1270261"/>
                  <a:pt x="3193223" y="1275274"/>
                </a:cubicBezTo>
                <a:cubicBezTo>
                  <a:pt x="3061840" y="1285299"/>
                  <a:pt x="2929831" y="1291564"/>
                  <a:pt x="2797510" y="1297203"/>
                </a:cubicBezTo>
                <a:lnTo>
                  <a:pt x="2673116" y="1302888"/>
                </a:lnTo>
                <a:lnTo>
                  <a:pt x="2661097" y="1307751"/>
                </a:lnTo>
                <a:lnTo>
                  <a:pt x="2621225" y="1322346"/>
                </a:lnTo>
                <a:lnTo>
                  <a:pt x="2797441" y="1325679"/>
                </a:lnTo>
                <a:cubicBezTo>
                  <a:pt x="2930072" y="1329442"/>
                  <a:pt x="3062703" y="1333204"/>
                  <a:pt x="3195334" y="1333204"/>
                </a:cubicBezTo>
                <a:cubicBezTo>
                  <a:pt x="3230368" y="1333204"/>
                  <a:pt x="3262901" y="1333204"/>
                  <a:pt x="3295433" y="1333204"/>
                </a:cubicBezTo>
                <a:cubicBezTo>
                  <a:pt x="3327965" y="1333204"/>
                  <a:pt x="3362999" y="1330696"/>
                  <a:pt x="3395531" y="1330696"/>
                </a:cubicBezTo>
                <a:cubicBezTo>
                  <a:pt x="3495631" y="1325679"/>
                  <a:pt x="3495631" y="1325679"/>
                  <a:pt x="3495631" y="1325679"/>
                </a:cubicBezTo>
                <a:cubicBezTo>
                  <a:pt x="3543177" y="1323171"/>
                  <a:pt x="3543177" y="1323171"/>
                  <a:pt x="3543177" y="1323171"/>
                </a:cubicBezTo>
                <a:cubicBezTo>
                  <a:pt x="3593227" y="1320662"/>
                  <a:pt x="3593227" y="1320662"/>
                  <a:pt x="3593227" y="1320662"/>
                </a:cubicBezTo>
                <a:cubicBezTo>
                  <a:pt x="3725858" y="1313137"/>
                  <a:pt x="3858489" y="1298086"/>
                  <a:pt x="3991120" y="1290561"/>
                </a:cubicBezTo>
                <a:cubicBezTo>
                  <a:pt x="4056184" y="1285544"/>
                  <a:pt x="4123751" y="1280527"/>
                  <a:pt x="4188815" y="1278019"/>
                </a:cubicBezTo>
                <a:cubicBezTo>
                  <a:pt x="4256382" y="1275510"/>
                  <a:pt x="4323949" y="1275510"/>
                  <a:pt x="4389013" y="1278019"/>
                </a:cubicBezTo>
                <a:cubicBezTo>
                  <a:pt x="4456580" y="1283036"/>
                  <a:pt x="4521644" y="1290561"/>
                  <a:pt x="4586709" y="1303103"/>
                </a:cubicBezTo>
                <a:cubicBezTo>
                  <a:pt x="4604225" y="1305612"/>
                  <a:pt x="4619241" y="1310628"/>
                  <a:pt x="4636758" y="1313137"/>
                </a:cubicBezTo>
                <a:cubicBezTo>
                  <a:pt x="4684305" y="1328188"/>
                  <a:pt x="4684305" y="1328188"/>
                  <a:pt x="4684305" y="1328188"/>
                </a:cubicBezTo>
                <a:cubicBezTo>
                  <a:pt x="4708079" y="1334459"/>
                  <a:pt x="4725909" y="1339163"/>
                  <a:pt x="4739281" y="1342690"/>
                </a:cubicBezTo>
                <a:lnTo>
                  <a:pt x="4742389" y="1343510"/>
                </a:lnTo>
                <a:lnTo>
                  <a:pt x="4742389" y="1352843"/>
                </a:lnTo>
                <a:lnTo>
                  <a:pt x="4722977" y="1347354"/>
                </a:lnTo>
                <a:cubicBezTo>
                  <a:pt x="4681803" y="1335713"/>
                  <a:pt x="4681803" y="1335713"/>
                  <a:pt x="4681803" y="1335713"/>
                </a:cubicBezTo>
                <a:cubicBezTo>
                  <a:pt x="4634255" y="1323171"/>
                  <a:pt x="4634255" y="1323171"/>
                  <a:pt x="4634255" y="1323171"/>
                </a:cubicBezTo>
                <a:cubicBezTo>
                  <a:pt x="4619241" y="1318154"/>
                  <a:pt x="4601723" y="1315645"/>
                  <a:pt x="4586709" y="1310628"/>
                </a:cubicBezTo>
                <a:cubicBezTo>
                  <a:pt x="4521644" y="1298086"/>
                  <a:pt x="4454077" y="1290561"/>
                  <a:pt x="4389013" y="1285544"/>
                </a:cubicBezTo>
                <a:cubicBezTo>
                  <a:pt x="4322698" y="1281782"/>
                  <a:pt x="4256382" y="1282409"/>
                  <a:pt x="4190067" y="1285230"/>
                </a:cubicBezTo>
                <a:cubicBezTo>
                  <a:pt x="4123751" y="1288052"/>
                  <a:pt x="4057436" y="1293069"/>
                  <a:pt x="3991120" y="1298086"/>
                </a:cubicBezTo>
                <a:cubicBezTo>
                  <a:pt x="3858489" y="1305612"/>
                  <a:pt x="3725858" y="1318154"/>
                  <a:pt x="3593227" y="1328188"/>
                </a:cubicBezTo>
                <a:cubicBezTo>
                  <a:pt x="3545680" y="1330696"/>
                  <a:pt x="3545680" y="1330696"/>
                  <a:pt x="3545680" y="1330696"/>
                </a:cubicBezTo>
                <a:cubicBezTo>
                  <a:pt x="3495631" y="1333204"/>
                  <a:pt x="3495631" y="1333204"/>
                  <a:pt x="3495631" y="1333204"/>
                </a:cubicBezTo>
                <a:cubicBezTo>
                  <a:pt x="3395531" y="1338221"/>
                  <a:pt x="3395531" y="1338221"/>
                  <a:pt x="3395531" y="1338221"/>
                </a:cubicBezTo>
                <a:cubicBezTo>
                  <a:pt x="3362999" y="1338221"/>
                  <a:pt x="3327965" y="1340730"/>
                  <a:pt x="3295433" y="1340730"/>
                </a:cubicBezTo>
                <a:cubicBezTo>
                  <a:pt x="3262901" y="1340730"/>
                  <a:pt x="3230368" y="1340730"/>
                  <a:pt x="3195334" y="1340730"/>
                </a:cubicBezTo>
                <a:cubicBezTo>
                  <a:pt x="3062703" y="1339476"/>
                  <a:pt x="2930072" y="1335713"/>
                  <a:pt x="2797441" y="1332264"/>
                </a:cubicBezTo>
                <a:lnTo>
                  <a:pt x="2603375" y="1329052"/>
                </a:lnTo>
                <a:lnTo>
                  <a:pt x="2557030" y="1346910"/>
                </a:lnTo>
                <a:lnTo>
                  <a:pt x="2602614" y="1350303"/>
                </a:lnTo>
                <a:cubicBezTo>
                  <a:pt x="2801907" y="1368169"/>
                  <a:pt x="2999441" y="1393087"/>
                  <a:pt x="3198382" y="1408131"/>
                </a:cubicBezTo>
                <a:cubicBezTo>
                  <a:pt x="3248430" y="1413146"/>
                  <a:pt x="3248430" y="1413146"/>
                  <a:pt x="3248430" y="1413146"/>
                </a:cubicBezTo>
                <a:cubicBezTo>
                  <a:pt x="3298479" y="1415654"/>
                  <a:pt x="3298479" y="1415654"/>
                  <a:pt x="3298479" y="1415654"/>
                </a:cubicBezTo>
                <a:cubicBezTo>
                  <a:pt x="3398575" y="1420669"/>
                  <a:pt x="3398575" y="1420669"/>
                  <a:pt x="3398575" y="1420669"/>
                </a:cubicBezTo>
                <a:cubicBezTo>
                  <a:pt x="3431106" y="1420669"/>
                  <a:pt x="3466140" y="1423176"/>
                  <a:pt x="3498671" y="1423176"/>
                </a:cubicBezTo>
                <a:cubicBezTo>
                  <a:pt x="3531203" y="1425683"/>
                  <a:pt x="3563734" y="1425683"/>
                  <a:pt x="3598767" y="1425683"/>
                </a:cubicBezTo>
                <a:cubicBezTo>
                  <a:pt x="3731395" y="1425683"/>
                  <a:pt x="3864023" y="1423176"/>
                  <a:pt x="3996650" y="1420669"/>
                </a:cubicBezTo>
                <a:cubicBezTo>
                  <a:pt x="4064215" y="1420669"/>
                  <a:pt x="4131781" y="1418161"/>
                  <a:pt x="4196843" y="1418161"/>
                </a:cubicBezTo>
                <a:cubicBezTo>
                  <a:pt x="4264408" y="1420669"/>
                  <a:pt x="4329471" y="1423176"/>
                  <a:pt x="4397035" y="1428191"/>
                </a:cubicBezTo>
                <a:cubicBezTo>
                  <a:pt x="4464601" y="1435713"/>
                  <a:pt x="4529663" y="1443236"/>
                  <a:pt x="4594726" y="1458280"/>
                </a:cubicBezTo>
                <a:cubicBezTo>
                  <a:pt x="4644149" y="1467683"/>
                  <a:pt x="4681216" y="1474736"/>
                  <a:pt x="4709016" y="1480025"/>
                </a:cubicBezTo>
                <a:lnTo>
                  <a:pt x="4742389" y="1486374"/>
                </a:lnTo>
                <a:lnTo>
                  <a:pt x="4742389" y="1494257"/>
                </a:lnTo>
                <a:lnTo>
                  <a:pt x="4677071" y="1481670"/>
                </a:lnTo>
                <a:cubicBezTo>
                  <a:pt x="4594726" y="1465803"/>
                  <a:pt x="4594726" y="1465803"/>
                  <a:pt x="4594726" y="1465803"/>
                </a:cubicBezTo>
                <a:cubicBezTo>
                  <a:pt x="4529663" y="1450758"/>
                  <a:pt x="4462099" y="1443236"/>
                  <a:pt x="4397035" y="1435713"/>
                </a:cubicBezTo>
                <a:cubicBezTo>
                  <a:pt x="4329471" y="1430698"/>
                  <a:pt x="4264408" y="1428191"/>
                  <a:pt x="4196843" y="1428191"/>
                </a:cubicBezTo>
                <a:cubicBezTo>
                  <a:pt x="4131781" y="1425683"/>
                  <a:pt x="4064215" y="1428191"/>
                  <a:pt x="3996650" y="1428191"/>
                </a:cubicBezTo>
                <a:cubicBezTo>
                  <a:pt x="3864023" y="1430698"/>
                  <a:pt x="3731395" y="1433206"/>
                  <a:pt x="3598767" y="1433206"/>
                </a:cubicBezTo>
                <a:cubicBezTo>
                  <a:pt x="3563734" y="1433206"/>
                  <a:pt x="3531203" y="1433206"/>
                  <a:pt x="3498671" y="1430698"/>
                </a:cubicBezTo>
                <a:cubicBezTo>
                  <a:pt x="3463637" y="1430698"/>
                  <a:pt x="3431106" y="1428191"/>
                  <a:pt x="3398575" y="1425683"/>
                </a:cubicBezTo>
                <a:cubicBezTo>
                  <a:pt x="3298479" y="1420669"/>
                  <a:pt x="3298479" y="1420669"/>
                  <a:pt x="3298479" y="1420669"/>
                </a:cubicBezTo>
                <a:cubicBezTo>
                  <a:pt x="3248430" y="1418161"/>
                  <a:pt x="3248430" y="1418161"/>
                  <a:pt x="3248430" y="1418161"/>
                </a:cubicBezTo>
                <a:cubicBezTo>
                  <a:pt x="3198382" y="1415654"/>
                  <a:pt x="3198382" y="1415654"/>
                  <a:pt x="3198382" y="1415654"/>
                </a:cubicBezTo>
                <a:cubicBezTo>
                  <a:pt x="3065755" y="1404370"/>
                  <a:pt x="2933127" y="1389952"/>
                  <a:pt x="2800499" y="1376161"/>
                </a:cubicBezTo>
                <a:lnTo>
                  <a:pt x="2541482" y="1352901"/>
                </a:lnTo>
                <a:lnTo>
                  <a:pt x="2519845" y="1361238"/>
                </a:lnTo>
                <a:cubicBezTo>
                  <a:pt x="2514698" y="1363221"/>
                  <a:pt x="2514698" y="1363221"/>
                  <a:pt x="2514698" y="1363221"/>
                </a:cubicBezTo>
                <a:lnTo>
                  <a:pt x="2492236" y="1370889"/>
                </a:lnTo>
                <a:lnTo>
                  <a:pt x="2607863" y="1388382"/>
                </a:lnTo>
                <a:cubicBezTo>
                  <a:pt x="2805412" y="1421420"/>
                  <a:pt x="3001553" y="1461866"/>
                  <a:pt x="3200510" y="1493846"/>
                </a:cubicBezTo>
                <a:cubicBezTo>
                  <a:pt x="3266829" y="1503879"/>
                  <a:pt x="3333148" y="1513285"/>
                  <a:pt x="3399467" y="1521123"/>
                </a:cubicBezTo>
                <a:lnTo>
                  <a:pt x="3456135" y="1526213"/>
                </a:lnTo>
                <a:lnTo>
                  <a:pt x="3385974" y="1526213"/>
                </a:lnTo>
                <a:lnTo>
                  <a:pt x="3198007" y="1501370"/>
                </a:lnTo>
                <a:cubicBezTo>
                  <a:pt x="3000927" y="1469390"/>
                  <a:pt x="2803848" y="1428945"/>
                  <a:pt x="2605712" y="1394849"/>
                </a:cubicBezTo>
                <a:lnTo>
                  <a:pt x="2480242" y="1374984"/>
                </a:lnTo>
                <a:lnTo>
                  <a:pt x="2430316" y="1392028"/>
                </a:lnTo>
                <a:lnTo>
                  <a:pt x="2611703" y="1435223"/>
                </a:lnTo>
                <a:cubicBezTo>
                  <a:pt x="2709822" y="1460086"/>
                  <a:pt x="2807677" y="1486624"/>
                  <a:pt x="2905401" y="1512588"/>
                </a:cubicBezTo>
                <a:lnTo>
                  <a:pt x="2959386" y="1526213"/>
                </a:lnTo>
                <a:lnTo>
                  <a:pt x="2932531" y="1526213"/>
                </a:lnTo>
                <a:lnTo>
                  <a:pt x="2904301" y="1519009"/>
                </a:lnTo>
                <a:cubicBezTo>
                  <a:pt x="2806651" y="1493118"/>
                  <a:pt x="2709177" y="1466963"/>
                  <a:pt x="2611351" y="1442394"/>
                </a:cubicBezTo>
                <a:lnTo>
                  <a:pt x="2417339" y="1396458"/>
                </a:lnTo>
                <a:lnTo>
                  <a:pt x="2366634" y="1413767"/>
                </a:lnTo>
                <a:lnTo>
                  <a:pt x="2372405" y="1415502"/>
                </a:lnTo>
                <a:cubicBezTo>
                  <a:pt x="2422456" y="1430541"/>
                  <a:pt x="2422456" y="1430541"/>
                  <a:pt x="2422456" y="1430541"/>
                </a:cubicBezTo>
                <a:cubicBezTo>
                  <a:pt x="2487522" y="1449967"/>
                  <a:pt x="2552119" y="1470803"/>
                  <a:pt x="2616442" y="1492383"/>
                </a:cubicBezTo>
                <a:lnTo>
                  <a:pt x="2714577" y="1526213"/>
                </a:lnTo>
                <a:lnTo>
                  <a:pt x="2697232" y="1526213"/>
                </a:lnTo>
                <a:lnTo>
                  <a:pt x="2613979" y="1497435"/>
                </a:lnTo>
                <a:cubicBezTo>
                  <a:pt x="2549617" y="1475816"/>
                  <a:pt x="2485020" y="1454980"/>
                  <a:pt x="2419954" y="1435554"/>
                </a:cubicBezTo>
                <a:cubicBezTo>
                  <a:pt x="2369903" y="1420515"/>
                  <a:pt x="2369903" y="1420515"/>
                  <a:pt x="2369903" y="1420515"/>
                </a:cubicBezTo>
                <a:lnTo>
                  <a:pt x="2356905" y="1417089"/>
                </a:lnTo>
                <a:lnTo>
                  <a:pt x="2316294" y="1430952"/>
                </a:lnTo>
                <a:lnTo>
                  <a:pt x="2127719" y="1485932"/>
                </a:lnTo>
                <a:lnTo>
                  <a:pt x="2204876" y="1503785"/>
                </a:lnTo>
                <a:cubicBezTo>
                  <a:pt x="2254923" y="1513821"/>
                  <a:pt x="2254923" y="1513821"/>
                  <a:pt x="2254923" y="1513821"/>
                </a:cubicBezTo>
                <a:cubicBezTo>
                  <a:pt x="2304970" y="1523857"/>
                  <a:pt x="2304970" y="1523857"/>
                  <a:pt x="2304970" y="1523857"/>
                </a:cubicBezTo>
                <a:lnTo>
                  <a:pt x="2314134" y="1526213"/>
                </a:lnTo>
                <a:lnTo>
                  <a:pt x="2281838" y="1526213"/>
                </a:lnTo>
                <a:lnTo>
                  <a:pt x="2258677" y="1520407"/>
                </a:lnTo>
                <a:cubicBezTo>
                  <a:pt x="2252421" y="1518839"/>
                  <a:pt x="2252421" y="1518839"/>
                  <a:pt x="2252421" y="1518839"/>
                </a:cubicBezTo>
                <a:cubicBezTo>
                  <a:pt x="2204876" y="1508803"/>
                  <a:pt x="2204876" y="1508803"/>
                  <a:pt x="2204876" y="1508803"/>
                </a:cubicBezTo>
                <a:lnTo>
                  <a:pt x="2117153" y="1489013"/>
                </a:lnTo>
                <a:lnTo>
                  <a:pt x="2014436" y="1518961"/>
                </a:lnTo>
                <a:lnTo>
                  <a:pt x="1983833" y="1526213"/>
                </a:lnTo>
                <a:lnTo>
                  <a:pt x="1962561" y="1526213"/>
                </a:lnTo>
                <a:lnTo>
                  <a:pt x="2014304" y="1513946"/>
                </a:lnTo>
                <a:lnTo>
                  <a:pt x="2107222" y="1486773"/>
                </a:lnTo>
                <a:lnTo>
                  <a:pt x="2104782" y="1486222"/>
                </a:lnTo>
                <a:lnTo>
                  <a:pt x="2059080" y="1477998"/>
                </a:lnTo>
                <a:lnTo>
                  <a:pt x="1992309" y="1496203"/>
                </a:lnTo>
                <a:lnTo>
                  <a:pt x="1852191" y="1526213"/>
                </a:lnTo>
                <a:lnTo>
                  <a:pt x="1827090" y="1526213"/>
                </a:lnTo>
                <a:lnTo>
                  <a:pt x="1991566" y="1491190"/>
                </a:lnTo>
                <a:lnTo>
                  <a:pt x="2047515" y="1475916"/>
                </a:lnTo>
                <a:lnTo>
                  <a:pt x="2019390" y="1470855"/>
                </a:lnTo>
                <a:cubicBezTo>
                  <a:pt x="2007191" y="1468660"/>
                  <a:pt x="2007191" y="1468660"/>
                  <a:pt x="2007191" y="1468660"/>
                </a:cubicBezTo>
                <a:lnTo>
                  <a:pt x="1989537" y="1465988"/>
                </a:lnTo>
                <a:lnTo>
                  <a:pt x="1702379" y="1526213"/>
                </a:lnTo>
                <a:lnTo>
                  <a:pt x="1678465" y="1526213"/>
                </a:lnTo>
                <a:lnTo>
                  <a:pt x="1975510" y="1463865"/>
                </a:lnTo>
                <a:lnTo>
                  <a:pt x="1916849" y="1454987"/>
                </a:lnTo>
                <a:lnTo>
                  <a:pt x="1654418" y="1505979"/>
                </a:lnTo>
                <a:lnTo>
                  <a:pt x="1507673" y="1526213"/>
                </a:lnTo>
                <a:lnTo>
                  <a:pt x="1470857" y="1526213"/>
                </a:lnTo>
                <a:lnTo>
                  <a:pt x="1651916" y="1500963"/>
                </a:lnTo>
                <a:lnTo>
                  <a:pt x="1899571" y="1452372"/>
                </a:lnTo>
                <a:lnTo>
                  <a:pt x="1834242" y="1442485"/>
                </a:lnTo>
                <a:lnTo>
                  <a:pt x="1639052" y="1476367"/>
                </a:lnTo>
                <a:lnTo>
                  <a:pt x="1254290" y="1526213"/>
                </a:lnTo>
                <a:lnTo>
                  <a:pt x="1219068" y="1526213"/>
                </a:lnTo>
                <a:lnTo>
                  <a:pt x="1237416" y="1524638"/>
                </a:lnTo>
                <a:cubicBezTo>
                  <a:pt x="1371294" y="1510219"/>
                  <a:pt x="1505173" y="1492666"/>
                  <a:pt x="1639052" y="1471352"/>
                </a:cubicBezTo>
                <a:lnTo>
                  <a:pt x="1818580" y="1440115"/>
                </a:lnTo>
                <a:lnTo>
                  <a:pt x="1808255" y="1438552"/>
                </a:lnTo>
                <a:lnTo>
                  <a:pt x="1740515" y="1430863"/>
                </a:lnTo>
                <a:lnTo>
                  <a:pt x="1626857" y="1448018"/>
                </a:lnTo>
                <a:cubicBezTo>
                  <a:pt x="1494229" y="1466809"/>
                  <a:pt x="1361601" y="1482468"/>
                  <a:pt x="1228661" y="1495621"/>
                </a:cubicBezTo>
                <a:lnTo>
                  <a:pt x="852899" y="1526213"/>
                </a:lnTo>
                <a:lnTo>
                  <a:pt x="815074" y="1526213"/>
                </a:lnTo>
                <a:lnTo>
                  <a:pt x="828590" y="1525686"/>
                </a:lnTo>
                <a:cubicBezTo>
                  <a:pt x="1093844" y="1508148"/>
                  <a:pt x="1361601" y="1480589"/>
                  <a:pt x="1626857" y="1443007"/>
                </a:cubicBezTo>
                <a:lnTo>
                  <a:pt x="1721439" y="1428698"/>
                </a:lnTo>
                <a:lnTo>
                  <a:pt x="1632000" y="1418546"/>
                </a:lnTo>
                <a:lnTo>
                  <a:pt x="1616619" y="1420490"/>
                </a:lnTo>
                <a:cubicBezTo>
                  <a:pt x="1351350" y="1453061"/>
                  <a:pt x="1086081" y="1478114"/>
                  <a:pt x="820813" y="1493147"/>
                </a:cubicBezTo>
                <a:cubicBezTo>
                  <a:pt x="555543" y="1510685"/>
                  <a:pt x="287773" y="1518201"/>
                  <a:pt x="22503" y="1515695"/>
                </a:cubicBezTo>
                <a:cubicBezTo>
                  <a:pt x="287773" y="1518201"/>
                  <a:pt x="555543" y="1508179"/>
                  <a:pt x="820813" y="1490641"/>
                </a:cubicBezTo>
                <a:cubicBezTo>
                  <a:pt x="953447" y="1481873"/>
                  <a:pt x="1086081" y="1471225"/>
                  <a:pt x="1218716" y="1458698"/>
                </a:cubicBezTo>
                <a:lnTo>
                  <a:pt x="1610676" y="1416125"/>
                </a:lnTo>
                <a:lnTo>
                  <a:pt x="1609318" y="1415971"/>
                </a:lnTo>
                <a:cubicBezTo>
                  <a:pt x="1559271" y="1413462"/>
                  <a:pt x="1559271" y="1413462"/>
                  <a:pt x="1559271" y="1413462"/>
                </a:cubicBezTo>
                <a:cubicBezTo>
                  <a:pt x="1509224" y="1408444"/>
                  <a:pt x="1509224" y="1408444"/>
                  <a:pt x="1509224" y="1408444"/>
                </a:cubicBezTo>
                <a:lnTo>
                  <a:pt x="1486643" y="1406788"/>
                </a:lnTo>
                <a:lnTo>
                  <a:pt x="1212315" y="1431240"/>
                </a:lnTo>
                <a:cubicBezTo>
                  <a:pt x="815478" y="1463913"/>
                  <a:pt x="417585" y="1487418"/>
                  <a:pt x="19691" y="1491179"/>
                </a:cubicBezTo>
                <a:cubicBezTo>
                  <a:pt x="417585" y="1485538"/>
                  <a:pt x="815478" y="1461562"/>
                  <a:pt x="1212315" y="1427714"/>
                </a:cubicBezTo>
                <a:lnTo>
                  <a:pt x="1459239" y="1404777"/>
                </a:lnTo>
                <a:lnTo>
                  <a:pt x="1406628" y="1400918"/>
                </a:lnTo>
                <a:lnTo>
                  <a:pt x="1234761" y="1396610"/>
                </a:lnTo>
                <a:lnTo>
                  <a:pt x="810496" y="1426588"/>
                </a:lnTo>
                <a:cubicBezTo>
                  <a:pt x="678018" y="1435203"/>
                  <a:pt x="545462" y="1443114"/>
                  <a:pt x="412867" y="1449810"/>
                </a:cubicBezTo>
                <a:lnTo>
                  <a:pt x="86413" y="1462888"/>
                </a:lnTo>
                <a:lnTo>
                  <a:pt x="15002" y="1465748"/>
                </a:lnTo>
                <a:lnTo>
                  <a:pt x="89545" y="1462483"/>
                </a:lnTo>
                <a:lnTo>
                  <a:pt x="412867" y="1448322"/>
                </a:lnTo>
                <a:cubicBezTo>
                  <a:pt x="545462" y="1441234"/>
                  <a:pt x="678018" y="1433011"/>
                  <a:pt x="810496" y="1424082"/>
                </a:cubicBezTo>
                <a:lnTo>
                  <a:pt x="1194331" y="1395748"/>
                </a:lnTo>
                <a:lnTo>
                  <a:pt x="1006253" y="1393391"/>
                </a:lnTo>
                <a:cubicBezTo>
                  <a:pt x="971220" y="1393391"/>
                  <a:pt x="938690" y="1395900"/>
                  <a:pt x="903657" y="1395900"/>
                </a:cubicBezTo>
                <a:cubicBezTo>
                  <a:pt x="853610" y="1398409"/>
                  <a:pt x="853610" y="1398409"/>
                  <a:pt x="853610" y="1398409"/>
                </a:cubicBezTo>
                <a:cubicBezTo>
                  <a:pt x="803563" y="1398409"/>
                  <a:pt x="803563" y="1398409"/>
                  <a:pt x="803563" y="1398409"/>
                </a:cubicBezTo>
                <a:lnTo>
                  <a:pt x="643413" y="1407943"/>
                </a:lnTo>
                <a:lnTo>
                  <a:pt x="803563" y="1395900"/>
                </a:lnTo>
                <a:cubicBezTo>
                  <a:pt x="853610" y="1393391"/>
                  <a:pt x="853610" y="1393391"/>
                  <a:pt x="853610" y="1393391"/>
                </a:cubicBezTo>
                <a:cubicBezTo>
                  <a:pt x="903657" y="1393391"/>
                  <a:pt x="903657" y="1393391"/>
                  <a:pt x="903657" y="1393391"/>
                </a:cubicBezTo>
                <a:cubicBezTo>
                  <a:pt x="938690" y="1393391"/>
                  <a:pt x="971220" y="1390882"/>
                  <a:pt x="1006253" y="1390882"/>
                </a:cubicBezTo>
                <a:cubicBezTo>
                  <a:pt x="1071314" y="1390882"/>
                  <a:pt x="1138877" y="1388373"/>
                  <a:pt x="1206441" y="1390882"/>
                </a:cubicBezTo>
                <a:lnTo>
                  <a:pt x="1245512" y="1391970"/>
                </a:lnTo>
                <a:lnTo>
                  <a:pt x="1604112" y="1365499"/>
                </a:lnTo>
                <a:cubicBezTo>
                  <a:pt x="1736747" y="1355474"/>
                  <a:pt x="1869381" y="1345449"/>
                  <a:pt x="2002016" y="1336050"/>
                </a:cubicBezTo>
                <a:lnTo>
                  <a:pt x="2021651" y="1334783"/>
                </a:lnTo>
                <a:lnTo>
                  <a:pt x="1996024" y="1330291"/>
                </a:lnTo>
                <a:lnTo>
                  <a:pt x="1603761" y="1345747"/>
                </a:lnTo>
                <a:cubicBezTo>
                  <a:pt x="1073237" y="1370831"/>
                  <a:pt x="542713" y="1413474"/>
                  <a:pt x="12189" y="1441067"/>
                </a:cubicBezTo>
                <a:cubicBezTo>
                  <a:pt x="542713" y="1410966"/>
                  <a:pt x="1073237" y="1368323"/>
                  <a:pt x="1603761" y="1340730"/>
                </a:cubicBezTo>
                <a:lnTo>
                  <a:pt x="1971306" y="1325958"/>
                </a:lnTo>
                <a:lnTo>
                  <a:pt x="1960110" y="1323995"/>
                </a:lnTo>
                <a:lnTo>
                  <a:pt x="1604348" y="1322878"/>
                </a:lnTo>
                <a:cubicBezTo>
                  <a:pt x="1071335" y="1332908"/>
                  <a:pt x="540826" y="1375534"/>
                  <a:pt x="10314" y="1415654"/>
                </a:cubicBezTo>
                <a:cubicBezTo>
                  <a:pt x="540826" y="1373027"/>
                  <a:pt x="1071335" y="1330400"/>
                  <a:pt x="1604348" y="1317863"/>
                </a:cubicBezTo>
                <a:lnTo>
                  <a:pt x="1889609" y="1317415"/>
                </a:lnTo>
                <a:lnTo>
                  <a:pt x="1608855" y="1305727"/>
                </a:lnTo>
                <a:cubicBezTo>
                  <a:pt x="1341077" y="1300711"/>
                  <a:pt x="1073299" y="1308236"/>
                  <a:pt x="805521" y="1325793"/>
                </a:cubicBezTo>
                <a:cubicBezTo>
                  <a:pt x="537742" y="1340843"/>
                  <a:pt x="272467" y="1365925"/>
                  <a:pt x="4688" y="1391008"/>
                </a:cubicBezTo>
                <a:cubicBezTo>
                  <a:pt x="272467" y="1363417"/>
                  <a:pt x="537742" y="1338335"/>
                  <a:pt x="805521" y="1323285"/>
                </a:cubicBezTo>
                <a:cubicBezTo>
                  <a:pt x="1073299" y="1305727"/>
                  <a:pt x="1341077" y="1295694"/>
                  <a:pt x="1608855" y="1300711"/>
                </a:cubicBezTo>
                <a:lnTo>
                  <a:pt x="1882117" y="1311385"/>
                </a:lnTo>
                <a:lnTo>
                  <a:pt x="1877765" y="1310731"/>
                </a:lnTo>
                <a:lnTo>
                  <a:pt x="1815761" y="1304073"/>
                </a:lnTo>
                <a:cubicBezTo>
                  <a:pt x="1748824" y="1298117"/>
                  <a:pt x="1681886" y="1293101"/>
                  <a:pt x="1614323" y="1288086"/>
                </a:cubicBezTo>
                <a:cubicBezTo>
                  <a:pt x="1546759" y="1285578"/>
                  <a:pt x="1479196" y="1283070"/>
                  <a:pt x="1411633" y="1280562"/>
                </a:cubicBezTo>
                <a:cubicBezTo>
                  <a:pt x="1346572" y="1278054"/>
                  <a:pt x="1279009" y="1278054"/>
                  <a:pt x="1211445" y="1278054"/>
                </a:cubicBezTo>
                <a:cubicBezTo>
                  <a:pt x="1076319" y="1280562"/>
                  <a:pt x="941192" y="1283070"/>
                  <a:pt x="806066" y="1290593"/>
                </a:cubicBezTo>
                <a:cubicBezTo>
                  <a:pt x="538315" y="1305640"/>
                  <a:pt x="270564" y="1333226"/>
                  <a:pt x="2813" y="1365827"/>
                </a:cubicBezTo>
                <a:cubicBezTo>
                  <a:pt x="270564" y="1333226"/>
                  <a:pt x="538315" y="1303132"/>
                  <a:pt x="806066" y="1288086"/>
                </a:cubicBezTo>
                <a:cubicBezTo>
                  <a:pt x="941192" y="1280562"/>
                  <a:pt x="1076319" y="1275547"/>
                  <a:pt x="1211445" y="1275547"/>
                </a:cubicBezTo>
                <a:cubicBezTo>
                  <a:pt x="1279009" y="1275547"/>
                  <a:pt x="1346572" y="1275547"/>
                  <a:pt x="1411633" y="1275547"/>
                </a:cubicBezTo>
                <a:cubicBezTo>
                  <a:pt x="1479196" y="1278054"/>
                  <a:pt x="1546759" y="1280562"/>
                  <a:pt x="1614323" y="1283070"/>
                </a:cubicBezTo>
                <a:lnTo>
                  <a:pt x="1781622" y="1296286"/>
                </a:lnTo>
                <a:lnTo>
                  <a:pt x="1724248" y="1287666"/>
                </a:lnTo>
                <a:cubicBezTo>
                  <a:pt x="1621644" y="1277640"/>
                  <a:pt x="1621644" y="1277640"/>
                  <a:pt x="1621644" y="1277640"/>
                </a:cubicBezTo>
                <a:cubicBezTo>
                  <a:pt x="1486507" y="1262600"/>
                  <a:pt x="1351370" y="1252574"/>
                  <a:pt x="1216233" y="1252574"/>
                </a:cubicBezTo>
                <a:cubicBezTo>
                  <a:pt x="1166183" y="1250067"/>
                  <a:pt x="1166183" y="1250067"/>
                  <a:pt x="1166183" y="1250067"/>
                </a:cubicBezTo>
                <a:cubicBezTo>
                  <a:pt x="1148665" y="1250067"/>
                  <a:pt x="1131147" y="1250067"/>
                  <a:pt x="1113629" y="1250067"/>
                </a:cubicBezTo>
                <a:cubicBezTo>
                  <a:pt x="1013528" y="1250067"/>
                  <a:pt x="1013528" y="1250067"/>
                  <a:pt x="1013528" y="1250067"/>
                </a:cubicBezTo>
                <a:cubicBezTo>
                  <a:pt x="943457" y="1252574"/>
                  <a:pt x="875888" y="1252574"/>
                  <a:pt x="808320" y="1257587"/>
                </a:cubicBezTo>
                <a:cubicBezTo>
                  <a:pt x="538046" y="1270120"/>
                  <a:pt x="267772" y="1300199"/>
                  <a:pt x="0" y="1340304"/>
                </a:cubicBezTo>
                <a:cubicBezTo>
                  <a:pt x="267772" y="1300199"/>
                  <a:pt x="538046" y="1267614"/>
                  <a:pt x="808320" y="1255081"/>
                </a:cubicBezTo>
                <a:cubicBezTo>
                  <a:pt x="875888" y="1250067"/>
                  <a:pt x="943457" y="1250067"/>
                  <a:pt x="1013528" y="1247561"/>
                </a:cubicBezTo>
                <a:cubicBezTo>
                  <a:pt x="1113629" y="1247561"/>
                  <a:pt x="1113629" y="1247561"/>
                  <a:pt x="1113629" y="1247561"/>
                </a:cubicBezTo>
                <a:cubicBezTo>
                  <a:pt x="1131147" y="1247561"/>
                  <a:pt x="1148665" y="1247561"/>
                  <a:pt x="1166183" y="1247561"/>
                </a:cubicBezTo>
                <a:cubicBezTo>
                  <a:pt x="1216233" y="1247561"/>
                  <a:pt x="1216233" y="1247561"/>
                  <a:pt x="1216233" y="1247561"/>
                </a:cubicBezTo>
                <a:cubicBezTo>
                  <a:pt x="1351370" y="1250067"/>
                  <a:pt x="1486507" y="1257587"/>
                  <a:pt x="1621644" y="1272627"/>
                </a:cubicBezTo>
                <a:cubicBezTo>
                  <a:pt x="1724248" y="1282653"/>
                  <a:pt x="1724248" y="1282653"/>
                  <a:pt x="1724248" y="1282653"/>
                </a:cubicBezTo>
                <a:cubicBezTo>
                  <a:pt x="1756781" y="1287666"/>
                  <a:pt x="1791817" y="1292679"/>
                  <a:pt x="1824350" y="1297692"/>
                </a:cubicBezTo>
                <a:cubicBezTo>
                  <a:pt x="1874401" y="1305212"/>
                  <a:pt x="1874401" y="1305212"/>
                  <a:pt x="1874401" y="1305212"/>
                </a:cubicBezTo>
                <a:lnTo>
                  <a:pt x="1876050" y="1305460"/>
                </a:lnTo>
                <a:lnTo>
                  <a:pt x="1958694" y="1314376"/>
                </a:lnTo>
                <a:lnTo>
                  <a:pt x="2010210" y="1316388"/>
                </a:lnTo>
                <a:lnTo>
                  <a:pt x="2037840" y="1318801"/>
                </a:lnTo>
                <a:lnTo>
                  <a:pt x="2123809" y="1322717"/>
                </a:lnTo>
                <a:lnTo>
                  <a:pt x="2237745" y="1320831"/>
                </a:lnTo>
                <a:lnTo>
                  <a:pt x="2295221" y="1317121"/>
                </a:lnTo>
                <a:lnTo>
                  <a:pt x="2402045" y="1305641"/>
                </a:lnTo>
                <a:lnTo>
                  <a:pt x="2410836" y="1304694"/>
                </a:lnTo>
                <a:lnTo>
                  <a:pt x="2546168" y="1282955"/>
                </a:lnTo>
                <a:lnTo>
                  <a:pt x="2659717" y="1258873"/>
                </a:lnTo>
                <a:lnTo>
                  <a:pt x="2712288" y="1244690"/>
                </a:lnTo>
                <a:lnTo>
                  <a:pt x="2835272" y="1207526"/>
                </a:lnTo>
                <a:lnTo>
                  <a:pt x="2871251" y="1194959"/>
                </a:lnTo>
                <a:lnTo>
                  <a:pt x="3022620" y="1135682"/>
                </a:lnTo>
                <a:lnTo>
                  <a:pt x="3065180" y="1117038"/>
                </a:lnTo>
                <a:lnTo>
                  <a:pt x="3135498" y="1082054"/>
                </a:lnTo>
                <a:lnTo>
                  <a:pt x="3272966" y="1007211"/>
                </a:lnTo>
                <a:cubicBezTo>
                  <a:pt x="3515712" y="869320"/>
                  <a:pt x="3743443" y="706358"/>
                  <a:pt x="3948651" y="518325"/>
                </a:cubicBezTo>
                <a:cubicBezTo>
                  <a:pt x="4053757" y="425561"/>
                  <a:pt x="4158863" y="330291"/>
                  <a:pt x="4268975" y="247557"/>
                </a:cubicBezTo>
                <a:cubicBezTo>
                  <a:pt x="4381589" y="162315"/>
                  <a:pt x="4501711" y="89609"/>
                  <a:pt x="4631843" y="36959"/>
                </a:cubicBezTo>
                <a:cubicBezTo>
                  <a:pt x="4664376" y="24424"/>
                  <a:pt x="4697535" y="12515"/>
                  <a:pt x="4731319" y="248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88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 rot="10800000" flipV="1">
            <a:off x="11091690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0" i="0" smtClean="0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fld>
            <a:endParaRPr lang="id-ID" sz="8625" b="0" i="0" dirty="0">
              <a:solidFill>
                <a:schemeClr val="bg1">
                  <a:lumMod val="8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25885" y="6300846"/>
            <a:ext cx="519502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d-ID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CRYPTONARY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©</a:t>
            </a:r>
            <a:r>
              <a:rPr lang="id-ID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id-ID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2019 Copyright. 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All rights</a:t>
            </a:r>
            <a:r>
              <a:rPr lang="id-ID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Reserved</a:t>
            </a: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endParaRPr lang="en-US" sz="1000" dirty="0">
              <a:solidFill>
                <a:schemeClr val="bg1">
                  <a:lumMod val="8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25885" y="269786"/>
            <a:ext cx="1434036" cy="279490"/>
            <a:chOff x="3508583" y="3611283"/>
            <a:chExt cx="5174839" cy="1008560"/>
          </a:xfrm>
        </p:grpSpPr>
        <p:grpSp>
          <p:nvGrpSpPr>
            <p:cNvPr id="12" name="Group 11"/>
            <p:cNvGrpSpPr/>
            <p:nvPr userDrawn="1"/>
          </p:nvGrpSpPr>
          <p:grpSpPr>
            <a:xfrm>
              <a:off x="3508583" y="3611283"/>
              <a:ext cx="892753" cy="1008560"/>
              <a:chOff x="472306" y="742952"/>
              <a:chExt cx="255968" cy="289172"/>
            </a:xfrm>
          </p:grpSpPr>
          <p:sp>
            <p:nvSpPr>
              <p:cNvPr id="24" name="Freeform 119"/>
              <p:cNvSpPr/>
              <p:nvPr/>
            </p:nvSpPr>
            <p:spPr bwMode="auto">
              <a:xfrm>
                <a:off x="472306" y="742952"/>
                <a:ext cx="255968" cy="289172"/>
              </a:xfrm>
              <a:custGeom>
                <a:avLst/>
                <a:gdLst>
                  <a:gd name="T0" fmla="*/ 491 w 525"/>
                  <a:gd name="T1" fmla="*/ 107 h 593"/>
                  <a:gd name="T2" fmla="*/ 290 w 525"/>
                  <a:gd name="T3" fmla="*/ 6 h 593"/>
                  <a:gd name="T4" fmla="*/ 262 w 525"/>
                  <a:gd name="T5" fmla="*/ 0 h 593"/>
                  <a:gd name="T6" fmla="*/ 235 w 525"/>
                  <a:gd name="T7" fmla="*/ 6 h 593"/>
                  <a:gd name="T8" fmla="*/ 34 w 525"/>
                  <a:gd name="T9" fmla="*/ 107 h 593"/>
                  <a:gd name="T10" fmla="*/ 0 w 525"/>
                  <a:gd name="T11" fmla="*/ 162 h 593"/>
                  <a:gd name="T12" fmla="*/ 0 w 525"/>
                  <a:gd name="T13" fmla="*/ 428 h 593"/>
                  <a:gd name="T14" fmla="*/ 34 w 525"/>
                  <a:gd name="T15" fmla="*/ 484 h 593"/>
                  <a:gd name="T16" fmla="*/ 235 w 525"/>
                  <a:gd name="T17" fmla="*/ 584 h 593"/>
                  <a:gd name="T18" fmla="*/ 290 w 525"/>
                  <a:gd name="T19" fmla="*/ 584 h 593"/>
                  <a:gd name="T20" fmla="*/ 491 w 525"/>
                  <a:gd name="T21" fmla="*/ 484 h 593"/>
                  <a:gd name="T22" fmla="*/ 525 w 525"/>
                  <a:gd name="T23" fmla="*/ 428 h 593"/>
                  <a:gd name="T24" fmla="*/ 525 w 525"/>
                  <a:gd name="T25" fmla="*/ 162 h 593"/>
                  <a:gd name="T26" fmla="*/ 491 w 525"/>
                  <a:gd name="T27" fmla="*/ 107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93">
                    <a:moveTo>
                      <a:pt x="491" y="107"/>
                    </a:moveTo>
                    <a:cubicBezTo>
                      <a:pt x="290" y="6"/>
                      <a:pt x="290" y="6"/>
                      <a:pt x="290" y="6"/>
                    </a:cubicBezTo>
                    <a:cubicBezTo>
                      <a:pt x="281" y="2"/>
                      <a:pt x="272" y="0"/>
                      <a:pt x="262" y="0"/>
                    </a:cubicBezTo>
                    <a:cubicBezTo>
                      <a:pt x="253" y="0"/>
                      <a:pt x="243" y="2"/>
                      <a:pt x="235" y="6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13" y="117"/>
                      <a:pt x="0" y="139"/>
                      <a:pt x="0" y="162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51"/>
                      <a:pt x="13" y="473"/>
                      <a:pt x="34" y="484"/>
                    </a:cubicBezTo>
                    <a:cubicBezTo>
                      <a:pt x="235" y="584"/>
                      <a:pt x="235" y="584"/>
                      <a:pt x="235" y="584"/>
                    </a:cubicBezTo>
                    <a:cubicBezTo>
                      <a:pt x="252" y="593"/>
                      <a:pt x="273" y="593"/>
                      <a:pt x="290" y="584"/>
                    </a:cubicBezTo>
                    <a:cubicBezTo>
                      <a:pt x="491" y="484"/>
                      <a:pt x="491" y="484"/>
                      <a:pt x="491" y="484"/>
                    </a:cubicBezTo>
                    <a:cubicBezTo>
                      <a:pt x="512" y="473"/>
                      <a:pt x="525" y="451"/>
                      <a:pt x="525" y="428"/>
                    </a:cubicBezTo>
                    <a:cubicBezTo>
                      <a:pt x="525" y="162"/>
                      <a:pt x="525" y="162"/>
                      <a:pt x="525" y="162"/>
                    </a:cubicBezTo>
                    <a:cubicBezTo>
                      <a:pt x="525" y="139"/>
                      <a:pt x="512" y="117"/>
                      <a:pt x="491" y="1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9600" b="1">
                  <a:solidFill>
                    <a:schemeClr val="bg1">
                      <a:lumMod val="95000"/>
                      <a:alpha val="40000"/>
                    </a:schemeClr>
                  </a:solidFill>
                  <a:latin typeface="+mj-lt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5" name="Freeform: Shape 24"/>
              <p:cNvSpPr/>
              <p:nvPr/>
            </p:nvSpPr>
            <p:spPr bwMode="auto">
              <a:xfrm>
                <a:off x="531689" y="802155"/>
                <a:ext cx="123508" cy="170767"/>
              </a:xfrm>
              <a:custGeom>
                <a:avLst/>
                <a:gdLst>
                  <a:gd name="connsiteX0" fmla="*/ 632354 w 1074687"/>
                  <a:gd name="connsiteY0" fmla="*/ 1069975 h 1485900"/>
                  <a:gd name="connsiteX1" fmla="*/ 653521 w 1074687"/>
                  <a:gd name="connsiteY1" fmla="*/ 1069975 h 1485900"/>
                  <a:gd name="connsiteX2" fmla="*/ 666221 w 1074687"/>
                  <a:gd name="connsiteY2" fmla="*/ 1069975 h 1485900"/>
                  <a:gd name="connsiteX3" fmla="*/ 805922 w 1074687"/>
                  <a:gd name="connsiteY3" fmla="*/ 1273694 h 1485900"/>
                  <a:gd name="connsiteX4" fmla="*/ 704322 w 1074687"/>
                  <a:gd name="connsiteY4" fmla="*/ 1481656 h 1485900"/>
                  <a:gd name="connsiteX5" fmla="*/ 661988 w 1074687"/>
                  <a:gd name="connsiteY5" fmla="*/ 1485900 h 1485900"/>
                  <a:gd name="connsiteX6" fmla="*/ 598488 w 1074687"/>
                  <a:gd name="connsiteY6" fmla="*/ 1481656 h 1485900"/>
                  <a:gd name="connsiteX7" fmla="*/ 606954 w 1074687"/>
                  <a:gd name="connsiteY7" fmla="*/ 1481656 h 1485900"/>
                  <a:gd name="connsiteX8" fmla="*/ 733955 w 1074687"/>
                  <a:gd name="connsiteY8" fmla="*/ 1273694 h 1485900"/>
                  <a:gd name="connsiteX9" fmla="*/ 632354 w 1074687"/>
                  <a:gd name="connsiteY9" fmla="*/ 1069975 h 1485900"/>
                  <a:gd name="connsiteX10" fmla="*/ 580812 w 1074687"/>
                  <a:gd name="connsiteY10" fmla="*/ 1057275 h 1485900"/>
                  <a:gd name="connsiteX11" fmla="*/ 593536 w 1074687"/>
                  <a:gd name="connsiteY11" fmla="*/ 1061514 h 1485900"/>
                  <a:gd name="connsiteX12" fmla="*/ 610501 w 1074687"/>
                  <a:gd name="connsiteY12" fmla="*/ 1065753 h 1485900"/>
                  <a:gd name="connsiteX13" fmla="*/ 678361 w 1074687"/>
                  <a:gd name="connsiteY13" fmla="*/ 1264976 h 1485900"/>
                  <a:gd name="connsiteX14" fmla="*/ 525676 w 1074687"/>
                  <a:gd name="connsiteY14" fmla="*/ 1468437 h 1485900"/>
                  <a:gd name="connsiteX15" fmla="*/ 508711 w 1074687"/>
                  <a:gd name="connsiteY15" fmla="*/ 1468437 h 1485900"/>
                  <a:gd name="connsiteX16" fmla="*/ 449334 w 1074687"/>
                  <a:gd name="connsiteY16" fmla="*/ 1447243 h 1485900"/>
                  <a:gd name="connsiteX17" fmla="*/ 411163 w 1074687"/>
                  <a:gd name="connsiteY17" fmla="*/ 1430288 h 1485900"/>
                  <a:gd name="connsiteX18" fmla="*/ 436610 w 1074687"/>
                  <a:gd name="connsiteY18" fmla="*/ 1438766 h 1485900"/>
                  <a:gd name="connsiteX19" fmla="*/ 614742 w 1074687"/>
                  <a:gd name="connsiteY19" fmla="*/ 1239543 h 1485900"/>
                  <a:gd name="connsiteX20" fmla="*/ 580812 w 1074687"/>
                  <a:gd name="connsiteY20" fmla="*/ 1057275 h 1485900"/>
                  <a:gd name="connsiteX21" fmla="*/ 746771 w 1074687"/>
                  <a:gd name="connsiteY21" fmla="*/ 1048808 h 1485900"/>
                  <a:gd name="connsiteX22" fmla="*/ 929160 w 1074687"/>
                  <a:gd name="connsiteY22" fmla="*/ 1235075 h 1485900"/>
                  <a:gd name="connsiteX23" fmla="*/ 899469 w 1074687"/>
                  <a:gd name="connsiteY23" fmla="*/ 1425575 h 1485900"/>
                  <a:gd name="connsiteX24" fmla="*/ 810395 w 1074687"/>
                  <a:gd name="connsiteY24" fmla="*/ 1459442 h 1485900"/>
                  <a:gd name="connsiteX25" fmla="*/ 797670 w 1074687"/>
                  <a:gd name="connsiteY25" fmla="*/ 1463675 h 1485900"/>
                  <a:gd name="connsiteX26" fmla="*/ 861294 w 1074687"/>
                  <a:gd name="connsiteY26" fmla="*/ 1260475 h 1485900"/>
                  <a:gd name="connsiteX27" fmla="*/ 704355 w 1074687"/>
                  <a:gd name="connsiteY27" fmla="*/ 1065742 h 1485900"/>
                  <a:gd name="connsiteX28" fmla="*/ 691630 w 1074687"/>
                  <a:gd name="connsiteY28" fmla="*/ 1065742 h 1485900"/>
                  <a:gd name="connsiteX29" fmla="*/ 717080 w 1074687"/>
                  <a:gd name="connsiteY29" fmla="*/ 1053042 h 1485900"/>
                  <a:gd name="connsiteX30" fmla="*/ 746771 w 1074687"/>
                  <a:gd name="connsiteY30" fmla="*/ 1048808 h 1485900"/>
                  <a:gd name="connsiteX31" fmla="*/ 526082 w 1074687"/>
                  <a:gd name="connsiteY31" fmla="*/ 1019175 h 1485900"/>
                  <a:gd name="connsiteX32" fmla="*/ 534601 w 1074687"/>
                  <a:gd name="connsiteY32" fmla="*/ 1027642 h 1485900"/>
                  <a:gd name="connsiteX33" fmla="*/ 555896 w 1074687"/>
                  <a:gd name="connsiteY33" fmla="*/ 1044575 h 1485900"/>
                  <a:gd name="connsiteX34" fmla="*/ 564415 w 1074687"/>
                  <a:gd name="connsiteY34" fmla="*/ 1213908 h 1485900"/>
                  <a:gd name="connsiteX35" fmla="*/ 368494 w 1074687"/>
                  <a:gd name="connsiteY35" fmla="*/ 1400175 h 1485900"/>
                  <a:gd name="connsiteX36" fmla="*/ 334421 w 1074687"/>
                  <a:gd name="connsiteY36" fmla="*/ 1391708 h 1485900"/>
                  <a:gd name="connsiteX37" fmla="*/ 270533 w 1074687"/>
                  <a:gd name="connsiteY37" fmla="*/ 1345142 h 1485900"/>
                  <a:gd name="connsiteX38" fmla="*/ 249238 w 1074687"/>
                  <a:gd name="connsiteY38" fmla="*/ 1328208 h 1485900"/>
                  <a:gd name="connsiteX39" fmla="*/ 287570 w 1074687"/>
                  <a:gd name="connsiteY39" fmla="*/ 1336675 h 1485900"/>
                  <a:gd name="connsiteX40" fmla="*/ 509046 w 1074687"/>
                  <a:gd name="connsiteY40" fmla="*/ 1171575 h 1485900"/>
                  <a:gd name="connsiteX41" fmla="*/ 526082 w 1074687"/>
                  <a:gd name="connsiteY41" fmla="*/ 1019175 h 1485900"/>
                  <a:gd name="connsiteX42" fmla="*/ 809410 w 1074687"/>
                  <a:gd name="connsiteY42" fmla="*/ 1001201 h 1485900"/>
                  <a:gd name="connsiteX43" fmla="*/ 1034816 w 1074687"/>
                  <a:gd name="connsiteY43" fmla="*/ 1158487 h 1485900"/>
                  <a:gd name="connsiteX44" fmla="*/ 1060334 w 1074687"/>
                  <a:gd name="connsiteY44" fmla="*/ 1311522 h 1485900"/>
                  <a:gd name="connsiteX45" fmla="*/ 1005045 w 1074687"/>
                  <a:gd name="connsiteY45" fmla="*/ 1358282 h 1485900"/>
                  <a:gd name="connsiteX46" fmla="*/ 979528 w 1074687"/>
                  <a:gd name="connsiteY46" fmla="*/ 1379537 h 1485900"/>
                  <a:gd name="connsiteX47" fmla="*/ 979528 w 1074687"/>
                  <a:gd name="connsiteY47" fmla="*/ 1205247 h 1485900"/>
                  <a:gd name="connsiteX48" fmla="*/ 775387 w 1074687"/>
                  <a:gd name="connsiteY48" fmla="*/ 1030958 h 1485900"/>
                  <a:gd name="connsiteX49" fmla="*/ 741363 w 1074687"/>
                  <a:gd name="connsiteY49" fmla="*/ 1039460 h 1485900"/>
                  <a:gd name="connsiteX50" fmla="*/ 749869 w 1074687"/>
                  <a:gd name="connsiteY50" fmla="*/ 1030958 h 1485900"/>
                  <a:gd name="connsiteX51" fmla="*/ 771134 w 1074687"/>
                  <a:gd name="connsiteY51" fmla="*/ 1013954 h 1485900"/>
                  <a:gd name="connsiteX52" fmla="*/ 809410 w 1074687"/>
                  <a:gd name="connsiteY52" fmla="*/ 1001201 h 1485900"/>
                  <a:gd name="connsiteX53" fmla="*/ 474133 w 1074687"/>
                  <a:gd name="connsiteY53" fmla="*/ 958850 h 1485900"/>
                  <a:gd name="connsiteX54" fmla="*/ 499533 w 1074687"/>
                  <a:gd name="connsiteY54" fmla="*/ 992886 h 1485900"/>
                  <a:gd name="connsiteX55" fmla="*/ 465666 w 1074687"/>
                  <a:gd name="connsiteY55" fmla="*/ 1124775 h 1485900"/>
                  <a:gd name="connsiteX56" fmla="*/ 228600 w 1074687"/>
                  <a:gd name="connsiteY56" fmla="*/ 1277937 h 1485900"/>
                  <a:gd name="connsiteX57" fmla="*/ 190500 w 1074687"/>
                  <a:gd name="connsiteY57" fmla="*/ 1265174 h 1485900"/>
                  <a:gd name="connsiteX58" fmla="*/ 131233 w 1074687"/>
                  <a:gd name="connsiteY58" fmla="*/ 1184338 h 1485900"/>
                  <a:gd name="connsiteX59" fmla="*/ 127000 w 1074687"/>
                  <a:gd name="connsiteY59" fmla="*/ 1180084 h 1485900"/>
                  <a:gd name="connsiteX60" fmla="*/ 169333 w 1074687"/>
                  <a:gd name="connsiteY60" fmla="*/ 1192847 h 1485900"/>
                  <a:gd name="connsiteX61" fmla="*/ 419100 w 1074687"/>
                  <a:gd name="connsiteY61" fmla="*/ 1065212 h 1485900"/>
                  <a:gd name="connsiteX62" fmla="*/ 474133 w 1074687"/>
                  <a:gd name="connsiteY62" fmla="*/ 958850 h 1485900"/>
                  <a:gd name="connsiteX63" fmla="*/ 432329 w 1074687"/>
                  <a:gd name="connsiteY63" fmla="*/ 869950 h 1485900"/>
                  <a:gd name="connsiteX64" fmla="*/ 453496 w 1074687"/>
                  <a:gd name="connsiteY64" fmla="*/ 916517 h 1485900"/>
                  <a:gd name="connsiteX65" fmla="*/ 453496 w 1074687"/>
                  <a:gd name="connsiteY65" fmla="*/ 920750 h 1485900"/>
                  <a:gd name="connsiteX66" fmla="*/ 389996 w 1074687"/>
                  <a:gd name="connsiteY66" fmla="*/ 1005417 h 1485900"/>
                  <a:gd name="connsiteX67" fmla="*/ 123296 w 1074687"/>
                  <a:gd name="connsiteY67" fmla="*/ 1111250 h 1485900"/>
                  <a:gd name="connsiteX68" fmla="*/ 80963 w 1074687"/>
                  <a:gd name="connsiteY68" fmla="*/ 1098550 h 1485900"/>
                  <a:gd name="connsiteX69" fmla="*/ 76729 w 1074687"/>
                  <a:gd name="connsiteY69" fmla="*/ 1090083 h 1485900"/>
                  <a:gd name="connsiteX70" fmla="*/ 42863 w 1074687"/>
                  <a:gd name="connsiteY70" fmla="*/ 996950 h 1485900"/>
                  <a:gd name="connsiteX71" fmla="*/ 80963 w 1074687"/>
                  <a:gd name="connsiteY71" fmla="*/ 1005417 h 1485900"/>
                  <a:gd name="connsiteX72" fmla="*/ 356129 w 1074687"/>
                  <a:gd name="connsiteY72" fmla="*/ 929217 h 1485900"/>
                  <a:gd name="connsiteX73" fmla="*/ 432329 w 1074687"/>
                  <a:gd name="connsiteY73" fmla="*/ 869950 h 1485900"/>
                  <a:gd name="connsiteX74" fmla="*/ 415396 w 1074687"/>
                  <a:gd name="connsiteY74" fmla="*/ 773112 h 1485900"/>
                  <a:gd name="connsiteX75" fmla="*/ 423863 w 1074687"/>
                  <a:gd name="connsiteY75" fmla="*/ 827949 h 1485900"/>
                  <a:gd name="connsiteX76" fmla="*/ 343429 w 1074687"/>
                  <a:gd name="connsiteY76" fmla="*/ 865912 h 1485900"/>
                  <a:gd name="connsiteX77" fmla="*/ 59796 w 1074687"/>
                  <a:gd name="connsiteY77" fmla="*/ 920749 h 1485900"/>
                  <a:gd name="connsiteX78" fmla="*/ 21696 w 1074687"/>
                  <a:gd name="connsiteY78" fmla="*/ 912312 h 1485900"/>
                  <a:gd name="connsiteX79" fmla="*/ 4763 w 1074687"/>
                  <a:gd name="connsiteY79" fmla="*/ 802639 h 1485900"/>
                  <a:gd name="connsiteX80" fmla="*/ 42863 w 1074687"/>
                  <a:gd name="connsiteY80" fmla="*/ 802639 h 1485900"/>
                  <a:gd name="connsiteX81" fmla="*/ 330729 w 1074687"/>
                  <a:gd name="connsiteY81" fmla="*/ 785767 h 1485900"/>
                  <a:gd name="connsiteX82" fmla="*/ 415396 w 1074687"/>
                  <a:gd name="connsiteY82" fmla="*/ 773112 h 1485900"/>
                  <a:gd name="connsiteX83" fmla="*/ 50800 w 1074687"/>
                  <a:gd name="connsiteY83" fmla="*/ 590550 h 1485900"/>
                  <a:gd name="connsiteX84" fmla="*/ 334433 w 1074687"/>
                  <a:gd name="connsiteY84" fmla="*/ 632542 h 1485900"/>
                  <a:gd name="connsiteX85" fmla="*/ 419100 w 1074687"/>
                  <a:gd name="connsiteY85" fmla="*/ 666135 h 1485900"/>
                  <a:gd name="connsiteX86" fmla="*/ 414866 w 1074687"/>
                  <a:gd name="connsiteY86" fmla="*/ 712327 h 1485900"/>
                  <a:gd name="connsiteX87" fmla="*/ 414866 w 1074687"/>
                  <a:gd name="connsiteY87" fmla="*/ 720725 h 1485900"/>
                  <a:gd name="connsiteX88" fmla="*/ 325966 w 1074687"/>
                  <a:gd name="connsiteY88" fmla="*/ 712327 h 1485900"/>
                  <a:gd name="connsiteX89" fmla="*/ 42333 w 1074687"/>
                  <a:gd name="connsiteY89" fmla="*/ 703928 h 1485900"/>
                  <a:gd name="connsiteX90" fmla="*/ 0 w 1074687"/>
                  <a:gd name="connsiteY90" fmla="*/ 708127 h 1485900"/>
                  <a:gd name="connsiteX91" fmla="*/ 4233 w 1074687"/>
                  <a:gd name="connsiteY91" fmla="*/ 687131 h 1485900"/>
                  <a:gd name="connsiteX92" fmla="*/ 12700 w 1074687"/>
                  <a:gd name="connsiteY92" fmla="*/ 603148 h 1485900"/>
                  <a:gd name="connsiteX93" fmla="*/ 50800 w 1074687"/>
                  <a:gd name="connsiteY93" fmla="*/ 590550 h 1485900"/>
                  <a:gd name="connsiteX94" fmla="*/ 106458 w 1074687"/>
                  <a:gd name="connsiteY94" fmla="*/ 395287 h 1485900"/>
                  <a:gd name="connsiteX95" fmla="*/ 377730 w 1074687"/>
                  <a:gd name="connsiteY95" fmla="*/ 488420 h 1485900"/>
                  <a:gd name="connsiteX96" fmla="*/ 445549 w 1074687"/>
                  <a:gd name="connsiteY96" fmla="*/ 573087 h 1485900"/>
                  <a:gd name="connsiteX97" fmla="*/ 437071 w 1074687"/>
                  <a:gd name="connsiteY97" fmla="*/ 602720 h 1485900"/>
                  <a:gd name="connsiteX98" fmla="*/ 428594 w 1074687"/>
                  <a:gd name="connsiteY98" fmla="*/ 623887 h 1485900"/>
                  <a:gd name="connsiteX99" fmla="*/ 352299 w 1074687"/>
                  <a:gd name="connsiteY99" fmla="*/ 564620 h 1485900"/>
                  <a:gd name="connsiteX100" fmla="*/ 72549 w 1074687"/>
                  <a:gd name="connsiteY100" fmla="*/ 501120 h 1485900"/>
                  <a:gd name="connsiteX101" fmla="*/ 30163 w 1074687"/>
                  <a:gd name="connsiteY101" fmla="*/ 513820 h 1485900"/>
                  <a:gd name="connsiteX102" fmla="*/ 42879 w 1074687"/>
                  <a:gd name="connsiteY102" fmla="*/ 475720 h 1485900"/>
                  <a:gd name="connsiteX103" fmla="*/ 68310 w 1074687"/>
                  <a:gd name="connsiteY103" fmla="*/ 412220 h 1485900"/>
                  <a:gd name="connsiteX104" fmla="*/ 106458 w 1074687"/>
                  <a:gd name="connsiteY104" fmla="*/ 395287 h 1485900"/>
                  <a:gd name="connsiteX105" fmla="*/ 203601 w 1074687"/>
                  <a:gd name="connsiteY105" fmla="*/ 229666 h 1485900"/>
                  <a:gd name="connsiteX106" fmla="*/ 444584 w 1074687"/>
                  <a:gd name="connsiteY106" fmla="*/ 369604 h 1485900"/>
                  <a:gd name="connsiteX107" fmla="*/ 486862 w 1074687"/>
                  <a:gd name="connsiteY107" fmla="*/ 496822 h 1485900"/>
                  <a:gd name="connsiteX108" fmla="*/ 478406 w 1074687"/>
                  <a:gd name="connsiteY108" fmla="*/ 513784 h 1485900"/>
                  <a:gd name="connsiteX109" fmla="*/ 461495 w 1074687"/>
                  <a:gd name="connsiteY109" fmla="*/ 534987 h 1485900"/>
                  <a:gd name="connsiteX110" fmla="*/ 402307 w 1074687"/>
                  <a:gd name="connsiteY110" fmla="*/ 433213 h 1485900"/>
                  <a:gd name="connsiteX111" fmla="*/ 144413 w 1074687"/>
                  <a:gd name="connsiteY111" fmla="*/ 318718 h 1485900"/>
                  <a:gd name="connsiteX112" fmla="*/ 106363 w 1074687"/>
                  <a:gd name="connsiteY112" fmla="*/ 335680 h 1485900"/>
                  <a:gd name="connsiteX113" fmla="*/ 135957 w 1074687"/>
                  <a:gd name="connsiteY113" fmla="*/ 284793 h 1485900"/>
                  <a:gd name="connsiteX114" fmla="*/ 161324 w 1074687"/>
                  <a:gd name="connsiteY114" fmla="*/ 246628 h 1485900"/>
                  <a:gd name="connsiteX115" fmla="*/ 203601 w 1074687"/>
                  <a:gd name="connsiteY115" fmla="*/ 229666 h 1485900"/>
                  <a:gd name="connsiteX116" fmla="*/ 339371 w 1074687"/>
                  <a:gd name="connsiteY116" fmla="*/ 102664 h 1485900"/>
                  <a:gd name="connsiteX117" fmla="*/ 542870 w 1074687"/>
                  <a:gd name="connsiteY117" fmla="*/ 276477 h 1485900"/>
                  <a:gd name="connsiteX118" fmla="*/ 542870 w 1074687"/>
                  <a:gd name="connsiteY118" fmla="*/ 446051 h 1485900"/>
                  <a:gd name="connsiteX119" fmla="*/ 534391 w 1074687"/>
                  <a:gd name="connsiteY119" fmla="*/ 454530 h 1485900"/>
                  <a:gd name="connsiteX120" fmla="*/ 513193 w 1074687"/>
                  <a:gd name="connsiteY120" fmla="*/ 471487 h 1485900"/>
                  <a:gd name="connsiteX121" fmla="*/ 487755 w 1074687"/>
                  <a:gd name="connsiteY121" fmla="*/ 323110 h 1485900"/>
                  <a:gd name="connsiteX122" fmla="*/ 258819 w 1074687"/>
                  <a:gd name="connsiteY122" fmla="*/ 166254 h 1485900"/>
                  <a:gd name="connsiteX123" fmla="*/ 220663 w 1074687"/>
                  <a:gd name="connsiteY123" fmla="*/ 178972 h 1485900"/>
                  <a:gd name="connsiteX124" fmla="*/ 280017 w 1074687"/>
                  <a:gd name="connsiteY124" fmla="*/ 128100 h 1485900"/>
                  <a:gd name="connsiteX125" fmla="*/ 301214 w 1074687"/>
                  <a:gd name="connsiteY125" fmla="*/ 111143 h 1485900"/>
                  <a:gd name="connsiteX126" fmla="*/ 339371 w 1074687"/>
                  <a:gd name="connsiteY126" fmla="*/ 102664 h 1485900"/>
                  <a:gd name="connsiteX127" fmla="*/ 945602 w 1074687"/>
                  <a:gd name="connsiteY127" fmla="*/ 93662 h 1485900"/>
                  <a:gd name="connsiteX128" fmla="*/ 1013661 w 1074687"/>
                  <a:gd name="connsiteY128" fmla="*/ 144532 h 1485900"/>
                  <a:gd name="connsiteX129" fmla="*/ 1030675 w 1074687"/>
                  <a:gd name="connsiteY129" fmla="*/ 157249 h 1485900"/>
                  <a:gd name="connsiteX130" fmla="*/ 1013661 w 1074687"/>
                  <a:gd name="connsiteY130" fmla="*/ 309858 h 1485900"/>
                  <a:gd name="connsiteX131" fmla="*/ 796722 w 1074687"/>
                  <a:gd name="connsiteY131" fmla="*/ 479424 h 1485900"/>
                  <a:gd name="connsiteX132" fmla="*/ 758439 w 1074687"/>
                  <a:gd name="connsiteY132" fmla="*/ 466706 h 1485900"/>
                  <a:gd name="connsiteX133" fmla="*/ 749932 w 1074687"/>
                  <a:gd name="connsiteY133" fmla="*/ 458228 h 1485900"/>
                  <a:gd name="connsiteX134" fmla="*/ 728663 w 1074687"/>
                  <a:gd name="connsiteY134" fmla="*/ 441272 h 1485900"/>
                  <a:gd name="connsiteX135" fmla="*/ 762693 w 1074687"/>
                  <a:gd name="connsiteY135" fmla="*/ 449750 h 1485900"/>
                  <a:gd name="connsiteX136" fmla="*/ 958363 w 1074687"/>
                  <a:gd name="connsiteY136" fmla="*/ 263228 h 1485900"/>
                  <a:gd name="connsiteX137" fmla="*/ 945602 w 1074687"/>
                  <a:gd name="connsiteY137" fmla="*/ 93662 h 1485900"/>
                  <a:gd name="connsiteX138" fmla="*/ 499745 w 1074687"/>
                  <a:gd name="connsiteY138" fmla="*/ 21706 h 1485900"/>
                  <a:gd name="connsiteX139" fmla="*/ 660899 w 1074687"/>
                  <a:gd name="connsiteY139" fmla="*/ 221180 h 1485900"/>
                  <a:gd name="connsiteX140" fmla="*/ 597286 w 1074687"/>
                  <a:gd name="connsiteY140" fmla="*/ 420655 h 1485900"/>
                  <a:gd name="connsiteX141" fmla="*/ 593045 w 1074687"/>
                  <a:gd name="connsiteY141" fmla="*/ 420655 h 1485900"/>
                  <a:gd name="connsiteX142" fmla="*/ 567599 w 1074687"/>
                  <a:gd name="connsiteY142" fmla="*/ 433387 h 1485900"/>
                  <a:gd name="connsiteX143" fmla="*/ 593045 w 1074687"/>
                  <a:gd name="connsiteY143" fmla="*/ 246645 h 1485900"/>
                  <a:gd name="connsiteX144" fmla="*/ 406445 w 1074687"/>
                  <a:gd name="connsiteY144" fmla="*/ 55659 h 1485900"/>
                  <a:gd name="connsiteX145" fmla="*/ 381000 w 1074687"/>
                  <a:gd name="connsiteY145" fmla="*/ 64147 h 1485900"/>
                  <a:gd name="connsiteX146" fmla="*/ 474300 w 1074687"/>
                  <a:gd name="connsiteY146" fmla="*/ 25950 h 1485900"/>
                  <a:gd name="connsiteX147" fmla="*/ 482781 w 1074687"/>
                  <a:gd name="connsiteY147" fmla="*/ 25950 h 1485900"/>
                  <a:gd name="connsiteX148" fmla="*/ 499745 w 1074687"/>
                  <a:gd name="connsiteY148" fmla="*/ 21706 h 1485900"/>
                  <a:gd name="connsiteX149" fmla="*/ 772255 w 1074687"/>
                  <a:gd name="connsiteY149" fmla="*/ 17462 h 1485900"/>
                  <a:gd name="connsiteX150" fmla="*/ 835885 w 1074687"/>
                  <a:gd name="connsiteY150" fmla="*/ 38683 h 1485900"/>
                  <a:gd name="connsiteX151" fmla="*/ 869821 w 1074687"/>
                  <a:gd name="connsiteY151" fmla="*/ 51415 h 1485900"/>
                  <a:gd name="connsiteX152" fmla="*/ 907999 w 1074687"/>
                  <a:gd name="connsiteY152" fmla="*/ 238157 h 1485900"/>
                  <a:gd name="connsiteX153" fmla="*/ 729834 w 1074687"/>
                  <a:gd name="connsiteY153" fmla="*/ 433387 h 1485900"/>
                  <a:gd name="connsiteX154" fmla="*/ 704382 w 1074687"/>
                  <a:gd name="connsiteY154" fmla="*/ 429143 h 1485900"/>
                  <a:gd name="connsiteX155" fmla="*/ 691656 w 1074687"/>
                  <a:gd name="connsiteY155" fmla="*/ 424899 h 1485900"/>
                  <a:gd name="connsiteX156" fmla="*/ 674688 w 1074687"/>
                  <a:gd name="connsiteY156" fmla="*/ 420655 h 1485900"/>
                  <a:gd name="connsiteX157" fmla="*/ 691656 w 1074687"/>
                  <a:gd name="connsiteY157" fmla="*/ 420655 h 1485900"/>
                  <a:gd name="connsiteX158" fmla="*/ 844369 w 1074687"/>
                  <a:gd name="connsiteY158" fmla="*/ 216936 h 1485900"/>
                  <a:gd name="connsiteX159" fmla="*/ 772255 w 1074687"/>
                  <a:gd name="connsiteY159" fmla="*/ 17462 h 1485900"/>
                  <a:gd name="connsiteX160" fmla="*/ 622829 w 1074687"/>
                  <a:gd name="connsiteY160" fmla="*/ 0 h 1485900"/>
                  <a:gd name="connsiteX161" fmla="*/ 682096 w 1074687"/>
                  <a:gd name="connsiteY161" fmla="*/ 4244 h 1485900"/>
                  <a:gd name="connsiteX162" fmla="*/ 783697 w 1074687"/>
                  <a:gd name="connsiteY162" fmla="*/ 207962 h 1485900"/>
                  <a:gd name="connsiteX163" fmla="*/ 656696 w 1074687"/>
                  <a:gd name="connsiteY163" fmla="*/ 415925 h 1485900"/>
                  <a:gd name="connsiteX164" fmla="*/ 652463 w 1074687"/>
                  <a:gd name="connsiteY164" fmla="*/ 415925 h 1485900"/>
                  <a:gd name="connsiteX165" fmla="*/ 631296 w 1074687"/>
                  <a:gd name="connsiteY165" fmla="*/ 415925 h 1485900"/>
                  <a:gd name="connsiteX166" fmla="*/ 618596 w 1074687"/>
                  <a:gd name="connsiteY166" fmla="*/ 415925 h 1485900"/>
                  <a:gd name="connsiteX167" fmla="*/ 715963 w 1074687"/>
                  <a:gd name="connsiteY167" fmla="*/ 207962 h 1485900"/>
                  <a:gd name="connsiteX168" fmla="*/ 580496 w 1074687"/>
                  <a:gd name="connsiteY168" fmla="*/ 4244 h 1485900"/>
                  <a:gd name="connsiteX169" fmla="*/ 576263 w 1074687"/>
                  <a:gd name="connsiteY169" fmla="*/ 4244 h 1485900"/>
                  <a:gd name="connsiteX170" fmla="*/ 622829 w 1074687"/>
                  <a:gd name="connsiteY170" fmla="*/ 0 h 148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1074687" h="1485900">
                    <a:moveTo>
                      <a:pt x="632354" y="1069975"/>
                    </a:moveTo>
                    <a:cubicBezTo>
                      <a:pt x="640821" y="1069975"/>
                      <a:pt x="645054" y="1069975"/>
                      <a:pt x="653521" y="1069975"/>
                    </a:cubicBezTo>
                    <a:cubicBezTo>
                      <a:pt x="657754" y="1069975"/>
                      <a:pt x="661988" y="1069975"/>
                      <a:pt x="666221" y="1069975"/>
                    </a:cubicBezTo>
                    <a:cubicBezTo>
                      <a:pt x="733955" y="1069975"/>
                      <a:pt x="793222" y="1159102"/>
                      <a:pt x="805922" y="1273694"/>
                    </a:cubicBezTo>
                    <a:cubicBezTo>
                      <a:pt x="814388" y="1384041"/>
                      <a:pt x="767822" y="1473168"/>
                      <a:pt x="704322" y="1481656"/>
                    </a:cubicBezTo>
                    <a:cubicBezTo>
                      <a:pt x="704322" y="1481656"/>
                      <a:pt x="704322" y="1481656"/>
                      <a:pt x="661988" y="1485900"/>
                    </a:cubicBezTo>
                    <a:cubicBezTo>
                      <a:pt x="640821" y="1485900"/>
                      <a:pt x="615421" y="1485900"/>
                      <a:pt x="598488" y="1481656"/>
                    </a:cubicBezTo>
                    <a:cubicBezTo>
                      <a:pt x="598488" y="1481656"/>
                      <a:pt x="602721" y="1481656"/>
                      <a:pt x="606954" y="1481656"/>
                    </a:cubicBezTo>
                    <a:cubicBezTo>
                      <a:pt x="670454" y="1481656"/>
                      <a:pt x="729722" y="1388285"/>
                      <a:pt x="733955" y="1273694"/>
                    </a:cubicBezTo>
                    <a:cubicBezTo>
                      <a:pt x="742422" y="1163346"/>
                      <a:pt x="695855" y="1078463"/>
                      <a:pt x="632354" y="1069975"/>
                    </a:cubicBezTo>
                    <a:close/>
                    <a:moveTo>
                      <a:pt x="580812" y="1057275"/>
                    </a:moveTo>
                    <a:cubicBezTo>
                      <a:pt x="580812" y="1057275"/>
                      <a:pt x="580812" y="1057275"/>
                      <a:pt x="593536" y="1061514"/>
                    </a:cubicBezTo>
                    <a:cubicBezTo>
                      <a:pt x="597777" y="1065753"/>
                      <a:pt x="606260" y="1065753"/>
                      <a:pt x="610501" y="1065753"/>
                    </a:cubicBezTo>
                    <a:cubicBezTo>
                      <a:pt x="665637" y="1082708"/>
                      <a:pt x="695326" y="1163245"/>
                      <a:pt x="678361" y="1264976"/>
                    </a:cubicBezTo>
                    <a:cubicBezTo>
                      <a:pt x="661396" y="1375184"/>
                      <a:pt x="593536" y="1468437"/>
                      <a:pt x="525676" y="1468437"/>
                    </a:cubicBezTo>
                    <a:cubicBezTo>
                      <a:pt x="521435" y="1468437"/>
                      <a:pt x="512952" y="1468437"/>
                      <a:pt x="508711" y="1468437"/>
                    </a:cubicBezTo>
                    <a:cubicBezTo>
                      <a:pt x="491746" y="1459960"/>
                      <a:pt x="466299" y="1455721"/>
                      <a:pt x="449334" y="1447243"/>
                    </a:cubicBezTo>
                    <a:cubicBezTo>
                      <a:pt x="449334" y="1447243"/>
                      <a:pt x="449334" y="1447243"/>
                      <a:pt x="411163" y="1430288"/>
                    </a:cubicBezTo>
                    <a:cubicBezTo>
                      <a:pt x="419645" y="1434527"/>
                      <a:pt x="428128" y="1438766"/>
                      <a:pt x="436610" y="1438766"/>
                    </a:cubicBezTo>
                    <a:cubicBezTo>
                      <a:pt x="504470" y="1434527"/>
                      <a:pt x="585054" y="1349751"/>
                      <a:pt x="614742" y="1239543"/>
                    </a:cubicBezTo>
                    <a:cubicBezTo>
                      <a:pt x="640190" y="1150528"/>
                      <a:pt x="627466" y="1078469"/>
                      <a:pt x="580812" y="1057275"/>
                    </a:cubicBezTo>
                    <a:close/>
                    <a:moveTo>
                      <a:pt x="746771" y="1048808"/>
                    </a:moveTo>
                    <a:cubicBezTo>
                      <a:pt x="810395" y="1044575"/>
                      <a:pt x="895227" y="1129242"/>
                      <a:pt x="929160" y="1235075"/>
                    </a:cubicBezTo>
                    <a:cubicBezTo>
                      <a:pt x="958851" y="1323975"/>
                      <a:pt x="946126" y="1400175"/>
                      <a:pt x="899469" y="1425575"/>
                    </a:cubicBezTo>
                    <a:cubicBezTo>
                      <a:pt x="844328" y="1450975"/>
                      <a:pt x="844328" y="1450975"/>
                      <a:pt x="810395" y="1459442"/>
                    </a:cubicBezTo>
                    <a:cubicBezTo>
                      <a:pt x="810395" y="1459442"/>
                      <a:pt x="810395" y="1459442"/>
                      <a:pt x="797670" y="1463675"/>
                    </a:cubicBezTo>
                    <a:cubicBezTo>
                      <a:pt x="852811" y="1446742"/>
                      <a:pt x="882502" y="1362075"/>
                      <a:pt x="861294" y="1260475"/>
                    </a:cubicBezTo>
                    <a:cubicBezTo>
                      <a:pt x="840086" y="1150408"/>
                      <a:pt x="767979" y="1061508"/>
                      <a:pt x="704355" y="1065742"/>
                    </a:cubicBezTo>
                    <a:lnTo>
                      <a:pt x="691630" y="1065742"/>
                    </a:lnTo>
                    <a:cubicBezTo>
                      <a:pt x="708596" y="1057275"/>
                      <a:pt x="708596" y="1057275"/>
                      <a:pt x="717080" y="1053042"/>
                    </a:cubicBezTo>
                    <a:cubicBezTo>
                      <a:pt x="725563" y="1048808"/>
                      <a:pt x="734046" y="1048808"/>
                      <a:pt x="746771" y="1048808"/>
                    </a:cubicBezTo>
                    <a:close/>
                    <a:moveTo>
                      <a:pt x="526082" y="1019175"/>
                    </a:moveTo>
                    <a:cubicBezTo>
                      <a:pt x="526082" y="1019175"/>
                      <a:pt x="526082" y="1019175"/>
                      <a:pt x="534601" y="1027642"/>
                    </a:cubicBezTo>
                    <a:cubicBezTo>
                      <a:pt x="538860" y="1031875"/>
                      <a:pt x="547378" y="1040342"/>
                      <a:pt x="555896" y="1044575"/>
                    </a:cubicBezTo>
                    <a:cubicBezTo>
                      <a:pt x="594229" y="1065742"/>
                      <a:pt x="598488" y="1133475"/>
                      <a:pt x="564415" y="1213908"/>
                    </a:cubicBezTo>
                    <a:cubicBezTo>
                      <a:pt x="521823" y="1315508"/>
                      <a:pt x="432381" y="1395942"/>
                      <a:pt x="368494" y="1400175"/>
                    </a:cubicBezTo>
                    <a:cubicBezTo>
                      <a:pt x="355716" y="1400175"/>
                      <a:pt x="342939" y="1395942"/>
                      <a:pt x="334421" y="1391708"/>
                    </a:cubicBezTo>
                    <a:cubicBezTo>
                      <a:pt x="313125" y="1374775"/>
                      <a:pt x="287570" y="1357842"/>
                      <a:pt x="270533" y="1345142"/>
                    </a:cubicBezTo>
                    <a:cubicBezTo>
                      <a:pt x="270533" y="1345142"/>
                      <a:pt x="270533" y="1345142"/>
                      <a:pt x="249238" y="1328208"/>
                    </a:cubicBezTo>
                    <a:cubicBezTo>
                      <a:pt x="257756" y="1336675"/>
                      <a:pt x="270533" y="1340908"/>
                      <a:pt x="287570" y="1336675"/>
                    </a:cubicBezTo>
                    <a:cubicBezTo>
                      <a:pt x="355716" y="1336675"/>
                      <a:pt x="453677" y="1260475"/>
                      <a:pt x="509046" y="1171575"/>
                    </a:cubicBezTo>
                    <a:cubicBezTo>
                      <a:pt x="547378" y="1103842"/>
                      <a:pt x="551637" y="1044575"/>
                      <a:pt x="526082" y="1019175"/>
                    </a:cubicBezTo>
                    <a:close/>
                    <a:moveTo>
                      <a:pt x="809410" y="1001201"/>
                    </a:moveTo>
                    <a:cubicBezTo>
                      <a:pt x="877457" y="996950"/>
                      <a:pt x="979528" y="1069217"/>
                      <a:pt x="1034816" y="1158487"/>
                    </a:cubicBezTo>
                    <a:cubicBezTo>
                      <a:pt x="1077345" y="1226502"/>
                      <a:pt x="1085851" y="1286016"/>
                      <a:pt x="1060334" y="1311522"/>
                    </a:cubicBezTo>
                    <a:cubicBezTo>
                      <a:pt x="1043322" y="1324275"/>
                      <a:pt x="1022057" y="1345529"/>
                      <a:pt x="1005045" y="1358282"/>
                    </a:cubicBezTo>
                    <a:cubicBezTo>
                      <a:pt x="1005045" y="1358282"/>
                      <a:pt x="1005045" y="1358282"/>
                      <a:pt x="979528" y="1379537"/>
                    </a:cubicBezTo>
                    <a:cubicBezTo>
                      <a:pt x="1013551" y="1354031"/>
                      <a:pt x="1017804" y="1286016"/>
                      <a:pt x="979528" y="1205247"/>
                    </a:cubicBezTo>
                    <a:cubicBezTo>
                      <a:pt x="932745" y="1107475"/>
                      <a:pt x="843434" y="1026707"/>
                      <a:pt x="775387" y="1030958"/>
                    </a:cubicBezTo>
                    <a:cubicBezTo>
                      <a:pt x="762628" y="1030958"/>
                      <a:pt x="749869" y="1030958"/>
                      <a:pt x="741363" y="1039460"/>
                    </a:cubicBezTo>
                    <a:cubicBezTo>
                      <a:pt x="741363" y="1039460"/>
                      <a:pt x="741363" y="1039460"/>
                      <a:pt x="749869" y="1030958"/>
                    </a:cubicBezTo>
                    <a:cubicBezTo>
                      <a:pt x="758375" y="1026707"/>
                      <a:pt x="766881" y="1018205"/>
                      <a:pt x="771134" y="1013954"/>
                    </a:cubicBezTo>
                    <a:cubicBezTo>
                      <a:pt x="779640" y="1005452"/>
                      <a:pt x="792399" y="1001201"/>
                      <a:pt x="809410" y="1001201"/>
                    </a:cubicBezTo>
                    <a:close/>
                    <a:moveTo>
                      <a:pt x="474133" y="958850"/>
                    </a:moveTo>
                    <a:cubicBezTo>
                      <a:pt x="482600" y="971613"/>
                      <a:pt x="491066" y="984377"/>
                      <a:pt x="499533" y="992886"/>
                    </a:cubicBezTo>
                    <a:cubicBezTo>
                      <a:pt x="520700" y="1018413"/>
                      <a:pt x="508000" y="1069467"/>
                      <a:pt x="465666" y="1124775"/>
                    </a:cubicBezTo>
                    <a:cubicBezTo>
                      <a:pt x="402166" y="1209865"/>
                      <a:pt x="296333" y="1277937"/>
                      <a:pt x="228600" y="1277937"/>
                    </a:cubicBezTo>
                    <a:cubicBezTo>
                      <a:pt x="211666" y="1277937"/>
                      <a:pt x="194733" y="1273683"/>
                      <a:pt x="190500" y="1265174"/>
                    </a:cubicBezTo>
                    <a:cubicBezTo>
                      <a:pt x="169333" y="1239647"/>
                      <a:pt x="148166" y="1209865"/>
                      <a:pt x="131233" y="1184338"/>
                    </a:cubicBezTo>
                    <a:cubicBezTo>
                      <a:pt x="131233" y="1184338"/>
                      <a:pt x="131233" y="1184338"/>
                      <a:pt x="127000" y="1180084"/>
                    </a:cubicBezTo>
                    <a:cubicBezTo>
                      <a:pt x="131233" y="1188593"/>
                      <a:pt x="143933" y="1192847"/>
                      <a:pt x="169333" y="1192847"/>
                    </a:cubicBezTo>
                    <a:cubicBezTo>
                      <a:pt x="232833" y="1192847"/>
                      <a:pt x="347133" y="1133284"/>
                      <a:pt x="419100" y="1065212"/>
                    </a:cubicBezTo>
                    <a:cubicBezTo>
                      <a:pt x="469900" y="1018413"/>
                      <a:pt x="486833" y="975868"/>
                      <a:pt x="474133" y="958850"/>
                    </a:cubicBezTo>
                    <a:close/>
                    <a:moveTo>
                      <a:pt x="432329" y="869950"/>
                    </a:moveTo>
                    <a:cubicBezTo>
                      <a:pt x="440796" y="882650"/>
                      <a:pt x="445029" y="903817"/>
                      <a:pt x="453496" y="916517"/>
                    </a:cubicBezTo>
                    <a:cubicBezTo>
                      <a:pt x="453496" y="916517"/>
                      <a:pt x="453496" y="916517"/>
                      <a:pt x="453496" y="920750"/>
                    </a:cubicBezTo>
                    <a:cubicBezTo>
                      <a:pt x="461963" y="937683"/>
                      <a:pt x="440796" y="971550"/>
                      <a:pt x="389996" y="1005417"/>
                    </a:cubicBezTo>
                    <a:cubicBezTo>
                      <a:pt x="309563" y="1064683"/>
                      <a:pt x="191029" y="1111250"/>
                      <a:pt x="123296" y="1111250"/>
                    </a:cubicBezTo>
                    <a:cubicBezTo>
                      <a:pt x="102129" y="1111250"/>
                      <a:pt x="85196" y="1107017"/>
                      <a:pt x="80963" y="1098550"/>
                    </a:cubicBezTo>
                    <a:cubicBezTo>
                      <a:pt x="80963" y="1098550"/>
                      <a:pt x="80963" y="1098550"/>
                      <a:pt x="76729" y="1090083"/>
                    </a:cubicBezTo>
                    <a:cubicBezTo>
                      <a:pt x="68263" y="1060450"/>
                      <a:pt x="51329" y="1022350"/>
                      <a:pt x="42863" y="996950"/>
                    </a:cubicBezTo>
                    <a:cubicBezTo>
                      <a:pt x="42863" y="1001183"/>
                      <a:pt x="59796" y="1005417"/>
                      <a:pt x="80963" y="1005417"/>
                    </a:cubicBezTo>
                    <a:cubicBezTo>
                      <a:pt x="148696" y="1005417"/>
                      <a:pt x="271463" y="971550"/>
                      <a:pt x="356129" y="929217"/>
                    </a:cubicBezTo>
                    <a:cubicBezTo>
                      <a:pt x="411163" y="903817"/>
                      <a:pt x="436563" y="882650"/>
                      <a:pt x="432329" y="869950"/>
                    </a:cubicBezTo>
                    <a:close/>
                    <a:moveTo>
                      <a:pt x="415396" y="773112"/>
                    </a:moveTo>
                    <a:cubicBezTo>
                      <a:pt x="415396" y="789985"/>
                      <a:pt x="419629" y="811076"/>
                      <a:pt x="423863" y="827949"/>
                    </a:cubicBezTo>
                    <a:cubicBezTo>
                      <a:pt x="423863" y="836385"/>
                      <a:pt x="398463" y="853258"/>
                      <a:pt x="343429" y="865912"/>
                    </a:cubicBezTo>
                    <a:cubicBezTo>
                      <a:pt x="250296" y="895440"/>
                      <a:pt x="127529" y="916531"/>
                      <a:pt x="59796" y="920749"/>
                    </a:cubicBezTo>
                    <a:cubicBezTo>
                      <a:pt x="34396" y="920749"/>
                      <a:pt x="21696" y="916531"/>
                      <a:pt x="21696" y="912312"/>
                    </a:cubicBezTo>
                    <a:cubicBezTo>
                      <a:pt x="13229" y="878567"/>
                      <a:pt x="8996" y="836385"/>
                      <a:pt x="4763" y="802639"/>
                    </a:cubicBezTo>
                    <a:cubicBezTo>
                      <a:pt x="4763" y="802639"/>
                      <a:pt x="17463" y="802639"/>
                      <a:pt x="42863" y="802639"/>
                    </a:cubicBezTo>
                    <a:cubicBezTo>
                      <a:pt x="110596" y="802639"/>
                      <a:pt x="237596" y="794203"/>
                      <a:pt x="330729" y="785767"/>
                    </a:cubicBezTo>
                    <a:cubicBezTo>
                      <a:pt x="385763" y="777330"/>
                      <a:pt x="415396" y="773112"/>
                      <a:pt x="415396" y="773112"/>
                    </a:cubicBezTo>
                    <a:close/>
                    <a:moveTo>
                      <a:pt x="50800" y="590550"/>
                    </a:moveTo>
                    <a:cubicBezTo>
                      <a:pt x="118533" y="590550"/>
                      <a:pt x="245533" y="607347"/>
                      <a:pt x="334433" y="632542"/>
                    </a:cubicBezTo>
                    <a:cubicBezTo>
                      <a:pt x="389466" y="645139"/>
                      <a:pt x="419100" y="657737"/>
                      <a:pt x="419100" y="666135"/>
                    </a:cubicBezTo>
                    <a:cubicBezTo>
                      <a:pt x="419100" y="678733"/>
                      <a:pt x="414866" y="699729"/>
                      <a:pt x="414866" y="712327"/>
                    </a:cubicBezTo>
                    <a:cubicBezTo>
                      <a:pt x="414866" y="712327"/>
                      <a:pt x="414866" y="712327"/>
                      <a:pt x="414866" y="720725"/>
                    </a:cubicBezTo>
                    <a:cubicBezTo>
                      <a:pt x="414866" y="720725"/>
                      <a:pt x="385233" y="716526"/>
                      <a:pt x="325966" y="712327"/>
                    </a:cubicBezTo>
                    <a:cubicBezTo>
                      <a:pt x="237066" y="708127"/>
                      <a:pt x="105833" y="703928"/>
                      <a:pt x="42333" y="703928"/>
                    </a:cubicBezTo>
                    <a:cubicBezTo>
                      <a:pt x="12700" y="703928"/>
                      <a:pt x="0" y="708127"/>
                      <a:pt x="0" y="708127"/>
                    </a:cubicBezTo>
                    <a:cubicBezTo>
                      <a:pt x="0" y="708127"/>
                      <a:pt x="0" y="708127"/>
                      <a:pt x="4233" y="687131"/>
                    </a:cubicBezTo>
                    <a:cubicBezTo>
                      <a:pt x="4233" y="661936"/>
                      <a:pt x="8466" y="628343"/>
                      <a:pt x="12700" y="603148"/>
                    </a:cubicBezTo>
                    <a:cubicBezTo>
                      <a:pt x="12700" y="594749"/>
                      <a:pt x="25400" y="594749"/>
                      <a:pt x="50800" y="590550"/>
                    </a:cubicBezTo>
                    <a:close/>
                    <a:moveTo>
                      <a:pt x="106458" y="395287"/>
                    </a:moveTo>
                    <a:cubicBezTo>
                      <a:pt x="174276" y="395287"/>
                      <a:pt x="292958" y="437620"/>
                      <a:pt x="377730" y="488420"/>
                    </a:cubicBezTo>
                    <a:cubicBezTo>
                      <a:pt x="428594" y="526520"/>
                      <a:pt x="454026" y="556154"/>
                      <a:pt x="445549" y="573087"/>
                    </a:cubicBezTo>
                    <a:cubicBezTo>
                      <a:pt x="441310" y="581554"/>
                      <a:pt x="437071" y="594254"/>
                      <a:pt x="437071" y="602720"/>
                    </a:cubicBezTo>
                    <a:cubicBezTo>
                      <a:pt x="437071" y="602720"/>
                      <a:pt x="437071" y="602720"/>
                      <a:pt x="428594" y="623887"/>
                    </a:cubicBezTo>
                    <a:cubicBezTo>
                      <a:pt x="432833" y="611187"/>
                      <a:pt x="407401" y="590020"/>
                      <a:pt x="352299" y="564620"/>
                    </a:cubicBezTo>
                    <a:cubicBezTo>
                      <a:pt x="263287" y="526520"/>
                      <a:pt x="136129" y="496887"/>
                      <a:pt x="72549" y="501120"/>
                    </a:cubicBezTo>
                    <a:cubicBezTo>
                      <a:pt x="47117" y="501120"/>
                      <a:pt x="34401" y="505354"/>
                      <a:pt x="30163" y="513820"/>
                    </a:cubicBezTo>
                    <a:cubicBezTo>
                      <a:pt x="30163" y="513820"/>
                      <a:pt x="30163" y="513820"/>
                      <a:pt x="42879" y="475720"/>
                    </a:cubicBezTo>
                    <a:cubicBezTo>
                      <a:pt x="51356" y="458787"/>
                      <a:pt x="59833" y="433387"/>
                      <a:pt x="68310" y="412220"/>
                    </a:cubicBezTo>
                    <a:cubicBezTo>
                      <a:pt x="72549" y="403754"/>
                      <a:pt x="85265" y="399520"/>
                      <a:pt x="106458" y="395287"/>
                    </a:cubicBezTo>
                    <a:close/>
                    <a:moveTo>
                      <a:pt x="203601" y="229666"/>
                    </a:moveTo>
                    <a:cubicBezTo>
                      <a:pt x="271246" y="225425"/>
                      <a:pt x="376940" y="289034"/>
                      <a:pt x="444584" y="369604"/>
                    </a:cubicBezTo>
                    <a:cubicBezTo>
                      <a:pt x="491090" y="424732"/>
                      <a:pt x="508001" y="475619"/>
                      <a:pt x="486862" y="496822"/>
                    </a:cubicBezTo>
                    <a:cubicBezTo>
                      <a:pt x="486862" y="496822"/>
                      <a:pt x="486862" y="496822"/>
                      <a:pt x="478406" y="513784"/>
                    </a:cubicBezTo>
                    <a:cubicBezTo>
                      <a:pt x="474179" y="522265"/>
                      <a:pt x="465723" y="530746"/>
                      <a:pt x="461495" y="534987"/>
                    </a:cubicBezTo>
                    <a:cubicBezTo>
                      <a:pt x="474179" y="513784"/>
                      <a:pt x="453040" y="475619"/>
                      <a:pt x="402307" y="433213"/>
                    </a:cubicBezTo>
                    <a:cubicBezTo>
                      <a:pt x="326207" y="365364"/>
                      <a:pt x="212057" y="314477"/>
                      <a:pt x="144413" y="318718"/>
                    </a:cubicBezTo>
                    <a:cubicBezTo>
                      <a:pt x="123274" y="318718"/>
                      <a:pt x="110591" y="322958"/>
                      <a:pt x="106363" y="335680"/>
                    </a:cubicBezTo>
                    <a:cubicBezTo>
                      <a:pt x="114818" y="318718"/>
                      <a:pt x="127502" y="297515"/>
                      <a:pt x="135957" y="284793"/>
                    </a:cubicBezTo>
                    <a:cubicBezTo>
                      <a:pt x="135957" y="284793"/>
                      <a:pt x="135957" y="284793"/>
                      <a:pt x="161324" y="246628"/>
                    </a:cubicBezTo>
                    <a:cubicBezTo>
                      <a:pt x="169779" y="233906"/>
                      <a:pt x="186690" y="229666"/>
                      <a:pt x="203601" y="229666"/>
                    </a:cubicBezTo>
                    <a:close/>
                    <a:moveTo>
                      <a:pt x="339371" y="102664"/>
                    </a:moveTo>
                    <a:cubicBezTo>
                      <a:pt x="402964" y="98425"/>
                      <a:pt x="496234" y="178972"/>
                      <a:pt x="542870" y="276477"/>
                    </a:cubicBezTo>
                    <a:cubicBezTo>
                      <a:pt x="581026" y="352785"/>
                      <a:pt x="576786" y="420615"/>
                      <a:pt x="542870" y="446051"/>
                    </a:cubicBezTo>
                    <a:cubicBezTo>
                      <a:pt x="542870" y="446051"/>
                      <a:pt x="542870" y="446051"/>
                      <a:pt x="534391" y="454530"/>
                    </a:cubicBezTo>
                    <a:cubicBezTo>
                      <a:pt x="525911" y="458769"/>
                      <a:pt x="517432" y="467248"/>
                      <a:pt x="513193" y="471487"/>
                    </a:cubicBezTo>
                    <a:cubicBezTo>
                      <a:pt x="538630" y="446051"/>
                      <a:pt x="530151" y="390939"/>
                      <a:pt x="487755" y="323110"/>
                    </a:cubicBezTo>
                    <a:cubicBezTo>
                      <a:pt x="428401" y="234084"/>
                      <a:pt x="326652" y="162015"/>
                      <a:pt x="258819" y="166254"/>
                    </a:cubicBezTo>
                    <a:cubicBezTo>
                      <a:pt x="241861" y="166254"/>
                      <a:pt x="229142" y="170494"/>
                      <a:pt x="220663" y="178972"/>
                    </a:cubicBezTo>
                    <a:cubicBezTo>
                      <a:pt x="237621" y="166254"/>
                      <a:pt x="263058" y="145058"/>
                      <a:pt x="280017" y="128100"/>
                    </a:cubicBezTo>
                    <a:cubicBezTo>
                      <a:pt x="280017" y="128100"/>
                      <a:pt x="280017" y="128100"/>
                      <a:pt x="301214" y="111143"/>
                    </a:cubicBezTo>
                    <a:cubicBezTo>
                      <a:pt x="313933" y="102664"/>
                      <a:pt x="322412" y="102664"/>
                      <a:pt x="339371" y="102664"/>
                    </a:cubicBezTo>
                    <a:close/>
                    <a:moveTo>
                      <a:pt x="945602" y="93662"/>
                    </a:moveTo>
                    <a:cubicBezTo>
                      <a:pt x="966870" y="106379"/>
                      <a:pt x="996646" y="127575"/>
                      <a:pt x="1013661" y="144532"/>
                    </a:cubicBezTo>
                    <a:cubicBezTo>
                      <a:pt x="1013661" y="144532"/>
                      <a:pt x="1013661" y="144532"/>
                      <a:pt x="1030675" y="157249"/>
                    </a:cubicBezTo>
                    <a:cubicBezTo>
                      <a:pt x="1060451" y="182684"/>
                      <a:pt x="1056198" y="237793"/>
                      <a:pt x="1013661" y="309858"/>
                    </a:cubicBezTo>
                    <a:cubicBezTo>
                      <a:pt x="962616" y="398880"/>
                      <a:pt x="864781" y="475185"/>
                      <a:pt x="796722" y="479424"/>
                    </a:cubicBezTo>
                    <a:cubicBezTo>
                      <a:pt x="779708" y="479424"/>
                      <a:pt x="766946" y="475185"/>
                      <a:pt x="758439" y="466706"/>
                    </a:cubicBezTo>
                    <a:cubicBezTo>
                      <a:pt x="758439" y="466706"/>
                      <a:pt x="758439" y="466706"/>
                      <a:pt x="749932" y="458228"/>
                    </a:cubicBezTo>
                    <a:cubicBezTo>
                      <a:pt x="741424" y="453989"/>
                      <a:pt x="732917" y="445511"/>
                      <a:pt x="728663" y="441272"/>
                    </a:cubicBezTo>
                    <a:cubicBezTo>
                      <a:pt x="737171" y="449750"/>
                      <a:pt x="749932" y="449750"/>
                      <a:pt x="762693" y="449750"/>
                    </a:cubicBezTo>
                    <a:cubicBezTo>
                      <a:pt x="826498" y="449750"/>
                      <a:pt x="915826" y="364967"/>
                      <a:pt x="958363" y="263228"/>
                    </a:cubicBezTo>
                    <a:cubicBezTo>
                      <a:pt x="992392" y="182684"/>
                      <a:pt x="983885" y="119097"/>
                      <a:pt x="945602" y="93662"/>
                    </a:cubicBezTo>
                    <a:close/>
                    <a:moveTo>
                      <a:pt x="499745" y="21706"/>
                    </a:moveTo>
                    <a:cubicBezTo>
                      <a:pt x="567599" y="17462"/>
                      <a:pt x="639695" y="106589"/>
                      <a:pt x="660899" y="221180"/>
                    </a:cubicBezTo>
                    <a:cubicBezTo>
                      <a:pt x="677863" y="318795"/>
                      <a:pt x="652417" y="403678"/>
                      <a:pt x="597286" y="420655"/>
                    </a:cubicBezTo>
                    <a:cubicBezTo>
                      <a:pt x="597286" y="420655"/>
                      <a:pt x="597286" y="420655"/>
                      <a:pt x="593045" y="420655"/>
                    </a:cubicBezTo>
                    <a:cubicBezTo>
                      <a:pt x="576081" y="429143"/>
                      <a:pt x="576081" y="429143"/>
                      <a:pt x="567599" y="433387"/>
                    </a:cubicBezTo>
                    <a:cubicBezTo>
                      <a:pt x="610008" y="412166"/>
                      <a:pt x="622731" y="335772"/>
                      <a:pt x="593045" y="246645"/>
                    </a:cubicBezTo>
                    <a:cubicBezTo>
                      <a:pt x="554877" y="140542"/>
                      <a:pt x="474300" y="55659"/>
                      <a:pt x="406445" y="55659"/>
                    </a:cubicBezTo>
                    <a:cubicBezTo>
                      <a:pt x="397963" y="59903"/>
                      <a:pt x="389482" y="59903"/>
                      <a:pt x="381000" y="64147"/>
                    </a:cubicBezTo>
                    <a:cubicBezTo>
                      <a:pt x="436131" y="38683"/>
                      <a:pt x="436131" y="38683"/>
                      <a:pt x="474300" y="25950"/>
                    </a:cubicBezTo>
                    <a:cubicBezTo>
                      <a:pt x="474300" y="25950"/>
                      <a:pt x="474300" y="25950"/>
                      <a:pt x="482781" y="25950"/>
                    </a:cubicBezTo>
                    <a:cubicBezTo>
                      <a:pt x="487022" y="21706"/>
                      <a:pt x="495504" y="21706"/>
                      <a:pt x="499745" y="21706"/>
                    </a:cubicBezTo>
                    <a:close/>
                    <a:moveTo>
                      <a:pt x="772255" y="17462"/>
                    </a:moveTo>
                    <a:cubicBezTo>
                      <a:pt x="789223" y="21706"/>
                      <a:pt x="814675" y="30194"/>
                      <a:pt x="835885" y="38683"/>
                    </a:cubicBezTo>
                    <a:cubicBezTo>
                      <a:pt x="835885" y="38683"/>
                      <a:pt x="835885" y="38683"/>
                      <a:pt x="869821" y="51415"/>
                    </a:cubicBezTo>
                    <a:cubicBezTo>
                      <a:pt x="916483" y="72636"/>
                      <a:pt x="933451" y="149030"/>
                      <a:pt x="907999" y="238157"/>
                    </a:cubicBezTo>
                    <a:cubicBezTo>
                      <a:pt x="878305" y="344260"/>
                      <a:pt x="797707" y="433387"/>
                      <a:pt x="729834" y="433387"/>
                    </a:cubicBezTo>
                    <a:cubicBezTo>
                      <a:pt x="721350" y="433387"/>
                      <a:pt x="712866" y="433387"/>
                      <a:pt x="704382" y="429143"/>
                    </a:cubicBezTo>
                    <a:cubicBezTo>
                      <a:pt x="704382" y="429143"/>
                      <a:pt x="704382" y="429143"/>
                      <a:pt x="691656" y="424899"/>
                    </a:cubicBezTo>
                    <a:cubicBezTo>
                      <a:pt x="687414" y="424899"/>
                      <a:pt x="678930" y="420655"/>
                      <a:pt x="674688" y="420655"/>
                    </a:cubicBezTo>
                    <a:cubicBezTo>
                      <a:pt x="678930" y="420655"/>
                      <a:pt x="687414" y="420655"/>
                      <a:pt x="691656" y="420655"/>
                    </a:cubicBezTo>
                    <a:cubicBezTo>
                      <a:pt x="759529" y="420655"/>
                      <a:pt x="827401" y="327284"/>
                      <a:pt x="844369" y="216936"/>
                    </a:cubicBezTo>
                    <a:cubicBezTo>
                      <a:pt x="857095" y="115077"/>
                      <a:pt x="827401" y="30194"/>
                      <a:pt x="772255" y="17462"/>
                    </a:cubicBezTo>
                    <a:close/>
                    <a:moveTo>
                      <a:pt x="622829" y="0"/>
                    </a:moveTo>
                    <a:cubicBezTo>
                      <a:pt x="639763" y="4244"/>
                      <a:pt x="665163" y="4244"/>
                      <a:pt x="682096" y="4244"/>
                    </a:cubicBezTo>
                    <a:cubicBezTo>
                      <a:pt x="745597" y="8488"/>
                      <a:pt x="792163" y="97615"/>
                      <a:pt x="783697" y="207962"/>
                    </a:cubicBezTo>
                    <a:cubicBezTo>
                      <a:pt x="779463" y="318310"/>
                      <a:pt x="724430" y="411681"/>
                      <a:pt x="656696" y="415925"/>
                    </a:cubicBezTo>
                    <a:cubicBezTo>
                      <a:pt x="656696" y="415925"/>
                      <a:pt x="652463" y="415925"/>
                      <a:pt x="652463" y="415925"/>
                    </a:cubicBezTo>
                    <a:lnTo>
                      <a:pt x="631296" y="415925"/>
                    </a:lnTo>
                    <a:cubicBezTo>
                      <a:pt x="631296" y="415925"/>
                      <a:pt x="622829" y="415925"/>
                      <a:pt x="618596" y="415925"/>
                    </a:cubicBezTo>
                    <a:cubicBezTo>
                      <a:pt x="682096" y="407437"/>
                      <a:pt x="724430" y="318310"/>
                      <a:pt x="715963" y="207962"/>
                    </a:cubicBezTo>
                    <a:cubicBezTo>
                      <a:pt x="707497" y="93371"/>
                      <a:pt x="648229" y="4244"/>
                      <a:pt x="580496" y="4244"/>
                    </a:cubicBezTo>
                    <a:cubicBezTo>
                      <a:pt x="576263" y="4244"/>
                      <a:pt x="576263" y="4244"/>
                      <a:pt x="576263" y="4244"/>
                    </a:cubicBezTo>
                    <a:cubicBezTo>
                      <a:pt x="588963" y="4244"/>
                      <a:pt x="605896" y="4244"/>
                      <a:pt x="6228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grpSp>
          <p:nvGrpSpPr>
            <p:cNvPr id="13" name="Group 12"/>
            <p:cNvGrpSpPr/>
            <p:nvPr userDrawn="1"/>
          </p:nvGrpSpPr>
          <p:grpSpPr>
            <a:xfrm>
              <a:off x="4604625" y="3876062"/>
              <a:ext cx="4078797" cy="479013"/>
              <a:chOff x="4604623" y="3876062"/>
              <a:chExt cx="4078799" cy="479012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4" name="Freeform 142"/>
              <p:cNvSpPr/>
              <p:nvPr/>
            </p:nvSpPr>
            <p:spPr bwMode="auto">
              <a:xfrm>
                <a:off x="4604623" y="3876062"/>
                <a:ext cx="304223" cy="479012"/>
              </a:xfrm>
              <a:custGeom>
                <a:avLst/>
                <a:gdLst>
                  <a:gd name="T0" fmla="*/ 58 w 103"/>
                  <a:gd name="T1" fmla="*/ 162 h 162"/>
                  <a:gd name="T2" fmla="*/ 12 w 103"/>
                  <a:gd name="T3" fmla="*/ 143 h 162"/>
                  <a:gd name="T4" fmla="*/ 0 w 103"/>
                  <a:gd name="T5" fmla="*/ 81 h 162"/>
                  <a:gd name="T6" fmla="*/ 12 w 103"/>
                  <a:gd name="T7" fmla="*/ 19 h 162"/>
                  <a:gd name="T8" fmla="*/ 58 w 103"/>
                  <a:gd name="T9" fmla="*/ 0 h 162"/>
                  <a:gd name="T10" fmla="*/ 103 w 103"/>
                  <a:gd name="T11" fmla="*/ 6 h 162"/>
                  <a:gd name="T12" fmla="*/ 102 w 103"/>
                  <a:gd name="T13" fmla="*/ 27 h 162"/>
                  <a:gd name="T14" fmla="*/ 61 w 103"/>
                  <a:gd name="T15" fmla="*/ 23 h 162"/>
                  <a:gd name="T16" fmla="*/ 33 w 103"/>
                  <a:gd name="T17" fmla="*/ 35 h 162"/>
                  <a:gd name="T18" fmla="*/ 26 w 103"/>
                  <a:gd name="T19" fmla="*/ 81 h 162"/>
                  <a:gd name="T20" fmla="*/ 33 w 103"/>
                  <a:gd name="T21" fmla="*/ 127 h 162"/>
                  <a:gd name="T22" fmla="*/ 60 w 103"/>
                  <a:gd name="T23" fmla="*/ 139 h 162"/>
                  <a:gd name="T24" fmla="*/ 102 w 103"/>
                  <a:gd name="T25" fmla="*/ 136 h 162"/>
                  <a:gd name="T26" fmla="*/ 103 w 103"/>
                  <a:gd name="T27" fmla="*/ 157 h 162"/>
                  <a:gd name="T28" fmla="*/ 58 w 103"/>
                  <a:gd name="T29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" h="162">
                    <a:moveTo>
                      <a:pt x="58" y="162"/>
                    </a:moveTo>
                    <a:cubicBezTo>
                      <a:pt x="35" y="162"/>
                      <a:pt x="20" y="155"/>
                      <a:pt x="12" y="143"/>
                    </a:cubicBezTo>
                    <a:cubicBezTo>
                      <a:pt x="4" y="130"/>
                      <a:pt x="0" y="109"/>
                      <a:pt x="0" y="81"/>
                    </a:cubicBezTo>
                    <a:cubicBezTo>
                      <a:pt x="0" y="52"/>
                      <a:pt x="4" y="31"/>
                      <a:pt x="12" y="19"/>
                    </a:cubicBezTo>
                    <a:cubicBezTo>
                      <a:pt x="20" y="7"/>
                      <a:pt x="36" y="0"/>
                      <a:pt x="58" y="0"/>
                    </a:cubicBezTo>
                    <a:cubicBezTo>
                      <a:pt x="72" y="0"/>
                      <a:pt x="87" y="2"/>
                      <a:pt x="103" y="6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88" y="24"/>
                      <a:pt x="75" y="23"/>
                      <a:pt x="61" y="23"/>
                    </a:cubicBezTo>
                    <a:cubicBezTo>
                      <a:pt x="47" y="23"/>
                      <a:pt x="38" y="27"/>
                      <a:pt x="33" y="35"/>
                    </a:cubicBezTo>
                    <a:cubicBezTo>
                      <a:pt x="28" y="43"/>
                      <a:pt x="26" y="59"/>
                      <a:pt x="26" y="81"/>
                    </a:cubicBezTo>
                    <a:cubicBezTo>
                      <a:pt x="26" y="104"/>
                      <a:pt x="28" y="119"/>
                      <a:pt x="33" y="127"/>
                    </a:cubicBezTo>
                    <a:cubicBezTo>
                      <a:pt x="38" y="135"/>
                      <a:pt x="47" y="139"/>
                      <a:pt x="60" y="139"/>
                    </a:cubicBezTo>
                    <a:cubicBezTo>
                      <a:pt x="74" y="139"/>
                      <a:pt x="88" y="138"/>
                      <a:pt x="102" y="136"/>
                    </a:cubicBezTo>
                    <a:cubicBezTo>
                      <a:pt x="103" y="157"/>
                      <a:pt x="103" y="157"/>
                      <a:pt x="103" y="157"/>
                    </a:cubicBezTo>
                    <a:cubicBezTo>
                      <a:pt x="87" y="160"/>
                      <a:pt x="72" y="162"/>
                      <a:pt x="58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5" name="Freeform 143"/>
              <p:cNvSpPr>
                <a:spLocks noEditPoints="1"/>
              </p:cNvSpPr>
              <p:nvPr/>
            </p:nvSpPr>
            <p:spPr bwMode="auto">
              <a:xfrm>
                <a:off x="5006196" y="3884914"/>
                <a:ext cx="331881" cy="461312"/>
              </a:xfrm>
              <a:custGeom>
                <a:avLst/>
                <a:gdLst>
                  <a:gd name="T0" fmla="*/ 25 w 112"/>
                  <a:gd name="T1" fmla="*/ 101 h 156"/>
                  <a:gd name="T2" fmla="*/ 25 w 112"/>
                  <a:gd name="T3" fmla="*/ 156 h 156"/>
                  <a:gd name="T4" fmla="*/ 0 w 112"/>
                  <a:gd name="T5" fmla="*/ 156 h 156"/>
                  <a:gd name="T6" fmla="*/ 0 w 112"/>
                  <a:gd name="T7" fmla="*/ 0 h 156"/>
                  <a:gd name="T8" fmla="*/ 59 w 112"/>
                  <a:gd name="T9" fmla="*/ 0 h 156"/>
                  <a:gd name="T10" fmla="*/ 112 w 112"/>
                  <a:gd name="T11" fmla="*/ 50 h 156"/>
                  <a:gd name="T12" fmla="*/ 86 w 112"/>
                  <a:gd name="T13" fmla="*/ 95 h 156"/>
                  <a:gd name="T14" fmla="*/ 112 w 112"/>
                  <a:gd name="T15" fmla="*/ 156 h 156"/>
                  <a:gd name="T16" fmla="*/ 84 w 112"/>
                  <a:gd name="T17" fmla="*/ 156 h 156"/>
                  <a:gd name="T18" fmla="*/ 62 w 112"/>
                  <a:gd name="T19" fmla="*/ 101 h 156"/>
                  <a:gd name="T20" fmla="*/ 25 w 112"/>
                  <a:gd name="T21" fmla="*/ 101 h 156"/>
                  <a:gd name="T22" fmla="*/ 86 w 112"/>
                  <a:gd name="T23" fmla="*/ 50 h 156"/>
                  <a:gd name="T24" fmla="*/ 59 w 112"/>
                  <a:gd name="T25" fmla="*/ 22 h 156"/>
                  <a:gd name="T26" fmla="*/ 25 w 112"/>
                  <a:gd name="T27" fmla="*/ 22 h 156"/>
                  <a:gd name="T28" fmla="*/ 25 w 112"/>
                  <a:gd name="T29" fmla="*/ 79 h 156"/>
                  <a:gd name="T30" fmla="*/ 59 w 112"/>
                  <a:gd name="T31" fmla="*/ 79 h 156"/>
                  <a:gd name="T32" fmla="*/ 80 w 112"/>
                  <a:gd name="T33" fmla="*/ 71 h 156"/>
                  <a:gd name="T34" fmla="*/ 86 w 112"/>
                  <a:gd name="T35" fmla="*/ 5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2" h="156">
                    <a:moveTo>
                      <a:pt x="25" y="101"/>
                    </a:moveTo>
                    <a:cubicBezTo>
                      <a:pt x="25" y="156"/>
                      <a:pt x="25" y="156"/>
                      <a:pt x="25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94" y="0"/>
                      <a:pt x="112" y="16"/>
                      <a:pt x="112" y="50"/>
                    </a:cubicBezTo>
                    <a:cubicBezTo>
                      <a:pt x="112" y="72"/>
                      <a:pt x="103" y="87"/>
                      <a:pt x="86" y="95"/>
                    </a:cubicBezTo>
                    <a:cubicBezTo>
                      <a:pt x="112" y="156"/>
                      <a:pt x="112" y="156"/>
                      <a:pt x="112" y="156"/>
                    </a:cubicBezTo>
                    <a:cubicBezTo>
                      <a:pt x="84" y="156"/>
                      <a:pt x="84" y="156"/>
                      <a:pt x="84" y="156"/>
                    </a:cubicBezTo>
                    <a:cubicBezTo>
                      <a:pt x="62" y="101"/>
                      <a:pt x="62" y="101"/>
                      <a:pt x="62" y="101"/>
                    </a:cubicBezTo>
                    <a:lnTo>
                      <a:pt x="25" y="101"/>
                    </a:lnTo>
                    <a:close/>
                    <a:moveTo>
                      <a:pt x="86" y="50"/>
                    </a:moveTo>
                    <a:cubicBezTo>
                      <a:pt x="86" y="31"/>
                      <a:pt x="77" y="22"/>
                      <a:pt x="59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59" y="79"/>
                      <a:pt x="59" y="79"/>
                      <a:pt x="59" y="79"/>
                    </a:cubicBezTo>
                    <a:cubicBezTo>
                      <a:pt x="69" y="79"/>
                      <a:pt x="75" y="76"/>
                      <a:pt x="80" y="71"/>
                    </a:cubicBezTo>
                    <a:cubicBezTo>
                      <a:pt x="84" y="66"/>
                      <a:pt x="86" y="59"/>
                      <a:pt x="86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6" name="Freeform 144"/>
              <p:cNvSpPr/>
              <p:nvPr/>
            </p:nvSpPr>
            <p:spPr bwMode="auto">
              <a:xfrm>
                <a:off x="5373477" y="3884914"/>
                <a:ext cx="366176" cy="461312"/>
              </a:xfrm>
              <a:custGeom>
                <a:avLst/>
                <a:gdLst>
                  <a:gd name="T0" fmla="*/ 200 w 331"/>
                  <a:gd name="T1" fmla="*/ 417 h 417"/>
                  <a:gd name="T2" fmla="*/ 131 w 331"/>
                  <a:gd name="T3" fmla="*/ 417 h 417"/>
                  <a:gd name="T4" fmla="*/ 131 w 331"/>
                  <a:gd name="T5" fmla="*/ 246 h 417"/>
                  <a:gd name="T6" fmla="*/ 0 w 331"/>
                  <a:gd name="T7" fmla="*/ 0 h 417"/>
                  <a:gd name="T8" fmla="*/ 77 w 331"/>
                  <a:gd name="T9" fmla="*/ 0 h 417"/>
                  <a:gd name="T10" fmla="*/ 165 w 331"/>
                  <a:gd name="T11" fmla="*/ 179 h 417"/>
                  <a:gd name="T12" fmla="*/ 254 w 331"/>
                  <a:gd name="T13" fmla="*/ 0 h 417"/>
                  <a:gd name="T14" fmla="*/ 331 w 331"/>
                  <a:gd name="T15" fmla="*/ 0 h 417"/>
                  <a:gd name="T16" fmla="*/ 200 w 331"/>
                  <a:gd name="T17" fmla="*/ 246 h 417"/>
                  <a:gd name="T18" fmla="*/ 200 w 331"/>
                  <a:gd name="T19" fmla="*/ 417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1" h="417">
                    <a:moveTo>
                      <a:pt x="200" y="417"/>
                    </a:moveTo>
                    <a:lnTo>
                      <a:pt x="131" y="417"/>
                    </a:lnTo>
                    <a:lnTo>
                      <a:pt x="131" y="246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165" y="179"/>
                    </a:lnTo>
                    <a:lnTo>
                      <a:pt x="254" y="0"/>
                    </a:lnTo>
                    <a:lnTo>
                      <a:pt x="331" y="0"/>
                    </a:lnTo>
                    <a:lnTo>
                      <a:pt x="200" y="246"/>
                    </a:lnTo>
                    <a:lnTo>
                      <a:pt x="200" y="4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7" name="Freeform 145"/>
              <p:cNvSpPr>
                <a:spLocks noEditPoints="1"/>
              </p:cNvSpPr>
              <p:nvPr/>
            </p:nvSpPr>
            <p:spPr bwMode="auto">
              <a:xfrm>
                <a:off x="5810451" y="3884914"/>
                <a:ext cx="328560" cy="461312"/>
              </a:xfrm>
              <a:custGeom>
                <a:avLst/>
                <a:gdLst>
                  <a:gd name="T0" fmla="*/ 58 w 111"/>
                  <a:gd name="T1" fmla="*/ 108 h 156"/>
                  <a:gd name="T2" fmla="*/ 26 w 111"/>
                  <a:gd name="T3" fmla="*/ 108 h 156"/>
                  <a:gd name="T4" fmla="*/ 26 w 111"/>
                  <a:gd name="T5" fmla="*/ 156 h 156"/>
                  <a:gd name="T6" fmla="*/ 0 w 111"/>
                  <a:gd name="T7" fmla="*/ 156 h 156"/>
                  <a:gd name="T8" fmla="*/ 0 w 111"/>
                  <a:gd name="T9" fmla="*/ 0 h 156"/>
                  <a:gd name="T10" fmla="*/ 58 w 111"/>
                  <a:gd name="T11" fmla="*/ 0 h 156"/>
                  <a:gd name="T12" fmla="*/ 111 w 111"/>
                  <a:gd name="T13" fmla="*/ 52 h 156"/>
                  <a:gd name="T14" fmla="*/ 98 w 111"/>
                  <a:gd name="T15" fmla="*/ 94 h 156"/>
                  <a:gd name="T16" fmla="*/ 58 w 111"/>
                  <a:gd name="T17" fmla="*/ 108 h 156"/>
                  <a:gd name="T18" fmla="*/ 26 w 111"/>
                  <a:gd name="T19" fmla="*/ 86 h 156"/>
                  <a:gd name="T20" fmla="*/ 58 w 111"/>
                  <a:gd name="T21" fmla="*/ 86 h 156"/>
                  <a:gd name="T22" fmla="*/ 85 w 111"/>
                  <a:gd name="T23" fmla="*/ 52 h 156"/>
                  <a:gd name="T24" fmla="*/ 78 w 111"/>
                  <a:gd name="T25" fmla="*/ 29 h 156"/>
                  <a:gd name="T26" fmla="*/ 58 w 111"/>
                  <a:gd name="T27" fmla="*/ 22 h 156"/>
                  <a:gd name="T28" fmla="*/ 26 w 111"/>
                  <a:gd name="T29" fmla="*/ 22 h 156"/>
                  <a:gd name="T30" fmla="*/ 26 w 111"/>
                  <a:gd name="T31" fmla="*/ 8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1" h="156">
                    <a:moveTo>
                      <a:pt x="58" y="108"/>
                    </a:moveTo>
                    <a:cubicBezTo>
                      <a:pt x="26" y="108"/>
                      <a:pt x="26" y="108"/>
                      <a:pt x="26" y="108"/>
                    </a:cubicBezTo>
                    <a:cubicBezTo>
                      <a:pt x="26" y="156"/>
                      <a:pt x="26" y="156"/>
                      <a:pt x="26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93" y="0"/>
                      <a:pt x="111" y="17"/>
                      <a:pt x="111" y="52"/>
                    </a:cubicBezTo>
                    <a:cubicBezTo>
                      <a:pt x="111" y="70"/>
                      <a:pt x="106" y="84"/>
                      <a:pt x="98" y="94"/>
                    </a:cubicBezTo>
                    <a:cubicBezTo>
                      <a:pt x="89" y="103"/>
                      <a:pt x="75" y="108"/>
                      <a:pt x="58" y="108"/>
                    </a:cubicBezTo>
                    <a:close/>
                    <a:moveTo>
                      <a:pt x="26" y="86"/>
                    </a:moveTo>
                    <a:cubicBezTo>
                      <a:pt x="58" y="86"/>
                      <a:pt x="58" y="86"/>
                      <a:pt x="58" y="86"/>
                    </a:cubicBezTo>
                    <a:cubicBezTo>
                      <a:pt x="76" y="86"/>
                      <a:pt x="85" y="75"/>
                      <a:pt x="85" y="52"/>
                    </a:cubicBezTo>
                    <a:cubicBezTo>
                      <a:pt x="85" y="42"/>
                      <a:pt x="83" y="34"/>
                      <a:pt x="78" y="29"/>
                    </a:cubicBezTo>
                    <a:cubicBezTo>
                      <a:pt x="74" y="24"/>
                      <a:pt x="67" y="22"/>
                      <a:pt x="58" y="22"/>
                    </a:cubicBezTo>
                    <a:cubicBezTo>
                      <a:pt x="26" y="22"/>
                      <a:pt x="26" y="22"/>
                      <a:pt x="26" y="22"/>
                    </a:cubicBezTo>
                    <a:lnTo>
                      <a:pt x="26" y="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8" name="Freeform 146"/>
              <p:cNvSpPr/>
              <p:nvPr/>
            </p:nvSpPr>
            <p:spPr bwMode="auto">
              <a:xfrm>
                <a:off x="6183264" y="3884914"/>
                <a:ext cx="336303" cy="461312"/>
              </a:xfrm>
              <a:custGeom>
                <a:avLst/>
                <a:gdLst>
                  <a:gd name="T0" fmla="*/ 0 w 304"/>
                  <a:gd name="T1" fmla="*/ 62 h 417"/>
                  <a:gd name="T2" fmla="*/ 0 w 304"/>
                  <a:gd name="T3" fmla="*/ 0 h 417"/>
                  <a:gd name="T4" fmla="*/ 304 w 304"/>
                  <a:gd name="T5" fmla="*/ 0 h 417"/>
                  <a:gd name="T6" fmla="*/ 304 w 304"/>
                  <a:gd name="T7" fmla="*/ 62 h 417"/>
                  <a:gd name="T8" fmla="*/ 187 w 304"/>
                  <a:gd name="T9" fmla="*/ 62 h 417"/>
                  <a:gd name="T10" fmla="*/ 187 w 304"/>
                  <a:gd name="T11" fmla="*/ 417 h 417"/>
                  <a:gd name="T12" fmla="*/ 120 w 304"/>
                  <a:gd name="T13" fmla="*/ 417 h 417"/>
                  <a:gd name="T14" fmla="*/ 120 w 304"/>
                  <a:gd name="T15" fmla="*/ 62 h 417"/>
                  <a:gd name="T16" fmla="*/ 0 w 304"/>
                  <a:gd name="T17" fmla="*/ 62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4" h="417">
                    <a:moveTo>
                      <a:pt x="0" y="62"/>
                    </a:moveTo>
                    <a:lnTo>
                      <a:pt x="0" y="0"/>
                    </a:lnTo>
                    <a:lnTo>
                      <a:pt x="304" y="0"/>
                    </a:lnTo>
                    <a:lnTo>
                      <a:pt x="304" y="62"/>
                    </a:lnTo>
                    <a:lnTo>
                      <a:pt x="187" y="62"/>
                    </a:lnTo>
                    <a:lnTo>
                      <a:pt x="187" y="417"/>
                    </a:lnTo>
                    <a:lnTo>
                      <a:pt x="120" y="417"/>
                    </a:lnTo>
                    <a:lnTo>
                      <a:pt x="120" y="62"/>
                    </a:lnTo>
                    <a:lnTo>
                      <a:pt x="0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9" name="Freeform 147"/>
              <p:cNvSpPr>
                <a:spLocks noEditPoints="1"/>
              </p:cNvSpPr>
              <p:nvPr/>
            </p:nvSpPr>
            <p:spPr bwMode="auto">
              <a:xfrm>
                <a:off x="6570457" y="3876062"/>
                <a:ext cx="375024" cy="479012"/>
              </a:xfrm>
              <a:custGeom>
                <a:avLst/>
                <a:gdLst>
                  <a:gd name="T0" fmla="*/ 113 w 127"/>
                  <a:gd name="T1" fmla="*/ 143 h 162"/>
                  <a:gd name="T2" fmla="*/ 64 w 127"/>
                  <a:gd name="T3" fmla="*/ 162 h 162"/>
                  <a:gd name="T4" fmla="*/ 14 w 127"/>
                  <a:gd name="T5" fmla="*/ 143 h 162"/>
                  <a:gd name="T6" fmla="*/ 0 w 127"/>
                  <a:gd name="T7" fmla="*/ 82 h 162"/>
                  <a:gd name="T8" fmla="*/ 15 w 127"/>
                  <a:gd name="T9" fmla="*/ 20 h 162"/>
                  <a:gd name="T10" fmla="*/ 64 w 127"/>
                  <a:gd name="T11" fmla="*/ 0 h 162"/>
                  <a:gd name="T12" fmla="*/ 113 w 127"/>
                  <a:gd name="T13" fmla="*/ 20 h 162"/>
                  <a:gd name="T14" fmla="*/ 127 w 127"/>
                  <a:gd name="T15" fmla="*/ 82 h 162"/>
                  <a:gd name="T16" fmla="*/ 113 w 127"/>
                  <a:gd name="T17" fmla="*/ 143 h 162"/>
                  <a:gd name="T18" fmla="*/ 34 w 127"/>
                  <a:gd name="T19" fmla="*/ 126 h 162"/>
                  <a:gd name="T20" fmla="*/ 64 w 127"/>
                  <a:gd name="T21" fmla="*/ 140 h 162"/>
                  <a:gd name="T22" fmla="*/ 94 w 127"/>
                  <a:gd name="T23" fmla="*/ 126 h 162"/>
                  <a:gd name="T24" fmla="*/ 101 w 127"/>
                  <a:gd name="T25" fmla="*/ 82 h 162"/>
                  <a:gd name="T26" fmla="*/ 93 w 127"/>
                  <a:gd name="T27" fmla="*/ 37 h 162"/>
                  <a:gd name="T28" fmla="*/ 64 w 127"/>
                  <a:gd name="T29" fmla="*/ 23 h 162"/>
                  <a:gd name="T30" fmla="*/ 35 w 127"/>
                  <a:gd name="T31" fmla="*/ 37 h 162"/>
                  <a:gd name="T32" fmla="*/ 27 w 127"/>
                  <a:gd name="T33" fmla="*/ 82 h 162"/>
                  <a:gd name="T34" fmla="*/ 34 w 127"/>
                  <a:gd name="T35" fmla="*/ 12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7" h="162">
                    <a:moveTo>
                      <a:pt x="113" y="143"/>
                    </a:moveTo>
                    <a:cubicBezTo>
                      <a:pt x="104" y="155"/>
                      <a:pt x="88" y="162"/>
                      <a:pt x="64" y="162"/>
                    </a:cubicBezTo>
                    <a:cubicBezTo>
                      <a:pt x="40" y="162"/>
                      <a:pt x="24" y="155"/>
                      <a:pt x="14" y="143"/>
                    </a:cubicBezTo>
                    <a:cubicBezTo>
                      <a:pt x="5" y="130"/>
                      <a:pt x="0" y="109"/>
                      <a:pt x="0" y="82"/>
                    </a:cubicBezTo>
                    <a:cubicBezTo>
                      <a:pt x="0" y="54"/>
                      <a:pt x="5" y="34"/>
                      <a:pt x="15" y="20"/>
                    </a:cubicBezTo>
                    <a:cubicBezTo>
                      <a:pt x="24" y="7"/>
                      <a:pt x="41" y="0"/>
                      <a:pt x="64" y="0"/>
                    </a:cubicBezTo>
                    <a:cubicBezTo>
                      <a:pt x="87" y="0"/>
                      <a:pt x="104" y="7"/>
                      <a:pt x="113" y="20"/>
                    </a:cubicBezTo>
                    <a:cubicBezTo>
                      <a:pt x="123" y="34"/>
                      <a:pt x="127" y="54"/>
                      <a:pt x="127" y="82"/>
                    </a:cubicBezTo>
                    <a:cubicBezTo>
                      <a:pt x="127" y="110"/>
                      <a:pt x="123" y="130"/>
                      <a:pt x="113" y="143"/>
                    </a:cubicBezTo>
                    <a:close/>
                    <a:moveTo>
                      <a:pt x="34" y="126"/>
                    </a:moveTo>
                    <a:cubicBezTo>
                      <a:pt x="39" y="135"/>
                      <a:pt x="49" y="140"/>
                      <a:pt x="64" y="140"/>
                    </a:cubicBezTo>
                    <a:cubicBezTo>
                      <a:pt x="79" y="140"/>
                      <a:pt x="88" y="135"/>
                      <a:pt x="94" y="126"/>
                    </a:cubicBezTo>
                    <a:cubicBezTo>
                      <a:pt x="99" y="118"/>
                      <a:pt x="101" y="103"/>
                      <a:pt x="101" y="82"/>
                    </a:cubicBezTo>
                    <a:cubicBezTo>
                      <a:pt x="101" y="61"/>
                      <a:pt x="99" y="46"/>
                      <a:pt x="93" y="37"/>
                    </a:cubicBezTo>
                    <a:cubicBezTo>
                      <a:pt x="88" y="27"/>
                      <a:pt x="78" y="23"/>
                      <a:pt x="64" y="23"/>
                    </a:cubicBezTo>
                    <a:cubicBezTo>
                      <a:pt x="50" y="23"/>
                      <a:pt x="40" y="27"/>
                      <a:pt x="35" y="37"/>
                    </a:cubicBezTo>
                    <a:cubicBezTo>
                      <a:pt x="29" y="46"/>
                      <a:pt x="27" y="61"/>
                      <a:pt x="27" y="82"/>
                    </a:cubicBezTo>
                    <a:cubicBezTo>
                      <a:pt x="27" y="102"/>
                      <a:pt x="29" y="117"/>
                      <a:pt x="34" y="1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0" name="Freeform 148"/>
              <p:cNvSpPr/>
              <p:nvPr/>
            </p:nvSpPr>
            <p:spPr bwMode="auto">
              <a:xfrm>
                <a:off x="7051680" y="3884914"/>
                <a:ext cx="355113" cy="461312"/>
              </a:xfrm>
              <a:custGeom>
                <a:avLst/>
                <a:gdLst>
                  <a:gd name="T0" fmla="*/ 0 w 321"/>
                  <a:gd name="T1" fmla="*/ 417 h 417"/>
                  <a:gd name="T2" fmla="*/ 0 w 321"/>
                  <a:gd name="T3" fmla="*/ 0 h 417"/>
                  <a:gd name="T4" fmla="*/ 118 w 321"/>
                  <a:gd name="T5" fmla="*/ 0 h 417"/>
                  <a:gd name="T6" fmla="*/ 243 w 321"/>
                  <a:gd name="T7" fmla="*/ 358 h 417"/>
                  <a:gd name="T8" fmla="*/ 254 w 321"/>
                  <a:gd name="T9" fmla="*/ 358 h 417"/>
                  <a:gd name="T10" fmla="*/ 254 w 321"/>
                  <a:gd name="T11" fmla="*/ 0 h 417"/>
                  <a:gd name="T12" fmla="*/ 321 w 321"/>
                  <a:gd name="T13" fmla="*/ 0 h 417"/>
                  <a:gd name="T14" fmla="*/ 321 w 321"/>
                  <a:gd name="T15" fmla="*/ 417 h 417"/>
                  <a:gd name="T16" fmla="*/ 206 w 321"/>
                  <a:gd name="T17" fmla="*/ 417 h 417"/>
                  <a:gd name="T18" fmla="*/ 75 w 321"/>
                  <a:gd name="T19" fmla="*/ 59 h 417"/>
                  <a:gd name="T20" fmla="*/ 67 w 321"/>
                  <a:gd name="T21" fmla="*/ 59 h 417"/>
                  <a:gd name="T22" fmla="*/ 67 w 321"/>
                  <a:gd name="T23" fmla="*/ 417 h 417"/>
                  <a:gd name="T24" fmla="*/ 0 w 321"/>
                  <a:gd name="T25" fmla="*/ 417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1" h="417">
                    <a:moveTo>
                      <a:pt x="0" y="417"/>
                    </a:moveTo>
                    <a:lnTo>
                      <a:pt x="0" y="0"/>
                    </a:lnTo>
                    <a:lnTo>
                      <a:pt x="118" y="0"/>
                    </a:lnTo>
                    <a:lnTo>
                      <a:pt x="243" y="358"/>
                    </a:lnTo>
                    <a:lnTo>
                      <a:pt x="254" y="358"/>
                    </a:lnTo>
                    <a:lnTo>
                      <a:pt x="254" y="0"/>
                    </a:lnTo>
                    <a:lnTo>
                      <a:pt x="321" y="0"/>
                    </a:lnTo>
                    <a:lnTo>
                      <a:pt x="321" y="417"/>
                    </a:lnTo>
                    <a:lnTo>
                      <a:pt x="206" y="417"/>
                    </a:lnTo>
                    <a:lnTo>
                      <a:pt x="75" y="59"/>
                    </a:lnTo>
                    <a:lnTo>
                      <a:pt x="67" y="59"/>
                    </a:lnTo>
                    <a:lnTo>
                      <a:pt x="67" y="417"/>
                    </a:lnTo>
                    <a:lnTo>
                      <a:pt x="0" y="4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1" name="Freeform 149"/>
              <p:cNvSpPr>
                <a:spLocks noEditPoints="1"/>
              </p:cNvSpPr>
              <p:nvPr/>
            </p:nvSpPr>
            <p:spPr bwMode="auto">
              <a:xfrm>
                <a:off x="7489763" y="3884914"/>
                <a:ext cx="377235" cy="461312"/>
              </a:xfrm>
              <a:custGeom>
                <a:avLst/>
                <a:gdLst>
                  <a:gd name="T0" fmla="*/ 0 w 341"/>
                  <a:gd name="T1" fmla="*/ 417 h 417"/>
                  <a:gd name="T2" fmla="*/ 104 w 341"/>
                  <a:gd name="T3" fmla="*/ 0 h 417"/>
                  <a:gd name="T4" fmla="*/ 240 w 341"/>
                  <a:gd name="T5" fmla="*/ 0 h 417"/>
                  <a:gd name="T6" fmla="*/ 341 w 341"/>
                  <a:gd name="T7" fmla="*/ 417 h 417"/>
                  <a:gd name="T8" fmla="*/ 275 w 341"/>
                  <a:gd name="T9" fmla="*/ 417 h 417"/>
                  <a:gd name="T10" fmla="*/ 251 w 341"/>
                  <a:gd name="T11" fmla="*/ 329 h 417"/>
                  <a:gd name="T12" fmla="*/ 90 w 341"/>
                  <a:gd name="T13" fmla="*/ 329 h 417"/>
                  <a:gd name="T14" fmla="*/ 69 w 341"/>
                  <a:gd name="T15" fmla="*/ 417 h 417"/>
                  <a:gd name="T16" fmla="*/ 0 w 341"/>
                  <a:gd name="T17" fmla="*/ 417 h 417"/>
                  <a:gd name="T18" fmla="*/ 157 w 341"/>
                  <a:gd name="T19" fmla="*/ 56 h 417"/>
                  <a:gd name="T20" fmla="*/ 104 w 341"/>
                  <a:gd name="T21" fmla="*/ 267 h 417"/>
                  <a:gd name="T22" fmla="*/ 237 w 341"/>
                  <a:gd name="T23" fmla="*/ 267 h 417"/>
                  <a:gd name="T24" fmla="*/ 187 w 341"/>
                  <a:gd name="T25" fmla="*/ 56 h 417"/>
                  <a:gd name="T26" fmla="*/ 157 w 341"/>
                  <a:gd name="T27" fmla="*/ 5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1" h="417">
                    <a:moveTo>
                      <a:pt x="0" y="417"/>
                    </a:moveTo>
                    <a:lnTo>
                      <a:pt x="104" y="0"/>
                    </a:lnTo>
                    <a:lnTo>
                      <a:pt x="240" y="0"/>
                    </a:lnTo>
                    <a:lnTo>
                      <a:pt x="341" y="417"/>
                    </a:lnTo>
                    <a:lnTo>
                      <a:pt x="275" y="417"/>
                    </a:lnTo>
                    <a:lnTo>
                      <a:pt x="251" y="329"/>
                    </a:lnTo>
                    <a:lnTo>
                      <a:pt x="90" y="329"/>
                    </a:lnTo>
                    <a:lnTo>
                      <a:pt x="69" y="417"/>
                    </a:lnTo>
                    <a:lnTo>
                      <a:pt x="0" y="417"/>
                    </a:lnTo>
                    <a:close/>
                    <a:moveTo>
                      <a:pt x="157" y="56"/>
                    </a:moveTo>
                    <a:lnTo>
                      <a:pt x="104" y="267"/>
                    </a:lnTo>
                    <a:lnTo>
                      <a:pt x="237" y="267"/>
                    </a:lnTo>
                    <a:lnTo>
                      <a:pt x="187" y="56"/>
                    </a:lnTo>
                    <a:lnTo>
                      <a:pt x="157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2" name="Freeform 150"/>
              <p:cNvSpPr>
                <a:spLocks noEditPoints="1"/>
              </p:cNvSpPr>
              <p:nvPr/>
            </p:nvSpPr>
            <p:spPr bwMode="auto">
              <a:xfrm>
                <a:off x="7949968" y="3884914"/>
                <a:ext cx="334092" cy="461312"/>
              </a:xfrm>
              <a:custGeom>
                <a:avLst/>
                <a:gdLst>
                  <a:gd name="T0" fmla="*/ 26 w 113"/>
                  <a:gd name="T1" fmla="*/ 101 h 156"/>
                  <a:gd name="T2" fmla="*/ 26 w 113"/>
                  <a:gd name="T3" fmla="*/ 156 h 156"/>
                  <a:gd name="T4" fmla="*/ 0 w 113"/>
                  <a:gd name="T5" fmla="*/ 156 h 156"/>
                  <a:gd name="T6" fmla="*/ 0 w 113"/>
                  <a:gd name="T7" fmla="*/ 0 h 156"/>
                  <a:gd name="T8" fmla="*/ 60 w 113"/>
                  <a:gd name="T9" fmla="*/ 0 h 156"/>
                  <a:gd name="T10" fmla="*/ 113 w 113"/>
                  <a:gd name="T11" fmla="*/ 50 h 156"/>
                  <a:gd name="T12" fmla="*/ 87 w 113"/>
                  <a:gd name="T13" fmla="*/ 95 h 156"/>
                  <a:gd name="T14" fmla="*/ 113 w 113"/>
                  <a:gd name="T15" fmla="*/ 156 h 156"/>
                  <a:gd name="T16" fmla="*/ 85 w 113"/>
                  <a:gd name="T17" fmla="*/ 156 h 156"/>
                  <a:gd name="T18" fmla="*/ 63 w 113"/>
                  <a:gd name="T19" fmla="*/ 101 h 156"/>
                  <a:gd name="T20" fmla="*/ 26 w 113"/>
                  <a:gd name="T21" fmla="*/ 101 h 156"/>
                  <a:gd name="T22" fmla="*/ 87 w 113"/>
                  <a:gd name="T23" fmla="*/ 50 h 156"/>
                  <a:gd name="T24" fmla="*/ 60 w 113"/>
                  <a:gd name="T25" fmla="*/ 22 h 156"/>
                  <a:gd name="T26" fmla="*/ 26 w 113"/>
                  <a:gd name="T27" fmla="*/ 22 h 156"/>
                  <a:gd name="T28" fmla="*/ 26 w 113"/>
                  <a:gd name="T29" fmla="*/ 79 h 156"/>
                  <a:gd name="T30" fmla="*/ 60 w 113"/>
                  <a:gd name="T31" fmla="*/ 79 h 156"/>
                  <a:gd name="T32" fmla="*/ 80 w 113"/>
                  <a:gd name="T33" fmla="*/ 71 h 156"/>
                  <a:gd name="T34" fmla="*/ 87 w 113"/>
                  <a:gd name="T35" fmla="*/ 5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56">
                    <a:moveTo>
                      <a:pt x="26" y="101"/>
                    </a:moveTo>
                    <a:cubicBezTo>
                      <a:pt x="26" y="156"/>
                      <a:pt x="26" y="156"/>
                      <a:pt x="26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95" y="0"/>
                      <a:pt x="113" y="16"/>
                      <a:pt x="113" y="50"/>
                    </a:cubicBezTo>
                    <a:cubicBezTo>
                      <a:pt x="113" y="72"/>
                      <a:pt x="104" y="87"/>
                      <a:pt x="87" y="95"/>
                    </a:cubicBezTo>
                    <a:cubicBezTo>
                      <a:pt x="113" y="156"/>
                      <a:pt x="113" y="156"/>
                      <a:pt x="113" y="156"/>
                    </a:cubicBezTo>
                    <a:cubicBezTo>
                      <a:pt x="85" y="156"/>
                      <a:pt x="85" y="156"/>
                      <a:pt x="85" y="156"/>
                    </a:cubicBezTo>
                    <a:cubicBezTo>
                      <a:pt x="63" y="101"/>
                      <a:pt x="63" y="101"/>
                      <a:pt x="63" y="101"/>
                    </a:cubicBezTo>
                    <a:lnTo>
                      <a:pt x="26" y="101"/>
                    </a:lnTo>
                    <a:close/>
                    <a:moveTo>
                      <a:pt x="87" y="50"/>
                    </a:moveTo>
                    <a:cubicBezTo>
                      <a:pt x="87" y="31"/>
                      <a:pt x="78" y="22"/>
                      <a:pt x="60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69" y="79"/>
                      <a:pt x="76" y="76"/>
                      <a:pt x="80" y="71"/>
                    </a:cubicBezTo>
                    <a:cubicBezTo>
                      <a:pt x="85" y="66"/>
                      <a:pt x="87" y="59"/>
                      <a:pt x="87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" name="Freeform 151"/>
              <p:cNvSpPr/>
              <p:nvPr/>
            </p:nvSpPr>
            <p:spPr bwMode="auto">
              <a:xfrm>
                <a:off x="8319461" y="3884914"/>
                <a:ext cx="363961" cy="461312"/>
              </a:xfrm>
              <a:custGeom>
                <a:avLst/>
                <a:gdLst>
                  <a:gd name="T0" fmla="*/ 201 w 329"/>
                  <a:gd name="T1" fmla="*/ 417 h 417"/>
                  <a:gd name="T2" fmla="*/ 131 w 329"/>
                  <a:gd name="T3" fmla="*/ 417 h 417"/>
                  <a:gd name="T4" fmla="*/ 131 w 329"/>
                  <a:gd name="T5" fmla="*/ 246 h 417"/>
                  <a:gd name="T6" fmla="*/ 0 w 329"/>
                  <a:gd name="T7" fmla="*/ 0 h 417"/>
                  <a:gd name="T8" fmla="*/ 78 w 329"/>
                  <a:gd name="T9" fmla="*/ 0 h 417"/>
                  <a:gd name="T10" fmla="*/ 166 w 329"/>
                  <a:gd name="T11" fmla="*/ 179 h 417"/>
                  <a:gd name="T12" fmla="*/ 254 w 329"/>
                  <a:gd name="T13" fmla="*/ 0 h 417"/>
                  <a:gd name="T14" fmla="*/ 329 w 329"/>
                  <a:gd name="T15" fmla="*/ 0 h 417"/>
                  <a:gd name="T16" fmla="*/ 201 w 329"/>
                  <a:gd name="T17" fmla="*/ 246 h 417"/>
                  <a:gd name="T18" fmla="*/ 201 w 329"/>
                  <a:gd name="T19" fmla="*/ 417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9" h="417">
                    <a:moveTo>
                      <a:pt x="201" y="417"/>
                    </a:moveTo>
                    <a:lnTo>
                      <a:pt x="131" y="417"/>
                    </a:lnTo>
                    <a:lnTo>
                      <a:pt x="131" y="246"/>
                    </a:lnTo>
                    <a:lnTo>
                      <a:pt x="0" y="0"/>
                    </a:lnTo>
                    <a:lnTo>
                      <a:pt x="78" y="0"/>
                    </a:lnTo>
                    <a:lnTo>
                      <a:pt x="166" y="179"/>
                    </a:lnTo>
                    <a:lnTo>
                      <a:pt x="254" y="0"/>
                    </a:lnTo>
                    <a:lnTo>
                      <a:pt x="329" y="0"/>
                    </a:lnTo>
                    <a:lnTo>
                      <a:pt x="201" y="246"/>
                    </a:lnTo>
                    <a:lnTo>
                      <a:pt x="201" y="4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30" grpId="0"/>
    </p:bld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0" hasCustomPrompt="1"/>
          </p:nvPr>
        </p:nvSpPr>
        <p:spPr>
          <a:xfrm>
            <a:off x="1160475" y="1067234"/>
            <a:ext cx="3165493" cy="4799735"/>
          </a:xfrm>
          <a:custGeom>
            <a:avLst/>
            <a:gdLst>
              <a:gd name="connsiteX0" fmla="*/ 63152 w 3165493"/>
              <a:gd name="connsiteY0" fmla="*/ 0 h 4799735"/>
              <a:gd name="connsiteX1" fmla="*/ 3102341 w 3165493"/>
              <a:gd name="connsiteY1" fmla="*/ 0 h 4799735"/>
              <a:gd name="connsiteX2" fmla="*/ 3165493 w 3165493"/>
              <a:gd name="connsiteY2" fmla="*/ 63152 h 4799735"/>
              <a:gd name="connsiteX3" fmla="*/ 3165493 w 3165493"/>
              <a:gd name="connsiteY3" fmla="*/ 4736583 h 4799735"/>
              <a:gd name="connsiteX4" fmla="*/ 3102341 w 3165493"/>
              <a:gd name="connsiteY4" fmla="*/ 4799735 h 4799735"/>
              <a:gd name="connsiteX5" fmla="*/ 63152 w 3165493"/>
              <a:gd name="connsiteY5" fmla="*/ 4799735 h 4799735"/>
              <a:gd name="connsiteX6" fmla="*/ 0 w 3165493"/>
              <a:gd name="connsiteY6" fmla="*/ 4736583 h 4799735"/>
              <a:gd name="connsiteX7" fmla="*/ 0 w 3165493"/>
              <a:gd name="connsiteY7" fmla="*/ 63152 h 4799735"/>
              <a:gd name="connsiteX8" fmla="*/ 63152 w 3165493"/>
              <a:gd name="connsiteY8" fmla="*/ 0 h 479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493" h="4799735">
                <a:moveTo>
                  <a:pt x="63152" y="0"/>
                </a:moveTo>
                <a:lnTo>
                  <a:pt x="3102341" y="0"/>
                </a:lnTo>
                <a:cubicBezTo>
                  <a:pt x="3137219" y="0"/>
                  <a:pt x="3165493" y="28274"/>
                  <a:pt x="3165493" y="63152"/>
                </a:cubicBezTo>
                <a:lnTo>
                  <a:pt x="3165493" y="4736583"/>
                </a:lnTo>
                <a:cubicBezTo>
                  <a:pt x="3165493" y="4771461"/>
                  <a:pt x="3137219" y="4799735"/>
                  <a:pt x="3102341" y="4799735"/>
                </a:cubicBezTo>
                <a:lnTo>
                  <a:pt x="63152" y="4799735"/>
                </a:lnTo>
                <a:cubicBezTo>
                  <a:pt x="28274" y="4799735"/>
                  <a:pt x="0" y="4771461"/>
                  <a:pt x="0" y="4736583"/>
                </a:cubicBezTo>
                <a:lnTo>
                  <a:pt x="0" y="63152"/>
                </a:lnTo>
                <a:cubicBezTo>
                  <a:pt x="0" y="28274"/>
                  <a:pt x="28274" y="0"/>
                  <a:pt x="63152" y="0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5"/>
          <p:cNvSpPr/>
          <p:nvPr userDrawn="1"/>
        </p:nvSpPr>
        <p:spPr bwMode="auto">
          <a:xfrm>
            <a:off x="5391979" y="0"/>
            <a:ext cx="6800021" cy="6858000"/>
          </a:xfrm>
          <a:custGeom>
            <a:avLst/>
            <a:gdLst>
              <a:gd name="T0" fmla="*/ 2811 w 2811"/>
              <a:gd name="T1" fmla="*/ 0 h 2835"/>
              <a:gd name="T2" fmla="*/ 2811 w 2811"/>
              <a:gd name="T3" fmla="*/ 2835 h 2835"/>
              <a:gd name="T4" fmla="*/ 20 w 2811"/>
              <a:gd name="T5" fmla="*/ 2835 h 2835"/>
              <a:gd name="T6" fmla="*/ 0 w 2811"/>
              <a:gd name="T7" fmla="*/ 2645 h 2835"/>
              <a:gd name="T8" fmla="*/ 0 w 2811"/>
              <a:gd name="T9" fmla="*/ 2632 h 2835"/>
              <a:gd name="T10" fmla="*/ 0 w 2811"/>
              <a:gd name="T11" fmla="*/ 2603 h 2835"/>
              <a:gd name="T12" fmla="*/ 0 w 2811"/>
              <a:gd name="T13" fmla="*/ 2593 h 2835"/>
              <a:gd name="T14" fmla="*/ 0 w 2811"/>
              <a:gd name="T15" fmla="*/ 2580 h 2835"/>
              <a:gd name="T16" fmla="*/ 249 w 2811"/>
              <a:gd name="T17" fmla="*/ 1910 h 2835"/>
              <a:gd name="T18" fmla="*/ 985 w 2811"/>
              <a:gd name="T19" fmla="*/ 1456 h 2835"/>
              <a:gd name="T20" fmla="*/ 1823 w 2811"/>
              <a:gd name="T21" fmla="*/ 1208 h 2835"/>
              <a:gd name="T22" fmla="*/ 2333 w 2811"/>
              <a:gd name="T23" fmla="*/ 736 h 2835"/>
              <a:gd name="T24" fmla="*/ 2178 w 2811"/>
              <a:gd name="T25" fmla="*/ 101 h 2835"/>
              <a:gd name="T26" fmla="*/ 2189 w 2811"/>
              <a:gd name="T27" fmla="*/ 0 h 2835"/>
              <a:gd name="T28" fmla="*/ 2811 w 2811"/>
              <a:gd name="T29" fmla="*/ 0 h 2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11" h="2835">
                <a:moveTo>
                  <a:pt x="2811" y="0"/>
                </a:moveTo>
                <a:cubicBezTo>
                  <a:pt x="2811" y="2835"/>
                  <a:pt x="2811" y="2835"/>
                  <a:pt x="2811" y="2835"/>
                </a:cubicBezTo>
                <a:cubicBezTo>
                  <a:pt x="20" y="2835"/>
                  <a:pt x="20" y="2835"/>
                  <a:pt x="20" y="2835"/>
                </a:cubicBezTo>
                <a:cubicBezTo>
                  <a:pt x="8" y="2772"/>
                  <a:pt x="2" y="2709"/>
                  <a:pt x="0" y="2645"/>
                </a:cubicBezTo>
                <a:cubicBezTo>
                  <a:pt x="0" y="2641"/>
                  <a:pt x="0" y="2636"/>
                  <a:pt x="0" y="2632"/>
                </a:cubicBezTo>
                <a:cubicBezTo>
                  <a:pt x="0" y="2622"/>
                  <a:pt x="0" y="2613"/>
                  <a:pt x="0" y="2603"/>
                </a:cubicBezTo>
                <a:cubicBezTo>
                  <a:pt x="0" y="2599"/>
                  <a:pt x="0" y="2596"/>
                  <a:pt x="0" y="2593"/>
                </a:cubicBezTo>
                <a:cubicBezTo>
                  <a:pt x="0" y="2588"/>
                  <a:pt x="0" y="2584"/>
                  <a:pt x="0" y="2580"/>
                </a:cubicBezTo>
                <a:cubicBezTo>
                  <a:pt x="8" y="2337"/>
                  <a:pt x="91" y="2096"/>
                  <a:pt x="249" y="1910"/>
                </a:cubicBezTo>
                <a:cubicBezTo>
                  <a:pt x="439" y="1688"/>
                  <a:pt x="709" y="1551"/>
                  <a:pt x="985" y="1456"/>
                </a:cubicBezTo>
                <a:cubicBezTo>
                  <a:pt x="1260" y="1361"/>
                  <a:pt x="1548" y="1303"/>
                  <a:pt x="1823" y="1208"/>
                </a:cubicBezTo>
                <a:cubicBezTo>
                  <a:pt x="2054" y="1127"/>
                  <a:pt x="2308" y="979"/>
                  <a:pt x="2333" y="736"/>
                </a:cubicBezTo>
                <a:cubicBezTo>
                  <a:pt x="2357" y="517"/>
                  <a:pt x="2182" y="320"/>
                  <a:pt x="2178" y="101"/>
                </a:cubicBezTo>
                <a:cubicBezTo>
                  <a:pt x="2178" y="66"/>
                  <a:pt x="2182" y="33"/>
                  <a:pt x="2189" y="0"/>
                </a:cubicBezTo>
                <a:cubicBezTo>
                  <a:pt x="2811" y="0"/>
                  <a:pt x="2811" y="0"/>
                  <a:pt x="2811" y="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Freeform: Shape 31"/>
          <p:cNvSpPr/>
          <p:nvPr userDrawn="1"/>
        </p:nvSpPr>
        <p:spPr bwMode="auto">
          <a:xfrm>
            <a:off x="6449924" y="1169233"/>
            <a:ext cx="5493986" cy="4046812"/>
          </a:xfrm>
          <a:custGeom>
            <a:avLst/>
            <a:gdLst>
              <a:gd name="connsiteX0" fmla="*/ 4485338 w 5493986"/>
              <a:gd name="connsiteY0" fmla="*/ 0 h 4046812"/>
              <a:gd name="connsiteX1" fmla="*/ 4695273 w 5493986"/>
              <a:gd name="connsiteY1" fmla="*/ 32883 h 4046812"/>
              <a:gd name="connsiteX2" fmla="*/ 5489484 w 5493986"/>
              <a:gd name="connsiteY2" fmla="*/ 571659 h 4046812"/>
              <a:gd name="connsiteX3" fmla="*/ 5180905 w 5493986"/>
              <a:gd name="connsiteY3" fmla="*/ 1535385 h 4046812"/>
              <a:gd name="connsiteX4" fmla="*/ 5464190 w 5493986"/>
              <a:gd name="connsiteY4" fmla="*/ 2663527 h 4046812"/>
              <a:gd name="connsiteX5" fmla="*/ 4649745 w 5493986"/>
              <a:gd name="connsiteY5" fmla="*/ 3500780 h 4046812"/>
              <a:gd name="connsiteX6" fmla="*/ 3939003 w 5493986"/>
              <a:gd name="connsiteY6" fmla="*/ 3498250 h 4046812"/>
              <a:gd name="connsiteX7" fmla="*/ 3251024 w 5493986"/>
              <a:gd name="connsiteY7" fmla="*/ 3834669 h 4046812"/>
              <a:gd name="connsiteX8" fmla="*/ 2307584 w 5493986"/>
              <a:gd name="connsiteY8" fmla="*/ 4024379 h 4046812"/>
              <a:gd name="connsiteX9" fmla="*/ 1766307 w 5493986"/>
              <a:gd name="connsiteY9" fmla="*/ 3680372 h 4046812"/>
              <a:gd name="connsiteX10" fmla="*/ 296765 w 5493986"/>
              <a:gd name="connsiteY10" fmla="*/ 3333835 h 4046812"/>
              <a:gd name="connsiteX11" fmla="*/ 59640 w 5493986"/>
              <a:gd name="connsiteY11" fmla="*/ 3113139 h 4046812"/>
              <a:gd name="connsiteX12" fmla="*/ 0 w 5493986"/>
              <a:gd name="connsiteY12" fmla="*/ 3029328 h 4046812"/>
              <a:gd name="connsiteX13" fmla="*/ 134984 w 5493986"/>
              <a:gd name="connsiteY13" fmla="*/ 2928890 h 4046812"/>
              <a:gd name="connsiteX14" fmla="*/ 1325866 w 5493986"/>
              <a:gd name="connsiteY14" fmla="*/ 2353672 h 4046812"/>
              <a:gd name="connsiteX15" fmla="*/ 3352582 w 5493986"/>
              <a:gd name="connsiteY15" fmla="*/ 1753888 h 4046812"/>
              <a:gd name="connsiteX16" fmla="*/ 4586024 w 5493986"/>
              <a:gd name="connsiteY16" fmla="*/ 612362 h 4046812"/>
              <a:gd name="connsiteX17" fmla="*/ 4495471 w 5493986"/>
              <a:gd name="connsiteY17" fmla="*/ 33342 h 4046812"/>
              <a:gd name="connsiteX18" fmla="*/ 4489559 w 5493986"/>
              <a:gd name="connsiteY18" fmla="*/ 17725 h 404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93986" h="4046812">
                <a:moveTo>
                  <a:pt x="4485338" y="0"/>
                </a:moveTo>
                <a:cubicBezTo>
                  <a:pt x="4558689" y="15177"/>
                  <a:pt x="4629510" y="22765"/>
                  <a:pt x="4695273" y="32883"/>
                </a:cubicBezTo>
                <a:cubicBezTo>
                  <a:pt x="5082261" y="78414"/>
                  <a:pt x="5443956" y="116356"/>
                  <a:pt x="5489484" y="571659"/>
                </a:cubicBezTo>
                <a:cubicBezTo>
                  <a:pt x="5529952" y="981433"/>
                  <a:pt x="5287137" y="1178731"/>
                  <a:pt x="5180905" y="1535385"/>
                </a:cubicBezTo>
                <a:cubicBezTo>
                  <a:pt x="5046850" y="1993219"/>
                  <a:pt x="5385781" y="2253753"/>
                  <a:pt x="5464190" y="2663527"/>
                </a:cubicBezTo>
                <a:cubicBezTo>
                  <a:pt x="5570422" y="3209891"/>
                  <a:pt x="5105025" y="3478015"/>
                  <a:pt x="4649745" y="3500780"/>
                </a:cubicBezTo>
                <a:cubicBezTo>
                  <a:pt x="4414518" y="3510898"/>
                  <a:pt x="4171702" y="3472956"/>
                  <a:pt x="3939003" y="3498250"/>
                </a:cubicBezTo>
                <a:cubicBezTo>
                  <a:pt x="3665835" y="3531133"/>
                  <a:pt x="3476135" y="3693019"/>
                  <a:pt x="3251024" y="3834669"/>
                </a:cubicBezTo>
                <a:cubicBezTo>
                  <a:pt x="2972798" y="4006673"/>
                  <a:pt x="2628809" y="4090145"/>
                  <a:pt x="2307584" y="4024379"/>
                </a:cubicBezTo>
                <a:cubicBezTo>
                  <a:pt x="2077414" y="3976319"/>
                  <a:pt x="1958536" y="3796727"/>
                  <a:pt x="1766307" y="3680372"/>
                </a:cubicBezTo>
                <a:cubicBezTo>
                  <a:pt x="1308498" y="3404660"/>
                  <a:pt x="739398" y="3650018"/>
                  <a:pt x="296765" y="3333835"/>
                </a:cubicBezTo>
                <a:cubicBezTo>
                  <a:pt x="203180" y="3266804"/>
                  <a:pt x="124771" y="3192817"/>
                  <a:pt x="59640" y="3113139"/>
                </a:cubicBezTo>
                <a:lnTo>
                  <a:pt x="0" y="3029328"/>
                </a:lnTo>
                <a:lnTo>
                  <a:pt x="134984" y="2928890"/>
                </a:lnTo>
                <a:cubicBezTo>
                  <a:pt x="497147" y="2680546"/>
                  <a:pt x="908673" y="2497270"/>
                  <a:pt x="1325866" y="2353672"/>
                </a:cubicBezTo>
                <a:cubicBezTo>
                  <a:pt x="1990958" y="2123916"/>
                  <a:pt x="2687490" y="1983644"/>
                  <a:pt x="3352582" y="1753888"/>
                </a:cubicBezTo>
                <a:cubicBezTo>
                  <a:pt x="3911258" y="1557990"/>
                  <a:pt x="4525561" y="1200054"/>
                  <a:pt x="4586024" y="612362"/>
                </a:cubicBezTo>
                <a:cubicBezTo>
                  <a:pt x="4607791" y="413743"/>
                  <a:pt x="4561876" y="222607"/>
                  <a:pt x="4495471" y="33342"/>
                </a:cubicBezTo>
                <a:lnTo>
                  <a:pt x="4489559" y="17725"/>
                </a:lnTo>
                <a:close/>
              </a:path>
            </a:pathLst>
          </a:custGeom>
          <a:gradFill>
            <a:gsLst>
              <a:gs pos="100000">
                <a:schemeClr val="accent5">
                  <a:alpha val="15000"/>
                </a:schemeClr>
              </a:gs>
              <a:gs pos="0">
                <a:schemeClr val="accent5">
                  <a:alpha val="17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d-ID" sz="9600" b="1">
              <a:solidFill>
                <a:schemeClr val="bg1">
                  <a:lumMod val="95000"/>
                  <a:alpha val="40000"/>
                </a:schemeClr>
              </a:solidFill>
              <a:latin typeface="+mj-lt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Freeform 8"/>
          <p:cNvSpPr/>
          <p:nvPr userDrawn="1"/>
        </p:nvSpPr>
        <p:spPr bwMode="auto">
          <a:xfrm>
            <a:off x="8840076" y="7938"/>
            <a:ext cx="1897062" cy="6856411"/>
          </a:xfrm>
          <a:custGeom>
            <a:avLst/>
            <a:gdLst>
              <a:gd name="T0" fmla="*/ 319 w 332"/>
              <a:gd name="T1" fmla="*/ 679 h 1200"/>
              <a:gd name="T2" fmla="*/ 298 w 332"/>
              <a:gd name="T3" fmla="*/ 598 h 1200"/>
              <a:gd name="T4" fmla="*/ 296 w 332"/>
              <a:gd name="T5" fmla="*/ 594 h 1200"/>
              <a:gd name="T6" fmla="*/ 285 w 332"/>
              <a:gd name="T7" fmla="*/ 571 h 1200"/>
              <a:gd name="T8" fmla="*/ 157 w 332"/>
              <a:gd name="T9" fmla="*/ 404 h 1200"/>
              <a:gd name="T10" fmla="*/ 8 w 332"/>
              <a:gd name="T11" fmla="*/ 116 h 1200"/>
              <a:gd name="T12" fmla="*/ 35 w 332"/>
              <a:gd name="T13" fmla="*/ 0 h 1200"/>
              <a:gd name="T14" fmla="*/ 31 w 332"/>
              <a:gd name="T15" fmla="*/ 0 h 1200"/>
              <a:gd name="T16" fmla="*/ 4 w 332"/>
              <a:gd name="T17" fmla="*/ 116 h 1200"/>
              <a:gd name="T18" fmla="*/ 154 w 332"/>
              <a:gd name="T19" fmla="*/ 407 h 1200"/>
              <a:gd name="T20" fmla="*/ 280 w 332"/>
              <a:gd name="T21" fmla="*/ 571 h 1200"/>
              <a:gd name="T22" fmla="*/ 280 w 332"/>
              <a:gd name="T23" fmla="*/ 571 h 1200"/>
              <a:gd name="T24" fmla="*/ 280 w 332"/>
              <a:gd name="T25" fmla="*/ 571 h 1200"/>
              <a:gd name="T26" fmla="*/ 292 w 332"/>
              <a:gd name="T27" fmla="*/ 597 h 1200"/>
              <a:gd name="T28" fmla="*/ 293 w 332"/>
              <a:gd name="T29" fmla="*/ 598 h 1200"/>
              <a:gd name="T30" fmla="*/ 294 w 332"/>
              <a:gd name="T31" fmla="*/ 601 h 1200"/>
              <a:gd name="T32" fmla="*/ 294 w 332"/>
              <a:gd name="T33" fmla="*/ 601 h 1200"/>
              <a:gd name="T34" fmla="*/ 314 w 332"/>
              <a:gd name="T35" fmla="*/ 679 h 1200"/>
              <a:gd name="T36" fmla="*/ 193 w 332"/>
              <a:gd name="T37" fmla="*/ 921 h 1200"/>
              <a:gd name="T38" fmla="*/ 52 w 332"/>
              <a:gd name="T39" fmla="*/ 1185 h 1200"/>
              <a:gd name="T40" fmla="*/ 53 w 332"/>
              <a:gd name="T41" fmla="*/ 1200 h 1200"/>
              <a:gd name="T42" fmla="*/ 57 w 332"/>
              <a:gd name="T43" fmla="*/ 1200 h 1200"/>
              <a:gd name="T44" fmla="*/ 56 w 332"/>
              <a:gd name="T45" fmla="*/ 1185 h 1200"/>
              <a:gd name="T46" fmla="*/ 196 w 332"/>
              <a:gd name="T47" fmla="*/ 924 h 1200"/>
              <a:gd name="T48" fmla="*/ 319 w 332"/>
              <a:gd name="T49" fmla="*/ 679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32" h="1200">
                <a:moveTo>
                  <a:pt x="319" y="679"/>
                </a:moveTo>
                <a:cubicBezTo>
                  <a:pt x="315" y="650"/>
                  <a:pt x="308" y="623"/>
                  <a:pt x="298" y="598"/>
                </a:cubicBezTo>
                <a:cubicBezTo>
                  <a:pt x="297" y="597"/>
                  <a:pt x="297" y="596"/>
                  <a:pt x="296" y="594"/>
                </a:cubicBezTo>
                <a:cubicBezTo>
                  <a:pt x="293" y="586"/>
                  <a:pt x="289" y="578"/>
                  <a:pt x="285" y="571"/>
                </a:cubicBezTo>
                <a:cubicBezTo>
                  <a:pt x="254" y="507"/>
                  <a:pt x="205" y="455"/>
                  <a:pt x="157" y="404"/>
                </a:cubicBezTo>
                <a:cubicBezTo>
                  <a:pt x="78" y="320"/>
                  <a:pt x="4" y="241"/>
                  <a:pt x="8" y="116"/>
                </a:cubicBezTo>
                <a:cubicBezTo>
                  <a:pt x="10" y="77"/>
                  <a:pt x="19" y="38"/>
                  <a:pt x="3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5" y="38"/>
                  <a:pt x="6" y="77"/>
                  <a:pt x="4" y="116"/>
                </a:cubicBezTo>
                <a:cubicBezTo>
                  <a:pt x="0" y="242"/>
                  <a:pt x="74" y="322"/>
                  <a:pt x="154" y="407"/>
                </a:cubicBezTo>
                <a:cubicBezTo>
                  <a:pt x="201" y="457"/>
                  <a:pt x="248" y="509"/>
                  <a:pt x="280" y="571"/>
                </a:cubicBezTo>
                <a:cubicBezTo>
                  <a:pt x="280" y="571"/>
                  <a:pt x="280" y="571"/>
                  <a:pt x="280" y="571"/>
                </a:cubicBezTo>
                <a:cubicBezTo>
                  <a:pt x="280" y="571"/>
                  <a:pt x="280" y="571"/>
                  <a:pt x="280" y="571"/>
                </a:cubicBezTo>
                <a:cubicBezTo>
                  <a:pt x="284" y="580"/>
                  <a:pt x="289" y="588"/>
                  <a:pt x="292" y="597"/>
                </a:cubicBezTo>
                <a:cubicBezTo>
                  <a:pt x="292" y="597"/>
                  <a:pt x="293" y="598"/>
                  <a:pt x="293" y="598"/>
                </a:cubicBezTo>
                <a:cubicBezTo>
                  <a:pt x="293" y="599"/>
                  <a:pt x="294" y="600"/>
                  <a:pt x="294" y="601"/>
                </a:cubicBezTo>
                <a:cubicBezTo>
                  <a:pt x="294" y="601"/>
                  <a:pt x="294" y="601"/>
                  <a:pt x="294" y="601"/>
                </a:cubicBezTo>
                <a:cubicBezTo>
                  <a:pt x="304" y="626"/>
                  <a:pt x="311" y="651"/>
                  <a:pt x="314" y="679"/>
                </a:cubicBezTo>
                <a:cubicBezTo>
                  <a:pt x="328" y="784"/>
                  <a:pt x="263" y="850"/>
                  <a:pt x="193" y="921"/>
                </a:cubicBezTo>
                <a:cubicBezTo>
                  <a:pt x="124" y="992"/>
                  <a:pt x="51" y="1065"/>
                  <a:pt x="52" y="1185"/>
                </a:cubicBezTo>
                <a:cubicBezTo>
                  <a:pt x="52" y="1190"/>
                  <a:pt x="52" y="1195"/>
                  <a:pt x="53" y="1200"/>
                </a:cubicBezTo>
                <a:cubicBezTo>
                  <a:pt x="57" y="1200"/>
                  <a:pt x="57" y="1200"/>
                  <a:pt x="57" y="1200"/>
                </a:cubicBezTo>
                <a:cubicBezTo>
                  <a:pt x="56" y="1195"/>
                  <a:pt x="56" y="1190"/>
                  <a:pt x="56" y="1185"/>
                </a:cubicBezTo>
                <a:cubicBezTo>
                  <a:pt x="56" y="1067"/>
                  <a:pt x="127" y="994"/>
                  <a:pt x="196" y="924"/>
                </a:cubicBezTo>
                <a:cubicBezTo>
                  <a:pt x="266" y="852"/>
                  <a:pt x="332" y="785"/>
                  <a:pt x="319" y="67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3000"/>
                </a:schemeClr>
              </a:gs>
            </a:gsLst>
            <a:lin ang="54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0" hasCustomPrompt="1"/>
          </p:nvPr>
        </p:nvSpPr>
        <p:spPr>
          <a:xfrm>
            <a:off x="5995801" y="2002775"/>
            <a:ext cx="526838" cy="526838"/>
          </a:xfrm>
          <a:custGeom>
            <a:avLst/>
            <a:gdLst>
              <a:gd name="connsiteX0" fmla="*/ 263419 w 526838"/>
              <a:gd name="connsiteY0" fmla="*/ 0 h 526838"/>
              <a:gd name="connsiteX1" fmla="*/ 526838 w 526838"/>
              <a:gd name="connsiteY1" fmla="*/ 263419 h 526838"/>
              <a:gd name="connsiteX2" fmla="*/ 263419 w 526838"/>
              <a:gd name="connsiteY2" fmla="*/ 526838 h 526838"/>
              <a:gd name="connsiteX3" fmla="*/ 0 w 526838"/>
              <a:gd name="connsiteY3" fmla="*/ 263419 h 526838"/>
              <a:gd name="connsiteX4" fmla="*/ 263419 w 526838"/>
              <a:gd name="connsiteY4" fmla="*/ 0 h 52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838" h="526838">
                <a:moveTo>
                  <a:pt x="263419" y="0"/>
                </a:moveTo>
                <a:cubicBezTo>
                  <a:pt x="408902" y="0"/>
                  <a:pt x="526838" y="117937"/>
                  <a:pt x="526838" y="263419"/>
                </a:cubicBezTo>
                <a:cubicBezTo>
                  <a:pt x="526838" y="408902"/>
                  <a:pt x="408902" y="526838"/>
                  <a:pt x="263419" y="526838"/>
                </a:cubicBezTo>
                <a:cubicBezTo>
                  <a:pt x="117937" y="526838"/>
                  <a:pt x="0" y="408902"/>
                  <a:pt x="0" y="263419"/>
                </a:cubicBezTo>
                <a:cubicBezTo>
                  <a:pt x="0" y="117937"/>
                  <a:pt x="117937" y="0"/>
                  <a:pt x="263419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5137281" y="4377674"/>
            <a:ext cx="526838" cy="526838"/>
          </a:xfrm>
          <a:custGeom>
            <a:avLst/>
            <a:gdLst>
              <a:gd name="connsiteX0" fmla="*/ 263419 w 526838"/>
              <a:gd name="connsiteY0" fmla="*/ 0 h 526838"/>
              <a:gd name="connsiteX1" fmla="*/ 526838 w 526838"/>
              <a:gd name="connsiteY1" fmla="*/ 263419 h 526838"/>
              <a:gd name="connsiteX2" fmla="*/ 263419 w 526838"/>
              <a:gd name="connsiteY2" fmla="*/ 526838 h 526838"/>
              <a:gd name="connsiteX3" fmla="*/ 0 w 526838"/>
              <a:gd name="connsiteY3" fmla="*/ 263419 h 526838"/>
              <a:gd name="connsiteX4" fmla="*/ 263419 w 526838"/>
              <a:gd name="connsiteY4" fmla="*/ 0 h 52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838" h="526838">
                <a:moveTo>
                  <a:pt x="263419" y="0"/>
                </a:moveTo>
                <a:cubicBezTo>
                  <a:pt x="408902" y="0"/>
                  <a:pt x="526838" y="117937"/>
                  <a:pt x="526838" y="263419"/>
                </a:cubicBezTo>
                <a:cubicBezTo>
                  <a:pt x="526838" y="408902"/>
                  <a:pt x="408902" y="526838"/>
                  <a:pt x="263419" y="526838"/>
                </a:cubicBezTo>
                <a:cubicBezTo>
                  <a:pt x="117937" y="526838"/>
                  <a:pt x="0" y="408902"/>
                  <a:pt x="0" y="263419"/>
                </a:cubicBezTo>
                <a:cubicBezTo>
                  <a:pt x="0" y="117937"/>
                  <a:pt x="117937" y="0"/>
                  <a:pt x="263419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 hasCustomPrompt="1"/>
          </p:nvPr>
        </p:nvSpPr>
        <p:spPr>
          <a:xfrm>
            <a:off x="8504890" y="1360464"/>
            <a:ext cx="526838" cy="526838"/>
          </a:xfrm>
          <a:custGeom>
            <a:avLst/>
            <a:gdLst>
              <a:gd name="connsiteX0" fmla="*/ 263419 w 526838"/>
              <a:gd name="connsiteY0" fmla="*/ 0 h 526838"/>
              <a:gd name="connsiteX1" fmla="*/ 526838 w 526838"/>
              <a:gd name="connsiteY1" fmla="*/ 263419 h 526838"/>
              <a:gd name="connsiteX2" fmla="*/ 263419 w 526838"/>
              <a:gd name="connsiteY2" fmla="*/ 526838 h 526838"/>
              <a:gd name="connsiteX3" fmla="*/ 0 w 526838"/>
              <a:gd name="connsiteY3" fmla="*/ 263419 h 526838"/>
              <a:gd name="connsiteX4" fmla="*/ 263419 w 526838"/>
              <a:gd name="connsiteY4" fmla="*/ 0 h 52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838" h="526838">
                <a:moveTo>
                  <a:pt x="263419" y="0"/>
                </a:moveTo>
                <a:cubicBezTo>
                  <a:pt x="408902" y="0"/>
                  <a:pt x="526838" y="117937"/>
                  <a:pt x="526838" y="263419"/>
                </a:cubicBezTo>
                <a:cubicBezTo>
                  <a:pt x="526838" y="408902"/>
                  <a:pt x="408902" y="526838"/>
                  <a:pt x="263419" y="526838"/>
                </a:cubicBezTo>
                <a:cubicBezTo>
                  <a:pt x="117937" y="526838"/>
                  <a:pt x="0" y="408902"/>
                  <a:pt x="0" y="263419"/>
                </a:cubicBezTo>
                <a:cubicBezTo>
                  <a:pt x="0" y="117937"/>
                  <a:pt x="117937" y="0"/>
                  <a:pt x="263419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3" hasCustomPrompt="1"/>
          </p:nvPr>
        </p:nvSpPr>
        <p:spPr>
          <a:xfrm>
            <a:off x="8504890" y="3344247"/>
            <a:ext cx="526838" cy="526838"/>
          </a:xfrm>
          <a:custGeom>
            <a:avLst/>
            <a:gdLst>
              <a:gd name="connsiteX0" fmla="*/ 263419 w 526838"/>
              <a:gd name="connsiteY0" fmla="*/ 0 h 526838"/>
              <a:gd name="connsiteX1" fmla="*/ 526838 w 526838"/>
              <a:gd name="connsiteY1" fmla="*/ 263419 h 526838"/>
              <a:gd name="connsiteX2" fmla="*/ 263419 w 526838"/>
              <a:gd name="connsiteY2" fmla="*/ 526838 h 526838"/>
              <a:gd name="connsiteX3" fmla="*/ 0 w 526838"/>
              <a:gd name="connsiteY3" fmla="*/ 263419 h 526838"/>
              <a:gd name="connsiteX4" fmla="*/ 263419 w 526838"/>
              <a:gd name="connsiteY4" fmla="*/ 0 h 52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838" h="526838">
                <a:moveTo>
                  <a:pt x="263419" y="0"/>
                </a:moveTo>
                <a:cubicBezTo>
                  <a:pt x="408902" y="0"/>
                  <a:pt x="526838" y="117937"/>
                  <a:pt x="526838" y="263419"/>
                </a:cubicBezTo>
                <a:cubicBezTo>
                  <a:pt x="526838" y="408902"/>
                  <a:pt x="408902" y="526838"/>
                  <a:pt x="263419" y="526838"/>
                </a:cubicBezTo>
                <a:cubicBezTo>
                  <a:pt x="117937" y="526838"/>
                  <a:pt x="0" y="408902"/>
                  <a:pt x="0" y="263419"/>
                </a:cubicBezTo>
                <a:cubicBezTo>
                  <a:pt x="0" y="117937"/>
                  <a:pt x="117937" y="0"/>
                  <a:pt x="263419" y="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solidFill>
              <a:schemeClr val="accent1"/>
            </a:solidFill>
          </a:ln>
        </p:spPr>
        <p:txBody>
          <a:bodyPr wrap="square" anchor="ctr">
            <a:noAutofit/>
          </a:bodyPr>
          <a:lstStyle>
            <a:lvl1pPr>
              <a:defRPr lang="id-ID" sz="8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53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53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 p14:presetBounceEnd="5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grpId="0" nodeType="withEffect" p14:presetBounceEnd="5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  <p:bldP spid="25" grpId="0" animBg="1"/>
          <p:bldP spid="26" grpId="0" animBg="1"/>
          <p:bldP spid="28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  <p:bldP spid="25" grpId="0" animBg="1"/>
          <p:bldP spid="26" grpId="0" animBg="1"/>
          <p:bldP spid="28" grpId="0" animBg="1"/>
          <p:bldP spid="29" grpId="0" animBg="1"/>
        </p:bldLst>
      </p:timing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303858"/>
            <a:ext cx="12192000" cy="3483095"/>
          </a:xfrm>
          <a:custGeom>
            <a:avLst/>
            <a:gdLst>
              <a:gd name="connsiteX0" fmla="*/ 0 w 12192000"/>
              <a:gd name="connsiteY0" fmla="*/ 0 h 3483095"/>
              <a:gd name="connsiteX1" fmla="*/ 12192000 w 12192000"/>
              <a:gd name="connsiteY1" fmla="*/ 0 h 3483095"/>
              <a:gd name="connsiteX2" fmla="*/ 12192000 w 12192000"/>
              <a:gd name="connsiteY2" fmla="*/ 3483095 h 3483095"/>
              <a:gd name="connsiteX3" fmla="*/ 0 w 12192000"/>
              <a:gd name="connsiteY3" fmla="*/ 3483095 h 348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83095">
                <a:moveTo>
                  <a:pt x="0" y="0"/>
                </a:moveTo>
                <a:lnTo>
                  <a:pt x="12192000" y="0"/>
                </a:lnTo>
                <a:lnTo>
                  <a:pt x="12192000" y="3483095"/>
                </a:lnTo>
                <a:lnTo>
                  <a:pt x="0" y="3483095"/>
                </a:ln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801854" y="0"/>
            <a:ext cx="5390146" cy="6858000"/>
          </a:xfrm>
          <a:custGeom>
            <a:avLst/>
            <a:gdLst>
              <a:gd name="connsiteX0" fmla="*/ 1922667 w 5390146"/>
              <a:gd name="connsiteY0" fmla="*/ 0 h 6858000"/>
              <a:gd name="connsiteX1" fmla="*/ 5390146 w 5390146"/>
              <a:gd name="connsiteY1" fmla="*/ 0 h 6858000"/>
              <a:gd name="connsiteX2" fmla="*/ 5390146 w 5390146"/>
              <a:gd name="connsiteY2" fmla="*/ 6858000 h 6858000"/>
              <a:gd name="connsiteX3" fmla="*/ 1922667 w 5390146"/>
              <a:gd name="connsiteY3" fmla="*/ 6858000 h 6858000"/>
              <a:gd name="connsiteX4" fmla="*/ 1771739 w 5390146"/>
              <a:gd name="connsiteY4" fmla="*/ 6761242 h 6858000"/>
              <a:gd name="connsiteX5" fmla="*/ 0 w 5390146"/>
              <a:gd name="connsiteY5" fmla="*/ 3429000 h 6858000"/>
              <a:gd name="connsiteX6" fmla="*/ 1771739 w 5390146"/>
              <a:gd name="connsiteY6" fmla="*/ 967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0146" h="6858000">
                <a:moveTo>
                  <a:pt x="1922667" y="0"/>
                </a:moveTo>
                <a:lnTo>
                  <a:pt x="5390146" y="0"/>
                </a:lnTo>
                <a:lnTo>
                  <a:pt x="5390146" y="6858000"/>
                </a:lnTo>
                <a:lnTo>
                  <a:pt x="1922667" y="6858000"/>
                </a:lnTo>
                <a:lnTo>
                  <a:pt x="1771739" y="6761242"/>
                </a:lnTo>
                <a:cubicBezTo>
                  <a:pt x="702799" y="6039080"/>
                  <a:pt x="0" y="4816114"/>
                  <a:pt x="0" y="3429000"/>
                </a:cubicBezTo>
                <a:cubicBezTo>
                  <a:pt x="0" y="2041886"/>
                  <a:pt x="702799" y="818920"/>
                  <a:pt x="1771739" y="96758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567664" y="938486"/>
            <a:ext cx="5390146" cy="4981028"/>
          </a:xfrm>
          <a:custGeom>
            <a:avLst/>
            <a:gdLst>
              <a:gd name="connsiteX0" fmla="*/ 61815 w 4981028"/>
              <a:gd name="connsiteY0" fmla="*/ 0 h 4981028"/>
              <a:gd name="connsiteX1" fmla="*/ 4919213 w 4981028"/>
              <a:gd name="connsiteY1" fmla="*/ 0 h 4981028"/>
              <a:gd name="connsiteX2" fmla="*/ 4981028 w 4981028"/>
              <a:gd name="connsiteY2" fmla="*/ 61815 h 4981028"/>
              <a:gd name="connsiteX3" fmla="*/ 4981028 w 4981028"/>
              <a:gd name="connsiteY3" fmla="*/ 4919213 h 4981028"/>
              <a:gd name="connsiteX4" fmla="*/ 4919213 w 4981028"/>
              <a:gd name="connsiteY4" fmla="*/ 4981028 h 4981028"/>
              <a:gd name="connsiteX5" fmla="*/ 61815 w 4981028"/>
              <a:gd name="connsiteY5" fmla="*/ 4981028 h 4981028"/>
              <a:gd name="connsiteX6" fmla="*/ 0 w 4981028"/>
              <a:gd name="connsiteY6" fmla="*/ 4919213 h 4981028"/>
              <a:gd name="connsiteX7" fmla="*/ 0 w 4981028"/>
              <a:gd name="connsiteY7" fmla="*/ 61815 h 4981028"/>
              <a:gd name="connsiteX8" fmla="*/ 61815 w 4981028"/>
              <a:gd name="connsiteY8" fmla="*/ 0 h 498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1028" h="4981028">
                <a:moveTo>
                  <a:pt x="61815" y="0"/>
                </a:moveTo>
                <a:lnTo>
                  <a:pt x="4919213" y="0"/>
                </a:lnTo>
                <a:cubicBezTo>
                  <a:pt x="4953352" y="0"/>
                  <a:pt x="4981028" y="27676"/>
                  <a:pt x="4981028" y="61815"/>
                </a:cubicBezTo>
                <a:lnTo>
                  <a:pt x="4981028" y="4919213"/>
                </a:lnTo>
                <a:cubicBezTo>
                  <a:pt x="4981028" y="4953352"/>
                  <a:pt x="4953352" y="4981028"/>
                  <a:pt x="4919213" y="4981028"/>
                </a:cubicBezTo>
                <a:lnTo>
                  <a:pt x="61815" y="4981028"/>
                </a:lnTo>
                <a:cubicBezTo>
                  <a:pt x="27676" y="4981028"/>
                  <a:pt x="0" y="4953352"/>
                  <a:pt x="0" y="4919213"/>
                </a:cubicBezTo>
                <a:lnTo>
                  <a:pt x="0" y="61815"/>
                </a:lnTo>
                <a:cubicBezTo>
                  <a:pt x="0" y="27676"/>
                  <a:pt x="27676" y="0"/>
                  <a:pt x="61815" y="0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cs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cs typeface="微软雅黑" panose="020B0503020204020204" charset="-122"/>
              </a:defRPr>
            </a:lvl1pPr>
            <a:lvl2pPr>
              <a:defRPr>
                <a:cs typeface="微软雅黑" panose="020B0503020204020204" charset="-122"/>
              </a:defRPr>
            </a:lvl2pPr>
            <a:lvl3pPr>
              <a:defRPr>
                <a:cs typeface="微软雅黑" panose="020B0503020204020204" charset="-122"/>
              </a:defRPr>
            </a:lvl3pPr>
            <a:lvl4pPr>
              <a:defRPr>
                <a:cs typeface="微软雅黑" panose="020B0503020204020204" charset="-122"/>
              </a:defRPr>
            </a:lvl4pPr>
            <a:lvl5pPr>
              <a:defRPr>
                <a:cs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cs typeface="微软雅黑" panose="020B0503020204020204" charset="-122"/>
              </a:defRPr>
            </a:lvl1pPr>
          </a:lstStyle>
          <a:p>
            <a:fld id="{F87F6ECD-5C34-4D2F-90F7-C1E5A14335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cs typeface="微软雅黑" panose="020B0503020204020204" charset="-122"/>
              </a:defRPr>
            </a:lvl1pPr>
          </a:lstStyle>
          <a:p>
            <a:fld id="{3786D83D-DA68-4183-905B-C9FD02284D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ryptonary Template - 3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6706699" y="5092701"/>
            <a:ext cx="5485302" cy="1765300"/>
          </a:xfrm>
          <a:custGeom>
            <a:avLst/>
            <a:gdLst>
              <a:gd name="connsiteX0" fmla="*/ 643413 w 4742389"/>
              <a:gd name="connsiteY0" fmla="*/ 1407943 h 1526213"/>
              <a:gd name="connsiteX1" fmla="*/ 403188 w 4742389"/>
              <a:gd name="connsiteY1" fmla="*/ 1426007 h 1526213"/>
              <a:gd name="connsiteX2" fmla="*/ 603376 w 4742389"/>
              <a:gd name="connsiteY2" fmla="*/ 1410326 h 1526213"/>
              <a:gd name="connsiteX3" fmla="*/ 2316873 w 4742389"/>
              <a:gd name="connsiteY3" fmla="*/ 1406472 h 1526213"/>
              <a:gd name="connsiteX4" fmla="*/ 2292268 w 4742389"/>
              <a:gd name="connsiteY4" fmla="*/ 1414417 h 1526213"/>
              <a:gd name="connsiteX5" fmla="*/ 2070799 w 4742389"/>
              <a:gd name="connsiteY5" fmla="*/ 1474802 h 1526213"/>
              <a:gd name="connsiteX6" fmla="*/ 2094773 w 4742389"/>
              <a:gd name="connsiteY6" fmla="*/ 1479009 h 1526213"/>
              <a:gd name="connsiteX7" fmla="*/ 2107285 w 4742389"/>
              <a:gd name="connsiteY7" fmla="*/ 1481204 h 1526213"/>
              <a:gd name="connsiteX8" fmla="*/ 2117880 w 4742389"/>
              <a:gd name="connsiteY8" fmla="*/ 1483656 h 1526213"/>
              <a:gd name="connsiteX9" fmla="*/ 2315239 w 4742389"/>
              <a:gd name="connsiteY9" fmla="*/ 1425938 h 1526213"/>
              <a:gd name="connsiteX10" fmla="*/ 2347886 w 4742389"/>
              <a:gd name="connsiteY10" fmla="*/ 1414711 h 1526213"/>
              <a:gd name="connsiteX11" fmla="*/ 2328299 w 4742389"/>
              <a:gd name="connsiteY11" fmla="*/ 1409548 h 1526213"/>
              <a:gd name="connsiteX12" fmla="*/ 2322355 w 4742389"/>
              <a:gd name="connsiteY12" fmla="*/ 1407982 h 1526213"/>
              <a:gd name="connsiteX13" fmla="*/ 2271317 w 4742389"/>
              <a:gd name="connsiteY13" fmla="*/ 1393924 h 1526213"/>
              <a:gd name="connsiteX14" fmla="*/ 2070766 w 4742389"/>
              <a:gd name="connsiteY14" fmla="*/ 1448952 h 1526213"/>
              <a:gd name="connsiteX15" fmla="*/ 2003434 w 4742389"/>
              <a:gd name="connsiteY15" fmla="*/ 1463073 h 1526213"/>
              <a:gd name="connsiteX16" fmla="*/ 2007191 w 4742389"/>
              <a:gd name="connsiteY16" fmla="*/ 1463642 h 1526213"/>
              <a:gd name="connsiteX17" fmla="*/ 2059110 w 4742389"/>
              <a:gd name="connsiteY17" fmla="*/ 1472751 h 1526213"/>
              <a:gd name="connsiteX18" fmla="*/ 2291173 w 4742389"/>
              <a:gd name="connsiteY18" fmla="*/ 1409403 h 1526213"/>
              <a:gd name="connsiteX19" fmla="*/ 2307838 w 4742389"/>
              <a:gd name="connsiteY19" fmla="*/ 1403983 h 1526213"/>
              <a:gd name="connsiteX20" fmla="*/ 2378176 w 4742389"/>
              <a:gd name="connsiteY20" fmla="*/ 1386677 h 1526213"/>
              <a:gd name="connsiteX21" fmla="*/ 2329155 w 4742389"/>
              <a:gd name="connsiteY21" fmla="*/ 1402506 h 1526213"/>
              <a:gd name="connsiteX22" fmla="*/ 2358093 w 4742389"/>
              <a:gd name="connsiteY22" fmla="*/ 1411201 h 1526213"/>
              <a:gd name="connsiteX23" fmla="*/ 2407814 w 4742389"/>
              <a:gd name="connsiteY23" fmla="*/ 1394103 h 1526213"/>
              <a:gd name="connsiteX24" fmla="*/ 2233796 w 4742389"/>
              <a:gd name="connsiteY24" fmla="*/ 1383589 h 1526213"/>
              <a:gd name="connsiteX25" fmla="*/ 2052937 w 4742389"/>
              <a:gd name="connsiteY25" fmla="*/ 1428544 h 1526213"/>
              <a:gd name="connsiteX26" fmla="*/ 1931367 w 4742389"/>
              <a:gd name="connsiteY26" fmla="*/ 1452166 h 1526213"/>
              <a:gd name="connsiteX27" fmla="*/ 1989402 w 4742389"/>
              <a:gd name="connsiteY27" fmla="*/ 1460949 h 1526213"/>
              <a:gd name="connsiteX28" fmla="*/ 2070453 w 4742389"/>
              <a:gd name="connsiteY28" fmla="*/ 1443937 h 1526213"/>
              <a:gd name="connsiteX29" fmla="*/ 2261511 w 4742389"/>
              <a:gd name="connsiteY29" fmla="*/ 1391222 h 1526213"/>
              <a:gd name="connsiteX30" fmla="*/ 2329305 w 4742389"/>
              <a:gd name="connsiteY30" fmla="*/ 1378012 h 1526213"/>
              <a:gd name="connsiteX31" fmla="*/ 2283683 w 4742389"/>
              <a:gd name="connsiteY31" fmla="*/ 1390530 h 1526213"/>
              <a:gd name="connsiteX32" fmla="*/ 2320293 w 4742389"/>
              <a:gd name="connsiteY32" fmla="*/ 1399933 h 1526213"/>
              <a:gd name="connsiteX33" fmla="*/ 2368504 w 4742389"/>
              <a:gd name="connsiteY33" fmla="*/ 1384254 h 1526213"/>
              <a:gd name="connsiteX34" fmla="*/ 2365026 w 4742389"/>
              <a:gd name="connsiteY34" fmla="*/ 1383382 h 1526213"/>
              <a:gd name="connsiteX35" fmla="*/ 2195642 w 4742389"/>
              <a:gd name="connsiteY35" fmla="*/ 1373395 h 1526213"/>
              <a:gd name="connsiteX36" fmla="*/ 2036309 w 4742389"/>
              <a:gd name="connsiteY36" fmla="*/ 1407409 h 1526213"/>
              <a:gd name="connsiteX37" fmla="*/ 1849685 w 4742389"/>
              <a:gd name="connsiteY37" fmla="*/ 1439804 h 1526213"/>
              <a:gd name="connsiteX38" fmla="*/ 1914009 w 4742389"/>
              <a:gd name="connsiteY38" fmla="*/ 1449539 h 1526213"/>
              <a:gd name="connsiteX39" fmla="*/ 2051373 w 4742389"/>
              <a:gd name="connsiteY39" fmla="*/ 1422588 h 1526213"/>
              <a:gd name="connsiteX40" fmla="*/ 2222273 w 4742389"/>
              <a:gd name="connsiteY40" fmla="*/ 1380415 h 1526213"/>
              <a:gd name="connsiteX41" fmla="*/ 2222253 w 4742389"/>
              <a:gd name="connsiteY41" fmla="*/ 1380409 h 1526213"/>
              <a:gd name="connsiteX42" fmla="*/ 2287251 w 4742389"/>
              <a:gd name="connsiteY42" fmla="*/ 1370301 h 1526213"/>
              <a:gd name="connsiteX43" fmla="*/ 2245412 w 4742389"/>
              <a:gd name="connsiteY43" fmla="*/ 1380701 h 1526213"/>
              <a:gd name="connsiteX44" fmla="*/ 2273499 w 4742389"/>
              <a:gd name="connsiteY44" fmla="*/ 1387915 h 1526213"/>
              <a:gd name="connsiteX45" fmla="*/ 2316413 w 4742389"/>
              <a:gd name="connsiteY45" fmla="*/ 1376074 h 1526213"/>
              <a:gd name="connsiteX46" fmla="*/ 2314979 w 4742389"/>
              <a:gd name="connsiteY46" fmla="*/ 1375859 h 1526213"/>
              <a:gd name="connsiteX47" fmla="*/ 2436053 w 4742389"/>
              <a:gd name="connsiteY47" fmla="*/ 1367988 h 1526213"/>
              <a:gd name="connsiteX48" fmla="*/ 2389019 w 4742389"/>
              <a:gd name="connsiteY48" fmla="*/ 1383175 h 1526213"/>
              <a:gd name="connsiteX49" fmla="*/ 2408817 w 4742389"/>
              <a:gd name="connsiteY49" fmla="*/ 1387144 h 1526213"/>
              <a:gd name="connsiteX50" fmla="*/ 2415073 w 4742389"/>
              <a:gd name="connsiteY50" fmla="*/ 1388398 h 1526213"/>
              <a:gd name="connsiteX51" fmla="*/ 2420586 w 4742389"/>
              <a:gd name="connsiteY51" fmla="*/ 1389710 h 1526213"/>
              <a:gd name="connsiteX52" fmla="*/ 2468716 w 4742389"/>
              <a:gd name="connsiteY52" fmla="*/ 1373159 h 1526213"/>
              <a:gd name="connsiteX53" fmla="*/ 2154700 w 4742389"/>
              <a:gd name="connsiteY53" fmla="*/ 1363869 h 1526213"/>
              <a:gd name="connsiteX54" fmla="*/ 2023175 w 4742389"/>
              <a:gd name="connsiteY54" fmla="*/ 1388201 h 1526213"/>
              <a:gd name="connsiteX55" fmla="*/ 1759491 w 4742389"/>
              <a:gd name="connsiteY55" fmla="*/ 1427999 h 1526213"/>
              <a:gd name="connsiteX56" fmla="*/ 1808255 w 4742389"/>
              <a:gd name="connsiteY56" fmla="*/ 1433534 h 1526213"/>
              <a:gd name="connsiteX57" fmla="*/ 1834004 w 4742389"/>
              <a:gd name="connsiteY57" fmla="*/ 1437431 h 1526213"/>
              <a:gd name="connsiteX58" fmla="*/ 2035370 w 4742389"/>
              <a:gd name="connsiteY58" fmla="*/ 1402394 h 1526213"/>
              <a:gd name="connsiteX59" fmla="*/ 2184870 w 4742389"/>
              <a:gd name="connsiteY59" fmla="*/ 1370556 h 1526213"/>
              <a:gd name="connsiteX60" fmla="*/ 2180649 w 4742389"/>
              <a:gd name="connsiteY60" fmla="*/ 1369443 h 1526213"/>
              <a:gd name="connsiteX61" fmla="*/ 2174705 w 4742389"/>
              <a:gd name="connsiteY61" fmla="*/ 1367877 h 1526213"/>
              <a:gd name="connsiteX62" fmla="*/ 2247479 w 4742389"/>
              <a:gd name="connsiteY62" fmla="*/ 1362329 h 1526213"/>
              <a:gd name="connsiteX63" fmla="*/ 2207044 w 4742389"/>
              <a:gd name="connsiteY63" fmla="*/ 1370961 h 1526213"/>
              <a:gd name="connsiteX64" fmla="*/ 2218500 w 4742389"/>
              <a:gd name="connsiteY64" fmla="*/ 1373830 h 1526213"/>
              <a:gd name="connsiteX65" fmla="*/ 2224756 w 4742389"/>
              <a:gd name="connsiteY65" fmla="*/ 1375396 h 1526213"/>
              <a:gd name="connsiteX66" fmla="*/ 2233504 w 4742389"/>
              <a:gd name="connsiteY66" fmla="*/ 1377643 h 1526213"/>
              <a:gd name="connsiteX67" fmla="*/ 2274010 w 4742389"/>
              <a:gd name="connsiteY67" fmla="*/ 1367647 h 1526213"/>
              <a:gd name="connsiteX68" fmla="*/ 2257112 w 4742389"/>
              <a:gd name="connsiteY68" fmla="*/ 1364260 h 1526213"/>
              <a:gd name="connsiteX69" fmla="*/ 2389230 w 4742389"/>
              <a:gd name="connsiteY69" fmla="*/ 1361570 h 1526213"/>
              <a:gd name="connsiteX70" fmla="*/ 2344103 w 4742389"/>
              <a:gd name="connsiteY70" fmla="*/ 1373952 h 1526213"/>
              <a:gd name="connsiteX71" fmla="*/ 2359083 w 4742389"/>
              <a:gd name="connsiteY71" fmla="*/ 1377112 h 1526213"/>
              <a:gd name="connsiteX72" fmla="*/ 2365026 w 4742389"/>
              <a:gd name="connsiteY72" fmla="*/ 1378366 h 1526213"/>
              <a:gd name="connsiteX73" fmla="*/ 2378378 w 4742389"/>
              <a:gd name="connsiteY73" fmla="*/ 1381042 h 1526213"/>
              <a:gd name="connsiteX74" fmla="*/ 2424260 w 4742389"/>
              <a:gd name="connsiteY74" fmla="*/ 1366121 h 1526213"/>
              <a:gd name="connsiteX75" fmla="*/ 2407185 w 4742389"/>
              <a:gd name="connsiteY75" fmla="*/ 1363417 h 1526213"/>
              <a:gd name="connsiteX76" fmla="*/ 2341950 w 4742389"/>
              <a:gd name="connsiteY76" fmla="*/ 1356705 h 1526213"/>
              <a:gd name="connsiteX77" fmla="*/ 2304394 w 4742389"/>
              <a:gd name="connsiteY77" fmla="*/ 1366040 h 1526213"/>
              <a:gd name="connsiteX78" fmla="*/ 2304969 w 4742389"/>
              <a:gd name="connsiteY78" fmla="*/ 1366141 h 1526213"/>
              <a:gd name="connsiteX79" fmla="*/ 2317481 w 4742389"/>
              <a:gd name="connsiteY79" fmla="*/ 1368335 h 1526213"/>
              <a:gd name="connsiteX80" fmla="*/ 2332771 w 4742389"/>
              <a:gd name="connsiteY80" fmla="*/ 1371561 h 1526213"/>
              <a:gd name="connsiteX81" fmla="*/ 2374483 w 4742389"/>
              <a:gd name="connsiteY81" fmla="*/ 1360052 h 1526213"/>
              <a:gd name="connsiteX82" fmla="*/ 2114465 w 4742389"/>
              <a:gd name="connsiteY82" fmla="*/ 1355554 h 1526213"/>
              <a:gd name="connsiteX83" fmla="*/ 2012958 w 4742389"/>
              <a:gd name="connsiteY83" fmla="*/ 1370382 h 1526213"/>
              <a:gd name="connsiteX84" fmla="*/ 1652914 w 4742389"/>
              <a:gd name="connsiteY84" fmla="*/ 1415902 h 1526213"/>
              <a:gd name="connsiteX85" fmla="*/ 1740389 w 4742389"/>
              <a:gd name="connsiteY85" fmla="*/ 1425831 h 1526213"/>
              <a:gd name="connsiteX86" fmla="*/ 2022237 w 4742389"/>
              <a:gd name="connsiteY86" fmla="*/ 1383190 h 1526213"/>
              <a:gd name="connsiteX87" fmla="*/ 2141381 w 4742389"/>
              <a:gd name="connsiteY87" fmla="*/ 1361201 h 1526213"/>
              <a:gd name="connsiteX88" fmla="*/ 2124654 w 4742389"/>
              <a:gd name="connsiteY88" fmla="*/ 1357850 h 1526213"/>
              <a:gd name="connsiteX89" fmla="*/ 2205859 w 4742389"/>
              <a:gd name="connsiteY89" fmla="*/ 1354405 h 1526213"/>
              <a:gd name="connsiteX90" fmla="*/ 2167711 w 4742389"/>
              <a:gd name="connsiteY90" fmla="*/ 1361462 h 1526213"/>
              <a:gd name="connsiteX91" fmla="*/ 2174705 w 4742389"/>
              <a:gd name="connsiteY91" fmla="*/ 1362863 h 1526213"/>
              <a:gd name="connsiteX92" fmla="*/ 2195978 w 4742389"/>
              <a:gd name="connsiteY92" fmla="*/ 1368190 h 1526213"/>
              <a:gd name="connsiteX93" fmla="*/ 2235125 w 4742389"/>
              <a:gd name="connsiteY93" fmla="*/ 1359853 h 1526213"/>
              <a:gd name="connsiteX94" fmla="*/ 2227397 w 4742389"/>
              <a:gd name="connsiteY94" fmla="*/ 1358304 h 1526213"/>
              <a:gd name="connsiteX95" fmla="*/ 2214885 w 4742389"/>
              <a:gd name="connsiteY95" fmla="*/ 1355796 h 1526213"/>
              <a:gd name="connsiteX96" fmla="*/ 2295983 w 4742389"/>
              <a:gd name="connsiteY96" fmla="*/ 1351975 h 1526213"/>
              <a:gd name="connsiteX97" fmla="*/ 2263606 w 4742389"/>
              <a:gd name="connsiteY97" fmla="*/ 1358887 h 1526213"/>
              <a:gd name="connsiteX98" fmla="*/ 2290440 w 4742389"/>
              <a:gd name="connsiteY98" fmla="*/ 1363593 h 1526213"/>
              <a:gd name="connsiteX99" fmla="*/ 2325296 w 4742389"/>
              <a:gd name="connsiteY99" fmla="*/ 1354991 h 1526213"/>
              <a:gd name="connsiteX100" fmla="*/ 2495411 w 4742389"/>
              <a:gd name="connsiteY100" fmla="*/ 1348764 h 1526213"/>
              <a:gd name="connsiteX101" fmla="*/ 2495384 w 4742389"/>
              <a:gd name="connsiteY101" fmla="*/ 1348773 h 1526213"/>
              <a:gd name="connsiteX102" fmla="*/ 2490237 w 4742389"/>
              <a:gd name="connsiteY102" fmla="*/ 1350491 h 1526213"/>
              <a:gd name="connsiteX103" fmla="*/ 2447859 w 4742389"/>
              <a:gd name="connsiteY103" fmla="*/ 1364175 h 1526213"/>
              <a:gd name="connsiteX104" fmla="*/ 2480486 w 4742389"/>
              <a:gd name="connsiteY104" fmla="*/ 1369112 h 1526213"/>
              <a:gd name="connsiteX105" fmla="*/ 2512196 w 4742389"/>
              <a:gd name="connsiteY105" fmla="*/ 1358207 h 1526213"/>
              <a:gd name="connsiteX106" fmla="*/ 2528899 w 4742389"/>
              <a:gd name="connsiteY106" fmla="*/ 1351771 h 1526213"/>
              <a:gd name="connsiteX107" fmla="*/ 2165222 w 4742389"/>
              <a:gd name="connsiteY107" fmla="*/ 1348139 h 1526213"/>
              <a:gd name="connsiteX108" fmla="*/ 2128200 w 4742389"/>
              <a:gd name="connsiteY108" fmla="*/ 1353548 h 1526213"/>
              <a:gd name="connsiteX109" fmla="*/ 2154407 w 4742389"/>
              <a:gd name="connsiteY109" fmla="*/ 1358797 h 1526213"/>
              <a:gd name="connsiteX110" fmla="*/ 2190793 w 4742389"/>
              <a:gd name="connsiteY110" fmla="*/ 1352082 h 1526213"/>
              <a:gd name="connsiteX111" fmla="*/ 2076862 w 4742389"/>
              <a:gd name="connsiteY111" fmla="*/ 1347080 h 1526213"/>
              <a:gd name="connsiteX112" fmla="*/ 1608761 w 4742389"/>
              <a:gd name="connsiteY112" fmla="*/ 1395903 h 1526213"/>
              <a:gd name="connsiteX113" fmla="*/ 1516343 w 4742389"/>
              <a:gd name="connsiteY113" fmla="*/ 1404140 h 1526213"/>
              <a:gd name="connsiteX114" fmla="*/ 1553015 w 4742389"/>
              <a:gd name="connsiteY114" fmla="*/ 1407817 h 1526213"/>
              <a:gd name="connsiteX115" fmla="*/ 1559271 w 4742389"/>
              <a:gd name="connsiteY115" fmla="*/ 1408444 h 1526213"/>
              <a:gd name="connsiteX116" fmla="*/ 1609318 w 4742389"/>
              <a:gd name="connsiteY116" fmla="*/ 1410953 h 1526213"/>
              <a:gd name="connsiteX117" fmla="*/ 1631961 w 4742389"/>
              <a:gd name="connsiteY117" fmla="*/ 1413523 h 1526213"/>
              <a:gd name="connsiteX118" fmla="*/ 2012019 w 4742389"/>
              <a:gd name="connsiteY118" fmla="*/ 1365058 h 1526213"/>
              <a:gd name="connsiteX119" fmla="*/ 2098552 w 4742389"/>
              <a:gd name="connsiteY119" fmla="*/ 1351968 h 1526213"/>
              <a:gd name="connsiteX120" fmla="*/ 2246510 w 4742389"/>
              <a:gd name="connsiteY120" fmla="*/ 1346884 h 1526213"/>
              <a:gd name="connsiteX121" fmla="*/ 2221525 w 4742389"/>
              <a:gd name="connsiteY121" fmla="*/ 1351506 h 1526213"/>
              <a:gd name="connsiteX122" fmla="*/ 2250476 w 4742389"/>
              <a:gd name="connsiteY122" fmla="*/ 1356584 h 1526213"/>
              <a:gd name="connsiteX123" fmla="*/ 2279891 w 4742389"/>
              <a:gd name="connsiteY123" fmla="*/ 1350319 h 1526213"/>
              <a:gd name="connsiteX124" fmla="*/ 2450575 w 4742389"/>
              <a:gd name="connsiteY124" fmla="*/ 1344737 h 1526213"/>
              <a:gd name="connsiteX125" fmla="*/ 2403537 w 4742389"/>
              <a:gd name="connsiteY125" fmla="*/ 1357644 h 1526213"/>
              <a:gd name="connsiteX126" fmla="*/ 2409688 w 4742389"/>
              <a:gd name="connsiteY126" fmla="*/ 1358401 h 1526213"/>
              <a:gd name="connsiteX127" fmla="*/ 2435834 w 4742389"/>
              <a:gd name="connsiteY127" fmla="*/ 1362356 h 1526213"/>
              <a:gd name="connsiteX128" fmla="*/ 2481478 w 4742389"/>
              <a:gd name="connsiteY128" fmla="*/ 1347512 h 1526213"/>
              <a:gd name="connsiteX129" fmla="*/ 2203856 w 4742389"/>
              <a:gd name="connsiteY129" fmla="*/ 1342495 h 1526213"/>
              <a:gd name="connsiteX130" fmla="*/ 2182766 w 4742389"/>
              <a:gd name="connsiteY130" fmla="*/ 1345576 h 1526213"/>
              <a:gd name="connsiteX131" fmla="*/ 2204876 w 4742389"/>
              <a:gd name="connsiteY131" fmla="*/ 1348900 h 1526213"/>
              <a:gd name="connsiteX132" fmla="*/ 2206615 w 4742389"/>
              <a:gd name="connsiteY132" fmla="*/ 1349161 h 1526213"/>
              <a:gd name="connsiteX133" fmla="*/ 2228818 w 4742389"/>
              <a:gd name="connsiteY133" fmla="*/ 1345064 h 1526213"/>
              <a:gd name="connsiteX134" fmla="*/ 2125471 w 4742389"/>
              <a:gd name="connsiteY134" fmla="*/ 1342010 h 1526213"/>
              <a:gd name="connsiteX135" fmla="*/ 2092630 w 4742389"/>
              <a:gd name="connsiteY135" fmla="*/ 1345435 h 1526213"/>
              <a:gd name="connsiteX136" fmla="*/ 2112055 w 4742389"/>
              <a:gd name="connsiteY136" fmla="*/ 1349925 h 1526213"/>
              <a:gd name="connsiteX137" fmla="*/ 2144739 w 4742389"/>
              <a:gd name="connsiteY137" fmla="*/ 1344981 h 1526213"/>
              <a:gd name="connsiteX138" fmla="*/ 2129493 w 4742389"/>
              <a:gd name="connsiteY138" fmla="*/ 1342630 h 1526213"/>
              <a:gd name="connsiteX139" fmla="*/ 2406147 w 4742389"/>
              <a:gd name="connsiteY139" fmla="*/ 1340747 h 1526213"/>
              <a:gd name="connsiteX140" fmla="*/ 2359815 w 4742389"/>
              <a:gd name="connsiteY140" fmla="*/ 1352264 h 1526213"/>
              <a:gd name="connsiteX141" fmla="*/ 2389481 w 4742389"/>
              <a:gd name="connsiteY141" fmla="*/ 1355914 h 1526213"/>
              <a:gd name="connsiteX142" fmla="*/ 2435045 w 4742389"/>
              <a:gd name="connsiteY142" fmla="*/ 1343343 h 1526213"/>
              <a:gd name="connsiteX143" fmla="*/ 2039442 w 4742389"/>
              <a:gd name="connsiteY143" fmla="*/ 1338647 h 1526213"/>
              <a:gd name="connsiteX144" fmla="*/ 2002016 w 4742389"/>
              <a:gd name="connsiteY144" fmla="*/ 1341063 h 1526213"/>
              <a:gd name="connsiteX145" fmla="*/ 1604112 w 4742389"/>
              <a:gd name="connsiteY145" fmla="*/ 1370511 h 1526213"/>
              <a:gd name="connsiteX146" fmla="*/ 1284898 w 4742389"/>
              <a:gd name="connsiteY146" fmla="*/ 1393067 h 1526213"/>
              <a:gd name="connsiteX147" fmla="*/ 1307786 w 4742389"/>
              <a:gd name="connsiteY147" fmla="*/ 1393704 h 1526213"/>
              <a:gd name="connsiteX148" fmla="*/ 1409130 w 4742389"/>
              <a:gd name="connsiteY148" fmla="*/ 1398409 h 1526213"/>
              <a:gd name="connsiteX149" fmla="*/ 1486203 w 4742389"/>
              <a:gd name="connsiteY149" fmla="*/ 1402273 h 1526213"/>
              <a:gd name="connsiteX150" fmla="*/ 1608761 w 4742389"/>
              <a:gd name="connsiteY150" fmla="*/ 1390888 h 1526213"/>
              <a:gd name="connsiteX151" fmla="*/ 2057350 w 4742389"/>
              <a:gd name="connsiteY151" fmla="*/ 1342682 h 1526213"/>
              <a:gd name="connsiteX152" fmla="*/ 2358501 w 4742389"/>
              <a:gd name="connsiteY152" fmla="*/ 1338629 h 1526213"/>
              <a:gd name="connsiteX153" fmla="*/ 2318464 w 4742389"/>
              <a:gd name="connsiteY153" fmla="*/ 1347176 h 1526213"/>
              <a:gd name="connsiteX154" fmla="*/ 2344156 w 4742389"/>
              <a:gd name="connsiteY154" fmla="*/ 1350337 h 1526213"/>
              <a:gd name="connsiteX155" fmla="*/ 2386901 w 4742389"/>
              <a:gd name="connsiteY155" fmla="*/ 1339789 h 1526213"/>
              <a:gd name="connsiteX156" fmla="*/ 2162054 w 4742389"/>
              <a:gd name="connsiteY156" fmla="*/ 1338194 h 1526213"/>
              <a:gd name="connsiteX157" fmla="*/ 2145290 w 4742389"/>
              <a:gd name="connsiteY157" fmla="*/ 1339943 h 1526213"/>
              <a:gd name="connsiteX158" fmla="*/ 2161718 w 4742389"/>
              <a:gd name="connsiteY158" fmla="*/ 1342412 h 1526213"/>
              <a:gd name="connsiteX159" fmla="*/ 2178448 w 4742389"/>
              <a:gd name="connsiteY159" fmla="*/ 1339881 h 1526213"/>
              <a:gd name="connsiteX160" fmla="*/ 2303316 w 4742389"/>
              <a:gd name="connsiteY160" fmla="*/ 1336375 h 1526213"/>
              <a:gd name="connsiteX161" fmla="*/ 2274305 w 4742389"/>
              <a:gd name="connsiteY161" fmla="*/ 1341742 h 1526213"/>
              <a:gd name="connsiteX162" fmla="*/ 2303371 w 4742389"/>
              <a:gd name="connsiteY162" fmla="*/ 1345319 h 1526213"/>
              <a:gd name="connsiteX163" fmla="*/ 2338599 w 4742389"/>
              <a:gd name="connsiteY163" fmla="*/ 1337816 h 1526213"/>
              <a:gd name="connsiteX164" fmla="*/ 2084118 w 4742389"/>
              <a:gd name="connsiteY164" fmla="*/ 1335762 h 1526213"/>
              <a:gd name="connsiteX165" fmla="*/ 2058060 w 4742389"/>
              <a:gd name="connsiteY165" fmla="*/ 1337445 h 1526213"/>
              <a:gd name="connsiteX166" fmla="*/ 2073303 w 4742389"/>
              <a:gd name="connsiteY166" fmla="*/ 1340968 h 1526213"/>
              <a:gd name="connsiteX167" fmla="*/ 2099804 w 4742389"/>
              <a:gd name="connsiteY167" fmla="*/ 1338120 h 1526213"/>
              <a:gd name="connsiteX168" fmla="*/ 2258325 w 4742389"/>
              <a:gd name="connsiteY168" fmla="*/ 1334538 h 1526213"/>
              <a:gd name="connsiteX169" fmla="*/ 2238863 w 4742389"/>
              <a:gd name="connsiteY169" fmla="*/ 1337381 h 1526213"/>
              <a:gd name="connsiteX170" fmla="*/ 2257812 w 4742389"/>
              <a:gd name="connsiteY170" fmla="*/ 1339713 h 1526213"/>
              <a:gd name="connsiteX171" fmla="*/ 2280863 w 4742389"/>
              <a:gd name="connsiteY171" fmla="*/ 1335459 h 1526213"/>
              <a:gd name="connsiteX172" fmla="*/ 2117484 w 4742389"/>
              <a:gd name="connsiteY172" fmla="*/ 1333608 h 1526213"/>
              <a:gd name="connsiteX173" fmla="*/ 2108922 w 4742389"/>
              <a:gd name="connsiteY173" fmla="*/ 1334161 h 1526213"/>
              <a:gd name="connsiteX174" fmla="*/ 2117294 w 4742389"/>
              <a:gd name="connsiteY174" fmla="*/ 1335734 h 1526213"/>
              <a:gd name="connsiteX175" fmla="*/ 2119259 w 4742389"/>
              <a:gd name="connsiteY175" fmla="*/ 1336030 h 1526213"/>
              <a:gd name="connsiteX176" fmla="*/ 2129903 w 4742389"/>
              <a:gd name="connsiteY176" fmla="*/ 1334886 h 1526213"/>
              <a:gd name="connsiteX177" fmla="*/ 2214330 w 4742389"/>
              <a:gd name="connsiteY177" fmla="*/ 1332742 h 1526213"/>
              <a:gd name="connsiteX178" fmla="*/ 2206623 w 4742389"/>
              <a:gd name="connsiteY178" fmla="*/ 1333546 h 1526213"/>
              <a:gd name="connsiteX179" fmla="*/ 2210301 w 4742389"/>
              <a:gd name="connsiteY179" fmla="*/ 1333867 h 1526213"/>
              <a:gd name="connsiteX180" fmla="*/ 2214659 w 4742389"/>
              <a:gd name="connsiteY180" fmla="*/ 1334403 h 1526213"/>
              <a:gd name="connsiteX181" fmla="*/ 2223238 w 4742389"/>
              <a:gd name="connsiteY181" fmla="*/ 1333105 h 1526213"/>
              <a:gd name="connsiteX182" fmla="*/ 2043194 w 4742389"/>
              <a:gd name="connsiteY182" fmla="*/ 1329610 h 1526213"/>
              <a:gd name="connsiteX183" fmla="*/ 2024364 w 4742389"/>
              <a:gd name="connsiteY183" fmla="*/ 1329818 h 1526213"/>
              <a:gd name="connsiteX184" fmla="*/ 2027055 w 4742389"/>
              <a:gd name="connsiteY184" fmla="*/ 1330278 h 1526213"/>
              <a:gd name="connsiteX185" fmla="*/ 2041108 w 4742389"/>
              <a:gd name="connsiteY185" fmla="*/ 1333527 h 1526213"/>
              <a:gd name="connsiteX186" fmla="*/ 2060792 w 4742389"/>
              <a:gd name="connsiteY186" fmla="*/ 1332256 h 1526213"/>
              <a:gd name="connsiteX187" fmla="*/ 2556751 w 4742389"/>
              <a:gd name="connsiteY187" fmla="*/ 1328281 h 1526213"/>
              <a:gd name="connsiteX188" fmla="*/ 2531411 w 4742389"/>
              <a:gd name="connsiteY188" fmla="*/ 1336743 h 1526213"/>
              <a:gd name="connsiteX189" fmla="*/ 2511183 w 4742389"/>
              <a:gd name="connsiteY189" fmla="*/ 1343497 h 1526213"/>
              <a:gd name="connsiteX190" fmla="*/ 2544027 w 4742389"/>
              <a:gd name="connsiteY190" fmla="*/ 1345942 h 1526213"/>
              <a:gd name="connsiteX191" fmla="*/ 2568621 w 4742389"/>
              <a:gd name="connsiteY191" fmla="*/ 1336466 h 1526213"/>
              <a:gd name="connsiteX192" fmla="*/ 2588499 w 4742389"/>
              <a:gd name="connsiteY192" fmla="*/ 1328806 h 1526213"/>
              <a:gd name="connsiteX193" fmla="*/ 2508372 w 4742389"/>
              <a:gd name="connsiteY193" fmla="*/ 1327480 h 1526213"/>
              <a:gd name="connsiteX194" fmla="*/ 2508269 w 4742389"/>
              <a:gd name="connsiteY194" fmla="*/ 1327512 h 1526213"/>
              <a:gd name="connsiteX195" fmla="*/ 2467095 w 4742389"/>
              <a:gd name="connsiteY195" fmla="*/ 1340204 h 1526213"/>
              <a:gd name="connsiteX196" fmla="*/ 2467064 w 4742389"/>
              <a:gd name="connsiteY196" fmla="*/ 1340213 h 1526213"/>
              <a:gd name="connsiteX197" fmla="*/ 2496859 w 4742389"/>
              <a:gd name="connsiteY197" fmla="*/ 1342431 h 1526213"/>
              <a:gd name="connsiteX198" fmla="*/ 2540061 w 4742389"/>
              <a:gd name="connsiteY198" fmla="*/ 1328005 h 1526213"/>
              <a:gd name="connsiteX199" fmla="*/ 2460291 w 4742389"/>
              <a:gd name="connsiteY199" fmla="*/ 1326684 h 1526213"/>
              <a:gd name="connsiteX200" fmla="*/ 2447701 w 4742389"/>
              <a:gd name="connsiteY200" fmla="*/ 1330418 h 1526213"/>
              <a:gd name="connsiteX201" fmla="*/ 2421841 w 4742389"/>
              <a:gd name="connsiteY201" fmla="*/ 1336846 h 1526213"/>
              <a:gd name="connsiteX202" fmla="*/ 2450782 w 4742389"/>
              <a:gd name="connsiteY202" fmla="*/ 1339001 h 1526213"/>
              <a:gd name="connsiteX203" fmla="*/ 2464592 w 4742389"/>
              <a:gd name="connsiteY203" fmla="*/ 1335190 h 1526213"/>
              <a:gd name="connsiteX204" fmla="*/ 2490560 w 4742389"/>
              <a:gd name="connsiteY204" fmla="*/ 1327185 h 1526213"/>
              <a:gd name="connsiteX205" fmla="*/ 2329673 w 4742389"/>
              <a:gd name="connsiteY205" fmla="*/ 1326450 h 1526213"/>
              <a:gd name="connsiteX206" fmla="*/ 2312386 w 4742389"/>
              <a:gd name="connsiteY206" fmla="*/ 1326641 h 1526213"/>
              <a:gd name="connsiteX207" fmla="*/ 2288043 w 4742389"/>
              <a:gd name="connsiteY207" fmla="*/ 1330197 h 1526213"/>
              <a:gd name="connsiteX208" fmla="*/ 2305151 w 4742389"/>
              <a:gd name="connsiteY208" fmla="*/ 1330976 h 1526213"/>
              <a:gd name="connsiteX209" fmla="*/ 2417751 w 4742389"/>
              <a:gd name="connsiteY209" fmla="*/ 1325980 h 1526213"/>
              <a:gd name="connsiteX210" fmla="*/ 2378665 w 4742389"/>
              <a:gd name="connsiteY210" fmla="*/ 1334324 h 1526213"/>
              <a:gd name="connsiteX211" fmla="*/ 2402616 w 4742389"/>
              <a:gd name="connsiteY211" fmla="*/ 1335415 h 1526213"/>
              <a:gd name="connsiteX212" fmla="*/ 2404158 w 4742389"/>
              <a:gd name="connsiteY212" fmla="*/ 1335530 h 1526213"/>
              <a:gd name="connsiteX213" fmla="*/ 2441278 w 4742389"/>
              <a:gd name="connsiteY213" fmla="*/ 1326370 h 1526213"/>
              <a:gd name="connsiteX214" fmla="*/ 2395372 w 4742389"/>
              <a:gd name="connsiteY214" fmla="*/ 1325725 h 1526213"/>
              <a:gd name="connsiteX215" fmla="*/ 2358699 w 4742389"/>
              <a:gd name="connsiteY215" fmla="*/ 1326130 h 1526213"/>
              <a:gd name="connsiteX216" fmla="*/ 2327099 w 4742389"/>
              <a:gd name="connsiteY216" fmla="*/ 1331976 h 1526213"/>
              <a:gd name="connsiteX217" fmla="*/ 2359165 w 4742389"/>
              <a:gd name="connsiteY217" fmla="*/ 1333436 h 1526213"/>
              <a:gd name="connsiteX218" fmla="*/ 1990882 w 4742389"/>
              <a:gd name="connsiteY218" fmla="*/ 1324092 h 1526213"/>
              <a:gd name="connsiteX219" fmla="*/ 1995991 w 4742389"/>
              <a:gd name="connsiteY219" fmla="*/ 1324966 h 1526213"/>
              <a:gd name="connsiteX220" fmla="*/ 2001654 w 4742389"/>
              <a:gd name="connsiteY220" fmla="*/ 1324738 h 1526213"/>
              <a:gd name="connsiteX221" fmla="*/ 2007341 w 4742389"/>
              <a:gd name="connsiteY221" fmla="*/ 1324644 h 1526213"/>
              <a:gd name="connsiteX222" fmla="*/ 2002542 w 4742389"/>
              <a:gd name="connsiteY222" fmla="*/ 1324129 h 1526213"/>
              <a:gd name="connsiteX223" fmla="*/ 2384183 w 4742389"/>
              <a:gd name="connsiteY223" fmla="*/ 1316390 h 1526213"/>
              <a:gd name="connsiteX224" fmla="*/ 2381275 w 4742389"/>
              <a:gd name="connsiteY224" fmla="*/ 1316577 h 1526213"/>
              <a:gd name="connsiteX225" fmla="*/ 2366770 w 4742389"/>
              <a:gd name="connsiteY225" fmla="*/ 1318696 h 1526213"/>
              <a:gd name="connsiteX226" fmla="*/ 2372170 w 4742389"/>
              <a:gd name="connsiteY226" fmla="*/ 1318607 h 1526213"/>
              <a:gd name="connsiteX227" fmla="*/ 2451213 w 4742389"/>
              <a:gd name="connsiteY227" fmla="*/ 1313030 h 1526213"/>
              <a:gd name="connsiteX228" fmla="*/ 2421664 w 4742389"/>
              <a:gd name="connsiteY228" fmla="*/ 1314380 h 1526213"/>
              <a:gd name="connsiteX229" fmla="*/ 2417617 w 4742389"/>
              <a:gd name="connsiteY229" fmla="*/ 1315230 h 1526213"/>
              <a:gd name="connsiteX230" fmla="*/ 2401604 w 4742389"/>
              <a:gd name="connsiteY230" fmla="*/ 1318193 h 1526213"/>
              <a:gd name="connsiteX231" fmla="*/ 2428366 w 4742389"/>
              <a:gd name="connsiteY231" fmla="*/ 1318699 h 1526213"/>
              <a:gd name="connsiteX232" fmla="*/ 2429812 w 4742389"/>
              <a:gd name="connsiteY232" fmla="*/ 1318391 h 1526213"/>
              <a:gd name="connsiteX233" fmla="*/ 2492367 w 4742389"/>
              <a:gd name="connsiteY233" fmla="*/ 1311149 h 1526213"/>
              <a:gd name="connsiteX234" fmla="*/ 2475699 w 4742389"/>
              <a:gd name="connsiteY234" fmla="*/ 1311911 h 1526213"/>
              <a:gd name="connsiteX235" fmla="*/ 2447182 w 4742389"/>
              <a:gd name="connsiteY235" fmla="*/ 1319055 h 1526213"/>
              <a:gd name="connsiteX236" fmla="*/ 2465084 w 4742389"/>
              <a:gd name="connsiteY236" fmla="*/ 1319393 h 1526213"/>
              <a:gd name="connsiteX237" fmla="*/ 2551323 w 4742389"/>
              <a:gd name="connsiteY237" fmla="*/ 1308454 h 1526213"/>
              <a:gd name="connsiteX238" fmla="*/ 2516377 w 4742389"/>
              <a:gd name="connsiteY238" fmla="*/ 1310052 h 1526213"/>
              <a:gd name="connsiteX239" fmla="*/ 2483691 w 4742389"/>
              <a:gd name="connsiteY239" fmla="*/ 1319745 h 1526213"/>
              <a:gd name="connsiteX240" fmla="*/ 2512904 w 4742389"/>
              <a:gd name="connsiteY240" fmla="*/ 1320298 h 1526213"/>
              <a:gd name="connsiteX241" fmla="*/ 2521016 w 4742389"/>
              <a:gd name="connsiteY241" fmla="*/ 1317797 h 1526213"/>
              <a:gd name="connsiteX242" fmla="*/ 2549989 w 4742389"/>
              <a:gd name="connsiteY242" fmla="*/ 1308865 h 1526213"/>
              <a:gd name="connsiteX243" fmla="*/ 2604968 w 4742389"/>
              <a:gd name="connsiteY243" fmla="*/ 1306003 h 1526213"/>
              <a:gd name="connsiteX244" fmla="*/ 2572584 w 4742389"/>
              <a:gd name="connsiteY244" fmla="*/ 1307483 h 1526213"/>
              <a:gd name="connsiteX245" fmla="*/ 2564691 w 4742389"/>
              <a:gd name="connsiteY245" fmla="*/ 1310119 h 1526213"/>
              <a:gd name="connsiteX246" fmla="*/ 2530587 w 4742389"/>
              <a:gd name="connsiteY246" fmla="*/ 1320632 h 1526213"/>
              <a:gd name="connsiteX247" fmla="*/ 2560448 w 4742389"/>
              <a:gd name="connsiteY247" fmla="*/ 1321197 h 1526213"/>
              <a:gd name="connsiteX248" fmla="*/ 2573132 w 4742389"/>
              <a:gd name="connsiteY248" fmla="*/ 1316961 h 1526213"/>
              <a:gd name="connsiteX249" fmla="*/ 2585331 w 4742389"/>
              <a:gd name="connsiteY249" fmla="*/ 1312888 h 1526213"/>
              <a:gd name="connsiteX250" fmla="*/ 2653426 w 4742389"/>
              <a:gd name="connsiteY250" fmla="*/ 1303788 h 1526213"/>
              <a:gd name="connsiteX251" fmla="*/ 2624288 w 4742389"/>
              <a:gd name="connsiteY251" fmla="*/ 1305120 h 1526213"/>
              <a:gd name="connsiteX252" fmla="*/ 2587833 w 4742389"/>
              <a:gd name="connsiteY252" fmla="*/ 1317902 h 1526213"/>
              <a:gd name="connsiteX253" fmla="*/ 2577026 w 4742389"/>
              <a:gd name="connsiteY253" fmla="*/ 1321510 h 1526213"/>
              <a:gd name="connsiteX254" fmla="*/ 2606011 w 4742389"/>
              <a:gd name="connsiteY254" fmla="*/ 1322059 h 1526213"/>
              <a:gd name="connsiteX255" fmla="*/ 2609795 w 4742389"/>
              <a:gd name="connsiteY255" fmla="*/ 1320600 h 1526213"/>
              <a:gd name="connsiteX256" fmla="*/ 2488093 w 4742389"/>
              <a:gd name="connsiteY256" fmla="*/ 1303682 h 1526213"/>
              <a:gd name="connsiteX257" fmla="*/ 2455475 w 4742389"/>
              <a:gd name="connsiteY257" fmla="*/ 1307276 h 1526213"/>
              <a:gd name="connsiteX258" fmla="*/ 2454047 w 4742389"/>
              <a:gd name="connsiteY258" fmla="*/ 1307576 h 1526213"/>
              <a:gd name="connsiteX259" fmla="*/ 2477878 w 4742389"/>
              <a:gd name="connsiteY259" fmla="*/ 1306350 h 1526213"/>
              <a:gd name="connsiteX260" fmla="*/ 2479861 w 4742389"/>
              <a:gd name="connsiteY260" fmla="*/ 1305853 h 1526213"/>
              <a:gd name="connsiteX261" fmla="*/ 2533705 w 4742389"/>
              <a:gd name="connsiteY261" fmla="*/ 1298657 h 1526213"/>
              <a:gd name="connsiteX262" fmla="*/ 2524604 w 4742389"/>
              <a:gd name="connsiteY262" fmla="*/ 1299659 h 1526213"/>
              <a:gd name="connsiteX263" fmla="*/ 2503073 w 4742389"/>
              <a:gd name="connsiteY263" fmla="*/ 1305053 h 1526213"/>
              <a:gd name="connsiteX264" fmla="*/ 2514481 w 4742389"/>
              <a:gd name="connsiteY264" fmla="*/ 1304466 h 1526213"/>
              <a:gd name="connsiteX265" fmla="*/ 2605028 w 4742389"/>
              <a:gd name="connsiteY265" fmla="*/ 1290798 h 1526213"/>
              <a:gd name="connsiteX266" fmla="*/ 2567269 w 4742389"/>
              <a:gd name="connsiteY266" fmla="*/ 1294959 h 1526213"/>
              <a:gd name="connsiteX267" fmla="*/ 2539563 w 4742389"/>
              <a:gd name="connsiteY267" fmla="*/ 1303175 h 1526213"/>
              <a:gd name="connsiteX268" fmla="*/ 2573141 w 4742389"/>
              <a:gd name="connsiteY268" fmla="*/ 1301447 h 1526213"/>
              <a:gd name="connsiteX269" fmla="*/ 2660687 w 4742389"/>
              <a:gd name="connsiteY269" fmla="*/ 1284666 h 1526213"/>
              <a:gd name="connsiteX270" fmla="*/ 2631170 w 4742389"/>
              <a:gd name="connsiteY270" fmla="*/ 1287918 h 1526213"/>
              <a:gd name="connsiteX271" fmla="*/ 2593847 w 4742389"/>
              <a:gd name="connsiteY271" fmla="*/ 1300382 h 1526213"/>
              <a:gd name="connsiteX272" fmla="*/ 2625671 w 4742389"/>
              <a:gd name="connsiteY272" fmla="*/ 1298744 h 1526213"/>
              <a:gd name="connsiteX273" fmla="*/ 2635381 w 4742389"/>
              <a:gd name="connsiteY273" fmla="*/ 1295340 h 1526213"/>
              <a:gd name="connsiteX274" fmla="*/ 2718032 w 4742389"/>
              <a:gd name="connsiteY274" fmla="*/ 1278348 h 1526213"/>
              <a:gd name="connsiteX275" fmla="*/ 2688577 w 4742389"/>
              <a:gd name="connsiteY275" fmla="*/ 1281593 h 1526213"/>
              <a:gd name="connsiteX276" fmla="*/ 2685430 w 4742389"/>
              <a:gd name="connsiteY276" fmla="*/ 1282805 h 1526213"/>
              <a:gd name="connsiteX277" fmla="*/ 2644928 w 4742389"/>
              <a:gd name="connsiteY277" fmla="*/ 1297753 h 1526213"/>
              <a:gd name="connsiteX278" fmla="*/ 2672812 w 4742389"/>
              <a:gd name="connsiteY278" fmla="*/ 1296318 h 1526213"/>
              <a:gd name="connsiteX279" fmla="*/ 2707393 w 4742389"/>
              <a:gd name="connsiteY279" fmla="*/ 1282993 h 1526213"/>
              <a:gd name="connsiteX280" fmla="*/ 2664685 w 4742389"/>
              <a:gd name="connsiteY280" fmla="*/ 1270749 h 1526213"/>
              <a:gd name="connsiteX281" fmla="*/ 2629561 w 4742389"/>
              <a:gd name="connsiteY281" fmla="*/ 1276485 h 1526213"/>
              <a:gd name="connsiteX282" fmla="*/ 2605034 w 4742389"/>
              <a:gd name="connsiteY282" fmla="*/ 1283759 h 1526213"/>
              <a:gd name="connsiteX283" fmla="*/ 2636153 w 4742389"/>
              <a:gd name="connsiteY283" fmla="*/ 1280404 h 1526213"/>
              <a:gd name="connsiteX284" fmla="*/ 2659785 w 4742389"/>
              <a:gd name="connsiteY284" fmla="*/ 1272512 h 1526213"/>
              <a:gd name="connsiteX285" fmla="*/ 2721202 w 4742389"/>
              <a:gd name="connsiteY285" fmla="*/ 1261521 h 1526213"/>
              <a:gd name="connsiteX286" fmla="*/ 2699701 w 4742389"/>
              <a:gd name="connsiteY286" fmla="*/ 1265032 h 1526213"/>
              <a:gd name="connsiteX287" fmla="*/ 2662287 w 4742389"/>
              <a:gd name="connsiteY287" fmla="*/ 1277526 h 1526213"/>
              <a:gd name="connsiteX288" fmla="*/ 2662020 w 4742389"/>
              <a:gd name="connsiteY288" fmla="*/ 1277615 h 1526213"/>
              <a:gd name="connsiteX289" fmla="*/ 2682683 w 4742389"/>
              <a:gd name="connsiteY289" fmla="*/ 1275388 h 1526213"/>
              <a:gd name="connsiteX290" fmla="*/ 2682927 w 4742389"/>
              <a:gd name="connsiteY290" fmla="*/ 1275285 h 1526213"/>
              <a:gd name="connsiteX291" fmla="*/ 2714384 w 4742389"/>
              <a:gd name="connsiteY291" fmla="*/ 1252876 h 1526213"/>
              <a:gd name="connsiteX292" fmla="*/ 2705116 w 4742389"/>
              <a:gd name="connsiteY292" fmla="*/ 1254824 h 1526213"/>
              <a:gd name="connsiteX293" fmla="*/ 2681292 w 4742389"/>
              <a:gd name="connsiteY293" fmla="*/ 1261251 h 1526213"/>
              <a:gd name="connsiteX294" fmla="*/ 2699013 w 4742389"/>
              <a:gd name="connsiteY294" fmla="*/ 1258404 h 1526213"/>
              <a:gd name="connsiteX295" fmla="*/ 2777684 w 4742389"/>
              <a:gd name="connsiteY295" fmla="*/ 1252298 h 1526213"/>
              <a:gd name="connsiteX296" fmla="*/ 2754993 w 4742389"/>
              <a:gd name="connsiteY296" fmla="*/ 1256003 h 1526213"/>
              <a:gd name="connsiteX297" fmla="*/ 2726604 w 4742389"/>
              <a:gd name="connsiteY297" fmla="*/ 1266942 h 1526213"/>
              <a:gd name="connsiteX298" fmla="*/ 2713229 w 4742389"/>
              <a:gd name="connsiteY298" fmla="*/ 1272095 h 1526213"/>
              <a:gd name="connsiteX299" fmla="*/ 2738617 w 4742389"/>
              <a:gd name="connsiteY299" fmla="*/ 1269358 h 1526213"/>
              <a:gd name="connsiteX300" fmla="*/ 2763818 w 4742389"/>
              <a:gd name="connsiteY300" fmla="*/ 1258353 h 1526213"/>
              <a:gd name="connsiteX301" fmla="*/ 2786235 w 4742389"/>
              <a:gd name="connsiteY301" fmla="*/ 1237780 h 1526213"/>
              <a:gd name="connsiteX302" fmla="*/ 2770055 w 4742389"/>
              <a:gd name="connsiteY302" fmla="*/ 1241179 h 1526213"/>
              <a:gd name="connsiteX303" fmla="*/ 2764899 w 4742389"/>
              <a:gd name="connsiteY303" fmla="*/ 1243082 h 1526213"/>
              <a:gd name="connsiteX304" fmla="*/ 2759884 w 4742389"/>
              <a:gd name="connsiteY304" fmla="*/ 1244933 h 1526213"/>
              <a:gd name="connsiteX305" fmla="*/ 2738576 w 4742389"/>
              <a:gd name="connsiteY305" fmla="*/ 1252049 h 1526213"/>
              <a:gd name="connsiteX306" fmla="*/ 2754778 w 4742389"/>
              <a:gd name="connsiteY306" fmla="*/ 1249447 h 1526213"/>
              <a:gd name="connsiteX307" fmla="*/ 2768325 w 4742389"/>
              <a:gd name="connsiteY307" fmla="*/ 1244575 h 1526213"/>
              <a:gd name="connsiteX308" fmla="*/ 2780524 w 4742389"/>
              <a:gd name="connsiteY308" fmla="*/ 1240188 h 1526213"/>
              <a:gd name="connsiteX309" fmla="*/ 2841726 w 4742389"/>
              <a:gd name="connsiteY309" fmla="*/ 1224878 h 1526213"/>
              <a:gd name="connsiteX310" fmla="*/ 2815804 w 4742389"/>
              <a:gd name="connsiteY310" fmla="*/ 1231377 h 1526213"/>
              <a:gd name="connsiteX311" fmla="*/ 2784148 w 4742389"/>
              <a:gd name="connsiteY311" fmla="*/ 1244729 h 1526213"/>
              <a:gd name="connsiteX312" fmla="*/ 2801257 w 4742389"/>
              <a:gd name="connsiteY312" fmla="*/ 1241981 h 1526213"/>
              <a:gd name="connsiteX313" fmla="*/ 2801350 w 4742389"/>
              <a:gd name="connsiteY313" fmla="*/ 1241963 h 1526213"/>
              <a:gd name="connsiteX314" fmla="*/ 2803467 w 4742389"/>
              <a:gd name="connsiteY314" fmla="*/ 1241039 h 1526213"/>
              <a:gd name="connsiteX315" fmla="*/ 2804992 w 4742389"/>
              <a:gd name="connsiteY315" fmla="*/ 1240373 h 1526213"/>
              <a:gd name="connsiteX316" fmla="*/ 2818081 w 4742389"/>
              <a:gd name="connsiteY316" fmla="*/ 1224347 h 1526213"/>
              <a:gd name="connsiteX317" fmla="*/ 2809074 w 4742389"/>
              <a:gd name="connsiteY317" fmla="*/ 1226777 h 1526213"/>
              <a:gd name="connsiteX318" fmla="*/ 2806401 w 4742389"/>
              <a:gd name="connsiteY318" fmla="*/ 1227763 h 1526213"/>
              <a:gd name="connsiteX319" fmla="*/ 2808931 w 4742389"/>
              <a:gd name="connsiteY319" fmla="*/ 1227227 h 1526213"/>
              <a:gd name="connsiteX320" fmla="*/ 2814340 w 4742389"/>
              <a:gd name="connsiteY320" fmla="*/ 1225925 h 1526213"/>
              <a:gd name="connsiteX321" fmla="*/ 2887025 w 4742389"/>
              <a:gd name="connsiteY321" fmla="*/ 1203951 h 1526213"/>
              <a:gd name="connsiteX322" fmla="*/ 2865952 w 4742389"/>
              <a:gd name="connsiteY322" fmla="*/ 1210224 h 1526213"/>
              <a:gd name="connsiteX323" fmla="*/ 2847860 w 4742389"/>
              <a:gd name="connsiteY323" fmla="*/ 1217855 h 1526213"/>
              <a:gd name="connsiteX324" fmla="*/ 2867883 w 4742389"/>
              <a:gd name="connsiteY324" fmla="*/ 1213035 h 1526213"/>
              <a:gd name="connsiteX325" fmla="*/ 2880030 w 4742389"/>
              <a:gd name="connsiteY325" fmla="*/ 1207271 h 1526213"/>
              <a:gd name="connsiteX326" fmla="*/ 2935978 w 4742389"/>
              <a:gd name="connsiteY326" fmla="*/ 1180577 h 1526213"/>
              <a:gd name="connsiteX327" fmla="*/ 2930627 w 4742389"/>
              <a:gd name="connsiteY327" fmla="*/ 1182438 h 1526213"/>
              <a:gd name="connsiteX328" fmla="*/ 2923762 w 4742389"/>
              <a:gd name="connsiteY328" fmla="*/ 1185400 h 1526213"/>
              <a:gd name="connsiteX329" fmla="*/ 2929226 w 4742389"/>
              <a:gd name="connsiteY329" fmla="*/ 1183808 h 1526213"/>
              <a:gd name="connsiteX330" fmla="*/ 4742389 w 4742389"/>
              <a:gd name="connsiteY330" fmla="*/ 0 h 1526213"/>
              <a:gd name="connsiteX331" fmla="*/ 4742389 w 4742389"/>
              <a:gd name="connsiteY331" fmla="*/ 9182 h 1526213"/>
              <a:gd name="connsiteX332" fmla="*/ 4733821 w 4742389"/>
              <a:gd name="connsiteY332" fmla="*/ 11262 h 1526213"/>
              <a:gd name="connsiteX333" fmla="*/ 4636847 w 4742389"/>
              <a:gd name="connsiteY333" fmla="*/ 46988 h 1526213"/>
              <a:gd name="connsiteX334" fmla="*/ 4273980 w 4742389"/>
              <a:gd name="connsiteY334" fmla="*/ 252571 h 1526213"/>
              <a:gd name="connsiteX335" fmla="*/ 3953656 w 4742389"/>
              <a:gd name="connsiteY335" fmla="*/ 523339 h 1526213"/>
              <a:gd name="connsiteX336" fmla="*/ 3876077 w 4742389"/>
              <a:gd name="connsiteY336" fmla="*/ 593538 h 1526213"/>
              <a:gd name="connsiteX337" fmla="*/ 3836037 w 4742389"/>
              <a:gd name="connsiteY337" fmla="*/ 626130 h 1526213"/>
              <a:gd name="connsiteX338" fmla="*/ 3795996 w 4742389"/>
              <a:gd name="connsiteY338" fmla="*/ 661230 h 1526213"/>
              <a:gd name="connsiteX339" fmla="*/ 3628326 w 4742389"/>
              <a:gd name="connsiteY339" fmla="*/ 789093 h 1526213"/>
              <a:gd name="connsiteX340" fmla="*/ 3455651 w 4742389"/>
              <a:gd name="connsiteY340" fmla="*/ 905673 h 1526213"/>
              <a:gd name="connsiteX341" fmla="*/ 3335376 w 4742389"/>
              <a:gd name="connsiteY341" fmla="*/ 978473 h 1526213"/>
              <a:gd name="connsiteX342" fmla="*/ 3432730 w 4742389"/>
              <a:gd name="connsiteY342" fmla="*/ 925262 h 1526213"/>
              <a:gd name="connsiteX343" fmla="*/ 3608841 w 4742389"/>
              <a:gd name="connsiteY343" fmla="*/ 816526 h 1526213"/>
              <a:gd name="connsiteX344" fmla="*/ 3776507 w 4742389"/>
              <a:gd name="connsiteY344" fmla="*/ 696196 h 1526213"/>
              <a:gd name="connsiteX345" fmla="*/ 3941670 w 4742389"/>
              <a:gd name="connsiteY345" fmla="*/ 568345 h 1526213"/>
              <a:gd name="connsiteX346" fmla="*/ 4104331 w 4742389"/>
              <a:gd name="connsiteY346" fmla="*/ 443001 h 1526213"/>
              <a:gd name="connsiteX347" fmla="*/ 4274499 w 4742389"/>
              <a:gd name="connsiteY347" fmla="*/ 325178 h 1526213"/>
              <a:gd name="connsiteX348" fmla="*/ 4652372 w 4742389"/>
              <a:gd name="connsiteY348" fmla="*/ 149697 h 1526213"/>
              <a:gd name="connsiteX349" fmla="*/ 4742389 w 4742389"/>
              <a:gd name="connsiteY349" fmla="*/ 128066 h 1526213"/>
              <a:gd name="connsiteX350" fmla="*/ 4742389 w 4742389"/>
              <a:gd name="connsiteY350" fmla="*/ 138430 h 1526213"/>
              <a:gd name="connsiteX351" fmla="*/ 4654875 w 4742389"/>
              <a:gd name="connsiteY351" fmla="*/ 159724 h 1526213"/>
              <a:gd name="connsiteX352" fmla="*/ 4279504 w 4742389"/>
              <a:gd name="connsiteY352" fmla="*/ 332699 h 1526213"/>
              <a:gd name="connsiteX353" fmla="*/ 4109336 w 4742389"/>
              <a:gd name="connsiteY353" fmla="*/ 448015 h 1526213"/>
              <a:gd name="connsiteX354" fmla="*/ 3946675 w 4742389"/>
              <a:gd name="connsiteY354" fmla="*/ 575866 h 1526213"/>
              <a:gd name="connsiteX355" fmla="*/ 3781512 w 4742389"/>
              <a:gd name="connsiteY355" fmla="*/ 703717 h 1526213"/>
              <a:gd name="connsiteX356" fmla="*/ 3611344 w 4742389"/>
              <a:gd name="connsiteY356" fmla="*/ 821540 h 1526213"/>
              <a:gd name="connsiteX357" fmla="*/ 3253491 w 4742389"/>
              <a:gd name="connsiteY357" fmla="*/ 1032117 h 1526213"/>
              <a:gd name="connsiteX358" fmla="*/ 3191695 w 4742389"/>
              <a:gd name="connsiteY358" fmla="*/ 1062445 h 1526213"/>
              <a:gd name="connsiteX359" fmla="*/ 3232851 w 4742389"/>
              <a:gd name="connsiteY359" fmla="*/ 1044362 h 1526213"/>
              <a:gd name="connsiteX360" fmla="*/ 3593207 w 4742389"/>
              <a:gd name="connsiteY360" fmla="*/ 853819 h 1526213"/>
              <a:gd name="connsiteX361" fmla="*/ 3765877 w 4742389"/>
              <a:gd name="connsiteY361" fmla="*/ 743505 h 1526213"/>
              <a:gd name="connsiteX362" fmla="*/ 3936045 w 4742389"/>
              <a:gd name="connsiteY362" fmla="*/ 628177 h 1526213"/>
              <a:gd name="connsiteX363" fmla="*/ 4283889 w 4742389"/>
              <a:gd name="connsiteY363" fmla="*/ 410056 h 1526213"/>
              <a:gd name="connsiteX364" fmla="*/ 4671771 w 4742389"/>
              <a:gd name="connsiteY364" fmla="*/ 272163 h 1526213"/>
              <a:gd name="connsiteX365" fmla="*/ 4742389 w 4742389"/>
              <a:gd name="connsiteY365" fmla="*/ 264326 h 1526213"/>
              <a:gd name="connsiteX366" fmla="*/ 4742389 w 4742389"/>
              <a:gd name="connsiteY366" fmla="*/ 273458 h 1526213"/>
              <a:gd name="connsiteX367" fmla="*/ 4671771 w 4742389"/>
              <a:gd name="connsiteY367" fmla="*/ 282192 h 1526213"/>
              <a:gd name="connsiteX368" fmla="*/ 4288893 w 4742389"/>
              <a:gd name="connsiteY368" fmla="*/ 417577 h 1526213"/>
              <a:gd name="connsiteX369" fmla="*/ 3941050 w 4742389"/>
              <a:gd name="connsiteY369" fmla="*/ 633191 h 1526213"/>
              <a:gd name="connsiteX370" fmla="*/ 3770882 w 4742389"/>
              <a:gd name="connsiteY370" fmla="*/ 748520 h 1526213"/>
              <a:gd name="connsiteX371" fmla="*/ 3598212 w 4742389"/>
              <a:gd name="connsiteY371" fmla="*/ 858834 h 1526213"/>
              <a:gd name="connsiteX372" fmla="*/ 3235353 w 4742389"/>
              <a:gd name="connsiteY372" fmla="*/ 1051883 h 1526213"/>
              <a:gd name="connsiteX373" fmla="*/ 3083811 w 4742389"/>
              <a:gd name="connsiteY373" fmla="*/ 1118465 h 1526213"/>
              <a:gd name="connsiteX374" fmla="*/ 3215960 w 4742389"/>
              <a:gd name="connsiteY374" fmla="*/ 1067077 h 1526213"/>
              <a:gd name="connsiteX375" fmla="*/ 3586326 w 4742389"/>
              <a:gd name="connsiteY375" fmla="*/ 896531 h 1526213"/>
              <a:gd name="connsiteX376" fmla="*/ 3761499 w 4742389"/>
              <a:gd name="connsiteY376" fmla="*/ 796211 h 1526213"/>
              <a:gd name="connsiteX377" fmla="*/ 3936672 w 4742389"/>
              <a:gd name="connsiteY377" fmla="*/ 693382 h 1526213"/>
              <a:gd name="connsiteX378" fmla="*/ 4299530 w 4742389"/>
              <a:gd name="connsiteY378" fmla="*/ 507789 h 1526213"/>
              <a:gd name="connsiteX379" fmla="*/ 4492220 w 4742389"/>
              <a:gd name="connsiteY379" fmla="*/ 442581 h 1526213"/>
              <a:gd name="connsiteX380" fmla="*/ 4692418 w 4742389"/>
              <a:gd name="connsiteY380" fmla="*/ 407468 h 1526213"/>
              <a:gd name="connsiteX381" fmla="*/ 4742389 w 4742389"/>
              <a:gd name="connsiteY381" fmla="*/ 407468 h 1526213"/>
              <a:gd name="connsiteX382" fmla="*/ 4742389 w 4742389"/>
              <a:gd name="connsiteY382" fmla="*/ 415145 h 1526213"/>
              <a:gd name="connsiteX383" fmla="*/ 4692418 w 4742389"/>
              <a:gd name="connsiteY383" fmla="*/ 414992 h 1526213"/>
              <a:gd name="connsiteX384" fmla="*/ 4494723 w 4742389"/>
              <a:gd name="connsiteY384" fmla="*/ 450105 h 1526213"/>
              <a:gd name="connsiteX385" fmla="*/ 4302033 w 4742389"/>
              <a:gd name="connsiteY385" fmla="*/ 515313 h 1526213"/>
              <a:gd name="connsiteX386" fmla="*/ 3941677 w 4742389"/>
              <a:gd name="connsiteY386" fmla="*/ 698398 h 1526213"/>
              <a:gd name="connsiteX387" fmla="*/ 3766504 w 4742389"/>
              <a:gd name="connsiteY387" fmla="*/ 803735 h 1526213"/>
              <a:gd name="connsiteX388" fmla="*/ 3588828 w 4742389"/>
              <a:gd name="connsiteY388" fmla="*/ 904056 h 1526213"/>
              <a:gd name="connsiteX389" fmla="*/ 3218463 w 4742389"/>
              <a:gd name="connsiteY389" fmla="*/ 1074601 h 1526213"/>
              <a:gd name="connsiteX390" fmla="*/ 3029409 w 4742389"/>
              <a:gd name="connsiteY390" fmla="*/ 1148078 h 1526213"/>
              <a:gd name="connsiteX391" fmla="*/ 2999014 w 4742389"/>
              <a:gd name="connsiteY391" fmla="*/ 1158650 h 1526213"/>
              <a:gd name="connsiteX392" fmla="*/ 2973916 w 4742389"/>
              <a:gd name="connsiteY392" fmla="*/ 1170786 h 1526213"/>
              <a:gd name="connsiteX393" fmla="*/ 3013812 w 4742389"/>
              <a:gd name="connsiteY393" fmla="*/ 1159160 h 1526213"/>
              <a:gd name="connsiteX394" fmla="*/ 3205559 w 4742389"/>
              <a:gd name="connsiteY394" fmla="*/ 1095217 h 1526213"/>
              <a:gd name="connsiteX395" fmla="*/ 3578417 w 4742389"/>
              <a:gd name="connsiteY395" fmla="*/ 947271 h 1526213"/>
              <a:gd name="connsiteX396" fmla="*/ 3941266 w 4742389"/>
              <a:gd name="connsiteY396" fmla="*/ 766727 h 1526213"/>
              <a:gd name="connsiteX397" fmla="*/ 4314125 w 4742389"/>
              <a:gd name="connsiteY397" fmla="*/ 613765 h 1526213"/>
              <a:gd name="connsiteX398" fmla="*/ 4511815 w 4742389"/>
              <a:gd name="connsiteY398" fmla="*/ 566122 h 1526213"/>
              <a:gd name="connsiteX399" fmla="*/ 4714510 w 4742389"/>
              <a:gd name="connsiteY399" fmla="*/ 553584 h 1526213"/>
              <a:gd name="connsiteX400" fmla="*/ 4742389 w 4742389"/>
              <a:gd name="connsiteY400" fmla="*/ 555330 h 1526213"/>
              <a:gd name="connsiteX401" fmla="*/ 4742389 w 4742389"/>
              <a:gd name="connsiteY401" fmla="*/ 563161 h 1526213"/>
              <a:gd name="connsiteX402" fmla="*/ 4712007 w 4742389"/>
              <a:gd name="connsiteY402" fmla="*/ 561106 h 1526213"/>
              <a:gd name="connsiteX403" fmla="*/ 4511815 w 4742389"/>
              <a:gd name="connsiteY403" fmla="*/ 573644 h 1526213"/>
              <a:gd name="connsiteX404" fmla="*/ 4316627 w 4742389"/>
              <a:gd name="connsiteY404" fmla="*/ 621288 h 1526213"/>
              <a:gd name="connsiteX405" fmla="*/ 3943769 w 4742389"/>
              <a:gd name="connsiteY405" fmla="*/ 774249 h 1526213"/>
              <a:gd name="connsiteX406" fmla="*/ 3583422 w 4742389"/>
              <a:gd name="connsiteY406" fmla="*/ 952286 h 1526213"/>
              <a:gd name="connsiteX407" fmla="*/ 3208061 w 4742389"/>
              <a:gd name="connsiteY407" fmla="*/ 1102740 h 1526213"/>
              <a:gd name="connsiteX408" fmla="*/ 3015376 w 4742389"/>
              <a:gd name="connsiteY408" fmla="*/ 1165743 h 1526213"/>
              <a:gd name="connsiteX409" fmla="*/ 2934640 w 4742389"/>
              <a:gd name="connsiteY409" fmla="*/ 1189777 h 1526213"/>
              <a:gd name="connsiteX410" fmla="*/ 2905035 w 4742389"/>
              <a:gd name="connsiteY410" fmla="*/ 1204092 h 1526213"/>
              <a:gd name="connsiteX411" fmla="*/ 3004236 w 4742389"/>
              <a:gd name="connsiteY411" fmla="*/ 1180211 h 1526213"/>
              <a:gd name="connsiteX412" fmla="*/ 3198368 w 4742389"/>
              <a:gd name="connsiteY412" fmla="*/ 1127323 h 1526213"/>
              <a:gd name="connsiteX413" fmla="*/ 3388551 w 4742389"/>
              <a:gd name="connsiteY413" fmla="*/ 1069698 h 1526213"/>
              <a:gd name="connsiteX414" fmla="*/ 3483643 w 4742389"/>
              <a:gd name="connsiteY414" fmla="*/ 1037127 h 1526213"/>
              <a:gd name="connsiteX415" fmla="*/ 3531188 w 4742389"/>
              <a:gd name="connsiteY415" fmla="*/ 1019589 h 1526213"/>
              <a:gd name="connsiteX416" fmla="*/ 3578734 w 4742389"/>
              <a:gd name="connsiteY416" fmla="*/ 1002051 h 1526213"/>
              <a:gd name="connsiteX417" fmla="*/ 3763912 w 4742389"/>
              <a:gd name="connsiteY417" fmla="*/ 926888 h 1526213"/>
              <a:gd name="connsiteX418" fmla="*/ 3949090 w 4742389"/>
              <a:gd name="connsiteY418" fmla="*/ 851725 h 1526213"/>
              <a:gd name="connsiteX419" fmla="*/ 4331959 w 4742389"/>
              <a:gd name="connsiteY419" fmla="*/ 731464 h 1526213"/>
              <a:gd name="connsiteX420" fmla="*/ 4532151 w 4742389"/>
              <a:gd name="connsiteY420" fmla="*/ 698894 h 1526213"/>
              <a:gd name="connsiteX421" fmla="*/ 4732343 w 4742389"/>
              <a:gd name="connsiteY421" fmla="*/ 706410 h 1526213"/>
              <a:gd name="connsiteX422" fmla="*/ 4742389 w 4742389"/>
              <a:gd name="connsiteY422" fmla="*/ 708731 h 1526213"/>
              <a:gd name="connsiteX423" fmla="*/ 4742389 w 4742389"/>
              <a:gd name="connsiteY423" fmla="*/ 716573 h 1526213"/>
              <a:gd name="connsiteX424" fmla="*/ 4732343 w 4742389"/>
              <a:gd name="connsiteY424" fmla="*/ 713926 h 1526213"/>
              <a:gd name="connsiteX425" fmla="*/ 4632248 w 4742389"/>
              <a:gd name="connsiteY425" fmla="*/ 704531 h 1526213"/>
              <a:gd name="connsiteX426" fmla="*/ 4532151 w 4742389"/>
              <a:gd name="connsiteY426" fmla="*/ 706410 h 1526213"/>
              <a:gd name="connsiteX427" fmla="*/ 4334461 w 4742389"/>
              <a:gd name="connsiteY427" fmla="*/ 738981 h 1526213"/>
              <a:gd name="connsiteX428" fmla="*/ 3954095 w 4742389"/>
              <a:gd name="connsiteY428" fmla="*/ 859241 h 1526213"/>
              <a:gd name="connsiteX429" fmla="*/ 3766415 w 4742389"/>
              <a:gd name="connsiteY429" fmla="*/ 934404 h 1526213"/>
              <a:gd name="connsiteX430" fmla="*/ 3581236 w 4742389"/>
              <a:gd name="connsiteY430" fmla="*/ 1007062 h 1526213"/>
              <a:gd name="connsiteX431" fmla="*/ 3533691 w 4742389"/>
              <a:gd name="connsiteY431" fmla="*/ 1027105 h 1526213"/>
              <a:gd name="connsiteX432" fmla="*/ 3486145 w 4742389"/>
              <a:gd name="connsiteY432" fmla="*/ 1044643 h 1526213"/>
              <a:gd name="connsiteX433" fmla="*/ 3391053 w 4742389"/>
              <a:gd name="connsiteY433" fmla="*/ 1074708 h 1526213"/>
              <a:gd name="connsiteX434" fmla="*/ 3200871 w 4742389"/>
              <a:gd name="connsiteY434" fmla="*/ 1134839 h 1526213"/>
              <a:gd name="connsiteX435" fmla="*/ 2877196 w 4742389"/>
              <a:gd name="connsiteY435" fmla="*/ 1215985 h 1526213"/>
              <a:gd name="connsiteX436" fmla="*/ 2875102 w 4742389"/>
              <a:gd name="connsiteY436" fmla="*/ 1216868 h 1526213"/>
              <a:gd name="connsiteX437" fmla="*/ 2855043 w 4742389"/>
              <a:gd name="connsiteY437" fmla="*/ 1225330 h 1526213"/>
              <a:gd name="connsiteX438" fmla="*/ 2832458 w 4742389"/>
              <a:gd name="connsiteY438" fmla="*/ 1236048 h 1526213"/>
              <a:gd name="connsiteX439" fmla="*/ 3193216 w 4742389"/>
              <a:gd name="connsiteY439" fmla="*/ 1167445 h 1526213"/>
              <a:gd name="connsiteX440" fmla="*/ 3578607 w 4742389"/>
              <a:gd name="connsiteY440" fmla="*/ 1064724 h 1526213"/>
              <a:gd name="connsiteX441" fmla="*/ 3768799 w 4742389"/>
              <a:gd name="connsiteY441" fmla="*/ 1007100 h 1526213"/>
              <a:gd name="connsiteX442" fmla="*/ 3961495 w 4742389"/>
              <a:gd name="connsiteY442" fmla="*/ 946970 h 1526213"/>
              <a:gd name="connsiteX443" fmla="*/ 4349388 w 4742389"/>
              <a:gd name="connsiteY443" fmla="*/ 856776 h 1526213"/>
              <a:gd name="connsiteX444" fmla="*/ 4648871 w 4742389"/>
              <a:gd name="connsiteY444" fmla="*/ 848673 h 1526213"/>
              <a:gd name="connsiteX445" fmla="*/ 4742389 w 4742389"/>
              <a:gd name="connsiteY445" fmla="*/ 865896 h 1526213"/>
              <a:gd name="connsiteX446" fmla="*/ 4742389 w 4742389"/>
              <a:gd name="connsiteY446" fmla="*/ 876335 h 1526213"/>
              <a:gd name="connsiteX447" fmla="*/ 4647855 w 4742389"/>
              <a:gd name="connsiteY447" fmla="*/ 857246 h 1526213"/>
              <a:gd name="connsiteX448" fmla="*/ 4549278 w 4742389"/>
              <a:gd name="connsiteY448" fmla="*/ 849886 h 1526213"/>
              <a:gd name="connsiteX449" fmla="*/ 4351891 w 4742389"/>
              <a:gd name="connsiteY449" fmla="*/ 864292 h 1526213"/>
              <a:gd name="connsiteX450" fmla="*/ 3963997 w 4742389"/>
              <a:gd name="connsiteY450" fmla="*/ 951981 h 1526213"/>
              <a:gd name="connsiteX451" fmla="*/ 3771302 w 4742389"/>
              <a:gd name="connsiteY451" fmla="*/ 1012111 h 1526213"/>
              <a:gd name="connsiteX452" fmla="*/ 3581109 w 4742389"/>
              <a:gd name="connsiteY452" fmla="*/ 1072240 h 1526213"/>
              <a:gd name="connsiteX453" fmla="*/ 3195719 w 4742389"/>
              <a:gd name="connsiteY453" fmla="*/ 1172456 h 1526213"/>
              <a:gd name="connsiteX454" fmla="*/ 2809662 w 4742389"/>
              <a:gd name="connsiteY454" fmla="*/ 1246866 h 1526213"/>
              <a:gd name="connsiteX455" fmla="*/ 2807495 w 4742389"/>
              <a:gd name="connsiteY455" fmla="*/ 1247894 h 1526213"/>
              <a:gd name="connsiteX456" fmla="*/ 2761193 w 4742389"/>
              <a:gd name="connsiteY456" fmla="*/ 1266924 h 1526213"/>
              <a:gd name="connsiteX457" fmla="*/ 2797435 w 4742389"/>
              <a:gd name="connsiteY457" fmla="*/ 1263017 h 1526213"/>
              <a:gd name="connsiteX458" fmla="*/ 3192826 w 4742389"/>
              <a:gd name="connsiteY458" fmla="*/ 1212872 h 1526213"/>
              <a:gd name="connsiteX459" fmla="*/ 3388019 w 4742389"/>
              <a:gd name="connsiteY459" fmla="*/ 1180277 h 1526213"/>
              <a:gd name="connsiteX460" fmla="*/ 3485615 w 4742389"/>
              <a:gd name="connsiteY460" fmla="*/ 1160219 h 1526213"/>
              <a:gd name="connsiteX461" fmla="*/ 3583211 w 4742389"/>
              <a:gd name="connsiteY461" fmla="*/ 1140161 h 1526213"/>
              <a:gd name="connsiteX462" fmla="*/ 3778404 w 4742389"/>
              <a:gd name="connsiteY462" fmla="*/ 1095030 h 1526213"/>
              <a:gd name="connsiteX463" fmla="*/ 3971095 w 4742389"/>
              <a:gd name="connsiteY463" fmla="*/ 1049899 h 1526213"/>
              <a:gd name="connsiteX464" fmla="*/ 4366485 w 4742389"/>
              <a:gd name="connsiteY464" fmla="*/ 989724 h 1526213"/>
              <a:gd name="connsiteX465" fmla="*/ 4663850 w 4742389"/>
              <a:gd name="connsiteY465" fmla="*/ 1007354 h 1526213"/>
              <a:gd name="connsiteX466" fmla="*/ 4742389 w 4742389"/>
              <a:gd name="connsiteY466" fmla="*/ 1029966 h 1526213"/>
              <a:gd name="connsiteX467" fmla="*/ 4742389 w 4742389"/>
              <a:gd name="connsiteY467" fmla="*/ 1037999 h 1526213"/>
              <a:gd name="connsiteX468" fmla="*/ 4685532 w 4742389"/>
              <a:gd name="connsiteY468" fmla="*/ 1020809 h 1526213"/>
              <a:gd name="connsiteX469" fmla="*/ 4464786 w 4742389"/>
              <a:gd name="connsiteY469" fmla="*/ 994778 h 1526213"/>
              <a:gd name="connsiteX470" fmla="*/ 4366485 w 4742389"/>
              <a:gd name="connsiteY470" fmla="*/ 997246 h 1526213"/>
              <a:gd name="connsiteX471" fmla="*/ 3973597 w 4742389"/>
              <a:gd name="connsiteY471" fmla="*/ 1057421 h 1526213"/>
              <a:gd name="connsiteX472" fmla="*/ 3778404 w 4742389"/>
              <a:gd name="connsiteY472" fmla="*/ 1102552 h 1526213"/>
              <a:gd name="connsiteX473" fmla="*/ 3585714 w 4742389"/>
              <a:gd name="connsiteY473" fmla="*/ 1147683 h 1526213"/>
              <a:gd name="connsiteX474" fmla="*/ 3488117 w 4742389"/>
              <a:gd name="connsiteY474" fmla="*/ 1167741 h 1526213"/>
              <a:gd name="connsiteX475" fmla="*/ 3390521 w 4742389"/>
              <a:gd name="connsiteY475" fmla="*/ 1187799 h 1526213"/>
              <a:gd name="connsiteX476" fmla="*/ 3192826 w 4742389"/>
              <a:gd name="connsiteY476" fmla="*/ 1220394 h 1526213"/>
              <a:gd name="connsiteX477" fmla="*/ 2797435 w 4742389"/>
              <a:gd name="connsiteY477" fmla="*/ 1269599 h 1526213"/>
              <a:gd name="connsiteX478" fmla="*/ 2739028 w 4742389"/>
              <a:gd name="connsiteY478" fmla="*/ 1276034 h 1526213"/>
              <a:gd name="connsiteX479" fmla="*/ 2722096 w 4742389"/>
              <a:gd name="connsiteY479" fmla="*/ 1282994 h 1526213"/>
              <a:gd name="connsiteX480" fmla="*/ 2709896 w 4742389"/>
              <a:gd name="connsiteY480" fmla="*/ 1288008 h 1526213"/>
              <a:gd name="connsiteX481" fmla="*/ 2691765 w 4742389"/>
              <a:gd name="connsiteY481" fmla="*/ 1295343 h 1526213"/>
              <a:gd name="connsiteX482" fmla="*/ 2795633 w 4742389"/>
              <a:gd name="connsiteY482" fmla="*/ 1289998 h 1526213"/>
              <a:gd name="connsiteX483" fmla="*/ 3193223 w 4742389"/>
              <a:gd name="connsiteY483" fmla="*/ 1267755 h 1526213"/>
              <a:gd name="connsiteX484" fmla="*/ 3390923 w 4742389"/>
              <a:gd name="connsiteY484" fmla="*/ 1250211 h 1526213"/>
              <a:gd name="connsiteX485" fmla="*/ 3588623 w 4742389"/>
              <a:gd name="connsiteY485" fmla="*/ 1225149 h 1526213"/>
              <a:gd name="connsiteX486" fmla="*/ 3981522 w 4742389"/>
              <a:gd name="connsiteY486" fmla="*/ 1164999 h 1526213"/>
              <a:gd name="connsiteX487" fmla="*/ 4181725 w 4742389"/>
              <a:gd name="connsiteY487" fmla="*/ 1142443 h 1526213"/>
              <a:gd name="connsiteX488" fmla="*/ 4379425 w 4742389"/>
              <a:gd name="connsiteY488" fmla="*/ 1129912 h 1526213"/>
              <a:gd name="connsiteX489" fmla="*/ 4579628 w 4742389"/>
              <a:gd name="connsiteY489" fmla="*/ 1147455 h 1526213"/>
              <a:gd name="connsiteX490" fmla="*/ 4677227 w 4742389"/>
              <a:gd name="connsiteY490" fmla="*/ 1167505 h 1526213"/>
              <a:gd name="connsiteX491" fmla="*/ 4742389 w 4742389"/>
              <a:gd name="connsiteY491" fmla="*/ 1188113 h 1526213"/>
              <a:gd name="connsiteX492" fmla="*/ 4742389 w 4742389"/>
              <a:gd name="connsiteY492" fmla="*/ 1197002 h 1526213"/>
              <a:gd name="connsiteX493" fmla="*/ 4674724 w 4742389"/>
              <a:gd name="connsiteY493" fmla="*/ 1175024 h 1526213"/>
              <a:gd name="connsiteX494" fmla="*/ 4577125 w 4742389"/>
              <a:gd name="connsiteY494" fmla="*/ 1154974 h 1526213"/>
              <a:gd name="connsiteX495" fmla="*/ 4379425 w 4742389"/>
              <a:gd name="connsiteY495" fmla="*/ 1139937 h 1526213"/>
              <a:gd name="connsiteX496" fmla="*/ 4181725 w 4742389"/>
              <a:gd name="connsiteY496" fmla="*/ 1149962 h 1526213"/>
              <a:gd name="connsiteX497" fmla="*/ 3984024 w 4742389"/>
              <a:gd name="connsiteY497" fmla="*/ 1172518 h 1526213"/>
              <a:gd name="connsiteX498" fmla="*/ 3591126 w 4742389"/>
              <a:gd name="connsiteY498" fmla="*/ 1232668 h 1526213"/>
              <a:gd name="connsiteX499" fmla="*/ 3393426 w 4742389"/>
              <a:gd name="connsiteY499" fmla="*/ 1257730 h 1526213"/>
              <a:gd name="connsiteX500" fmla="*/ 3193223 w 4742389"/>
              <a:gd name="connsiteY500" fmla="*/ 1275274 h 1526213"/>
              <a:gd name="connsiteX501" fmla="*/ 2797510 w 4742389"/>
              <a:gd name="connsiteY501" fmla="*/ 1297203 h 1526213"/>
              <a:gd name="connsiteX502" fmla="*/ 2673116 w 4742389"/>
              <a:gd name="connsiteY502" fmla="*/ 1302888 h 1526213"/>
              <a:gd name="connsiteX503" fmla="*/ 2661097 w 4742389"/>
              <a:gd name="connsiteY503" fmla="*/ 1307751 h 1526213"/>
              <a:gd name="connsiteX504" fmla="*/ 2621225 w 4742389"/>
              <a:gd name="connsiteY504" fmla="*/ 1322346 h 1526213"/>
              <a:gd name="connsiteX505" fmla="*/ 2797441 w 4742389"/>
              <a:gd name="connsiteY505" fmla="*/ 1325679 h 1526213"/>
              <a:gd name="connsiteX506" fmla="*/ 3195334 w 4742389"/>
              <a:gd name="connsiteY506" fmla="*/ 1333204 h 1526213"/>
              <a:gd name="connsiteX507" fmla="*/ 3295433 w 4742389"/>
              <a:gd name="connsiteY507" fmla="*/ 1333204 h 1526213"/>
              <a:gd name="connsiteX508" fmla="*/ 3395531 w 4742389"/>
              <a:gd name="connsiteY508" fmla="*/ 1330696 h 1526213"/>
              <a:gd name="connsiteX509" fmla="*/ 3495631 w 4742389"/>
              <a:gd name="connsiteY509" fmla="*/ 1325679 h 1526213"/>
              <a:gd name="connsiteX510" fmla="*/ 3543177 w 4742389"/>
              <a:gd name="connsiteY510" fmla="*/ 1323171 h 1526213"/>
              <a:gd name="connsiteX511" fmla="*/ 3593227 w 4742389"/>
              <a:gd name="connsiteY511" fmla="*/ 1320662 h 1526213"/>
              <a:gd name="connsiteX512" fmla="*/ 3991120 w 4742389"/>
              <a:gd name="connsiteY512" fmla="*/ 1290561 h 1526213"/>
              <a:gd name="connsiteX513" fmla="*/ 4188815 w 4742389"/>
              <a:gd name="connsiteY513" fmla="*/ 1278019 h 1526213"/>
              <a:gd name="connsiteX514" fmla="*/ 4389013 w 4742389"/>
              <a:gd name="connsiteY514" fmla="*/ 1278019 h 1526213"/>
              <a:gd name="connsiteX515" fmla="*/ 4586709 w 4742389"/>
              <a:gd name="connsiteY515" fmla="*/ 1303103 h 1526213"/>
              <a:gd name="connsiteX516" fmla="*/ 4636758 w 4742389"/>
              <a:gd name="connsiteY516" fmla="*/ 1313137 h 1526213"/>
              <a:gd name="connsiteX517" fmla="*/ 4684305 w 4742389"/>
              <a:gd name="connsiteY517" fmla="*/ 1328188 h 1526213"/>
              <a:gd name="connsiteX518" fmla="*/ 4739281 w 4742389"/>
              <a:gd name="connsiteY518" fmla="*/ 1342690 h 1526213"/>
              <a:gd name="connsiteX519" fmla="*/ 4742389 w 4742389"/>
              <a:gd name="connsiteY519" fmla="*/ 1343510 h 1526213"/>
              <a:gd name="connsiteX520" fmla="*/ 4742389 w 4742389"/>
              <a:gd name="connsiteY520" fmla="*/ 1352843 h 1526213"/>
              <a:gd name="connsiteX521" fmla="*/ 4722977 w 4742389"/>
              <a:gd name="connsiteY521" fmla="*/ 1347354 h 1526213"/>
              <a:gd name="connsiteX522" fmla="*/ 4681803 w 4742389"/>
              <a:gd name="connsiteY522" fmla="*/ 1335713 h 1526213"/>
              <a:gd name="connsiteX523" fmla="*/ 4634255 w 4742389"/>
              <a:gd name="connsiteY523" fmla="*/ 1323171 h 1526213"/>
              <a:gd name="connsiteX524" fmla="*/ 4586709 w 4742389"/>
              <a:gd name="connsiteY524" fmla="*/ 1310628 h 1526213"/>
              <a:gd name="connsiteX525" fmla="*/ 4389013 w 4742389"/>
              <a:gd name="connsiteY525" fmla="*/ 1285544 h 1526213"/>
              <a:gd name="connsiteX526" fmla="*/ 4190067 w 4742389"/>
              <a:gd name="connsiteY526" fmla="*/ 1285230 h 1526213"/>
              <a:gd name="connsiteX527" fmla="*/ 3991120 w 4742389"/>
              <a:gd name="connsiteY527" fmla="*/ 1298086 h 1526213"/>
              <a:gd name="connsiteX528" fmla="*/ 3593227 w 4742389"/>
              <a:gd name="connsiteY528" fmla="*/ 1328188 h 1526213"/>
              <a:gd name="connsiteX529" fmla="*/ 3545680 w 4742389"/>
              <a:gd name="connsiteY529" fmla="*/ 1330696 h 1526213"/>
              <a:gd name="connsiteX530" fmla="*/ 3495631 w 4742389"/>
              <a:gd name="connsiteY530" fmla="*/ 1333204 h 1526213"/>
              <a:gd name="connsiteX531" fmla="*/ 3395531 w 4742389"/>
              <a:gd name="connsiteY531" fmla="*/ 1338221 h 1526213"/>
              <a:gd name="connsiteX532" fmla="*/ 3295433 w 4742389"/>
              <a:gd name="connsiteY532" fmla="*/ 1340730 h 1526213"/>
              <a:gd name="connsiteX533" fmla="*/ 3195334 w 4742389"/>
              <a:gd name="connsiteY533" fmla="*/ 1340730 h 1526213"/>
              <a:gd name="connsiteX534" fmla="*/ 2797441 w 4742389"/>
              <a:gd name="connsiteY534" fmla="*/ 1332264 h 1526213"/>
              <a:gd name="connsiteX535" fmla="*/ 2603375 w 4742389"/>
              <a:gd name="connsiteY535" fmla="*/ 1329052 h 1526213"/>
              <a:gd name="connsiteX536" fmla="*/ 2557030 w 4742389"/>
              <a:gd name="connsiteY536" fmla="*/ 1346910 h 1526213"/>
              <a:gd name="connsiteX537" fmla="*/ 2602614 w 4742389"/>
              <a:gd name="connsiteY537" fmla="*/ 1350303 h 1526213"/>
              <a:gd name="connsiteX538" fmla="*/ 3198382 w 4742389"/>
              <a:gd name="connsiteY538" fmla="*/ 1408131 h 1526213"/>
              <a:gd name="connsiteX539" fmla="*/ 3248430 w 4742389"/>
              <a:gd name="connsiteY539" fmla="*/ 1413146 h 1526213"/>
              <a:gd name="connsiteX540" fmla="*/ 3298479 w 4742389"/>
              <a:gd name="connsiteY540" fmla="*/ 1415654 h 1526213"/>
              <a:gd name="connsiteX541" fmla="*/ 3398575 w 4742389"/>
              <a:gd name="connsiteY541" fmla="*/ 1420669 h 1526213"/>
              <a:gd name="connsiteX542" fmla="*/ 3498671 w 4742389"/>
              <a:gd name="connsiteY542" fmla="*/ 1423176 h 1526213"/>
              <a:gd name="connsiteX543" fmla="*/ 3598767 w 4742389"/>
              <a:gd name="connsiteY543" fmla="*/ 1425683 h 1526213"/>
              <a:gd name="connsiteX544" fmla="*/ 3996650 w 4742389"/>
              <a:gd name="connsiteY544" fmla="*/ 1420669 h 1526213"/>
              <a:gd name="connsiteX545" fmla="*/ 4196843 w 4742389"/>
              <a:gd name="connsiteY545" fmla="*/ 1418161 h 1526213"/>
              <a:gd name="connsiteX546" fmla="*/ 4397035 w 4742389"/>
              <a:gd name="connsiteY546" fmla="*/ 1428191 h 1526213"/>
              <a:gd name="connsiteX547" fmla="*/ 4594726 w 4742389"/>
              <a:gd name="connsiteY547" fmla="*/ 1458280 h 1526213"/>
              <a:gd name="connsiteX548" fmla="*/ 4709016 w 4742389"/>
              <a:gd name="connsiteY548" fmla="*/ 1480025 h 1526213"/>
              <a:gd name="connsiteX549" fmla="*/ 4742389 w 4742389"/>
              <a:gd name="connsiteY549" fmla="*/ 1486374 h 1526213"/>
              <a:gd name="connsiteX550" fmla="*/ 4742389 w 4742389"/>
              <a:gd name="connsiteY550" fmla="*/ 1494257 h 1526213"/>
              <a:gd name="connsiteX551" fmla="*/ 4677071 w 4742389"/>
              <a:gd name="connsiteY551" fmla="*/ 1481670 h 1526213"/>
              <a:gd name="connsiteX552" fmla="*/ 4594726 w 4742389"/>
              <a:gd name="connsiteY552" fmla="*/ 1465803 h 1526213"/>
              <a:gd name="connsiteX553" fmla="*/ 4397035 w 4742389"/>
              <a:gd name="connsiteY553" fmla="*/ 1435713 h 1526213"/>
              <a:gd name="connsiteX554" fmla="*/ 4196843 w 4742389"/>
              <a:gd name="connsiteY554" fmla="*/ 1428191 h 1526213"/>
              <a:gd name="connsiteX555" fmla="*/ 3996650 w 4742389"/>
              <a:gd name="connsiteY555" fmla="*/ 1428191 h 1526213"/>
              <a:gd name="connsiteX556" fmla="*/ 3598767 w 4742389"/>
              <a:gd name="connsiteY556" fmla="*/ 1433206 h 1526213"/>
              <a:gd name="connsiteX557" fmla="*/ 3498671 w 4742389"/>
              <a:gd name="connsiteY557" fmla="*/ 1430698 h 1526213"/>
              <a:gd name="connsiteX558" fmla="*/ 3398575 w 4742389"/>
              <a:gd name="connsiteY558" fmla="*/ 1425683 h 1526213"/>
              <a:gd name="connsiteX559" fmla="*/ 3298479 w 4742389"/>
              <a:gd name="connsiteY559" fmla="*/ 1420669 h 1526213"/>
              <a:gd name="connsiteX560" fmla="*/ 3248430 w 4742389"/>
              <a:gd name="connsiteY560" fmla="*/ 1418161 h 1526213"/>
              <a:gd name="connsiteX561" fmla="*/ 3198382 w 4742389"/>
              <a:gd name="connsiteY561" fmla="*/ 1415654 h 1526213"/>
              <a:gd name="connsiteX562" fmla="*/ 2800499 w 4742389"/>
              <a:gd name="connsiteY562" fmla="*/ 1376161 h 1526213"/>
              <a:gd name="connsiteX563" fmla="*/ 2541482 w 4742389"/>
              <a:gd name="connsiteY563" fmla="*/ 1352901 h 1526213"/>
              <a:gd name="connsiteX564" fmla="*/ 2519845 w 4742389"/>
              <a:gd name="connsiteY564" fmla="*/ 1361238 h 1526213"/>
              <a:gd name="connsiteX565" fmla="*/ 2514698 w 4742389"/>
              <a:gd name="connsiteY565" fmla="*/ 1363221 h 1526213"/>
              <a:gd name="connsiteX566" fmla="*/ 2492236 w 4742389"/>
              <a:gd name="connsiteY566" fmla="*/ 1370889 h 1526213"/>
              <a:gd name="connsiteX567" fmla="*/ 2607863 w 4742389"/>
              <a:gd name="connsiteY567" fmla="*/ 1388382 h 1526213"/>
              <a:gd name="connsiteX568" fmla="*/ 3200510 w 4742389"/>
              <a:gd name="connsiteY568" fmla="*/ 1493846 h 1526213"/>
              <a:gd name="connsiteX569" fmla="*/ 3399467 w 4742389"/>
              <a:gd name="connsiteY569" fmla="*/ 1521123 h 1526213"/>
              <a:gd name="connsiteX570" fmla="*/ 3456135 w 4742389"/>
              <a:gd name="connsiteY570" fmla="*/ 1526213 h 1526213"/>
              <a:gd name="connsiteX571" fmla="*/ 3385974 w 4742389"/>
              <a:gd name="connsiteY571" fmla="*/ 1526213 h 1526213"/>
              <a:gd name="connsiteX572" fmla="*/ 3198007 w 4742389"/>
              <a:gd name="connsiteY572" fmla="*/ 1501370 h 1526213"/>
              <a:gd name="connsiteX573" fmla="*/ 2605712 w 4742389"/>
              <a:gd name="connsiteY573" fmla="*/ 1394849 h 1526213"/>
              <a:gd name="connsiteX574" fmla="*/ 2480242 w 4742389"/>
              <a:gd name="connsiteY574" fmla="*/ 1374984 h 1526213"/>
              <a:gd name="connsiteX575" fmla="*/ 2430316 w 4742389"/>
              <a:gd name="connsiteY575" fmla="*/ 1392028 h 1526213"/>
              <a:gd name="connsiteX576" fmla="*/ 2611703 w 4742389"/>
              <a:gd name="connsiteY576" fmla="*/ 1435223 h 1526213"/>
              <a:gd name="connsiteX577" fmla="*/ 2905401 w 4742389"/>
              <a:gd name="connsiteY577" fmla="*/ 1512588 h 1526213"/>
              <a:gd name="connsiteX578" fmla="*/ 2959386 w 4742389"/>
              <a:gd name="connsiteY578" fmla="*/ 1526213 h 1526213"/>
              <a:gd name="connsiteX579" fmla="*/ 2932531 w 4742389"/>
              <a:gd name="connsiteY579" fmla="*/ 1526213 h 1526213"/>
              <a:gd name="connsiteX580" fmla="*/ 2904301 w 4742389"/>
              <a:gd name="connsiteY580" fmla="*/ 1519009 h 1526213"/>
              <a:gd name="connsiteX581" fmla="*/ 2611351 w 4742389"/>
              <a:gd name="connsiteY581" fmla="*/ 1442394 h 1526213"/>
              <a:gd name="connsiteX582" fmla="*/ 2417339 w 4742389"/>
              <a:gd name="connsiteY582" fmla="*/ 1396458 h 1526213"/>
              <a:gd name="connsiteX583" fmla="*/ 2366634 w 4742389"/>
              <a:gd name="connsiteY583" fmla="*/ 1413767 h 1526213"/>
              <a:gd name="connsiteX584" fmla="*/ 2372405 w 4742389"/>
              <a:gd name="connsiteY584" fmla="*/ 1415502 h 1526213"/>
              <a:gd name="connsiteX585" fmla="*/ 2422456 w 4742389"/>
              <a:gd name="connsiteY585" fmla="*/ 1430541 h 1526213"/>
              <a:gd name="connsiteX586" fmla="*/ 2616442 w 4742389"/>
              <a:gd name="connsiteY586" fmla="*/ 1492383 h 1526213"/>
              <a:gd name="connsiteX587" fmla="*/ 2714577 w 4742389"/>
              <a:gd name="connsiteY587" fmla="*/ 1526213 h 1526213"/>
              <a:gd name="connsiteX588" fmla="*/ 2697232 w 4742389"/>
              <a:gd name="connsiteY588" fmla="*/ 1526213 h 1526213"/>
              <a:gd name="connsiteX589" fmla="*/ 2613979 w 4742389"/>
              <a:gd name="connsiteY589" fmla="*/ 1497435 h 1526213"/>
              <a:gd name="connsiteX590" fmla="*/ 2419954 w 4742389"/>
              <a:gd name="connsiteY590" fmla="*/ 1435554 h 1526213"/>
              <a:gd name="connsiteX591" fmla="*/ 2369903 w 4742389"/>
              <a:gd name="connsiteY591" fmla="*/ 1420515 h 1526213"/>
              <a:gd name="connsiteX592" fmla="*/ 2356905 w 4742389"/>
              <a:gd name="connsiteY592" fmla="*/ 1417089 h 1526213"/>
              <a:gd name="connsiteX593" fmla="*/ 2316294 w 4742389"/>
              <a:gd name="connsiteY593" fmla="*/ 1430952 h 1526213"/>
              <a:gd name="connsiteX594" fmla="*/ 2127719 w 4742389"/>
              <a:gd name="connsiteY594" fmla="*/ 1485932 h 1526213"/>
              <a:gd name="connsiteX595" fmla="*/ 2204876 w 4742389"/>
              <a:gd name="connsiteY595" fmla="*/ 1503785 h 1526213"/>
              <a:gd name="connsiteX596" fmla="*/ 2254923 w 4742389"/>
              <a:gd name="connsiteY596" fmla="*/ 1513821 h 1526213"/>
              <a:gd name="connsiteX597" fmla="*/ 2304970 w 4742389"/>
              <a:gd name="connsiteY597" fmla="*/ 1523857 h 1526213"/>
              <a:gd name="connsiteX598" fmla="*/ 2314134 w 4742389"/>
              <a:gd name="connsiteY598" fmla="*/ 1526213 h 1526213"/>
              <a:gd name="connsiteX599" fmla="*/ 2281838 w 4742389"/>
              <a:gd name="connsiteY599" fmla="*/ 1526213 h 1526213"/>
              <a:gd name="connsiteX600" fmla="*/ 2258677 w 4742389"/>
              <a:gd name="connsiteY600" fmla="*/ 1520407 h 1526213"/>
              <a:gd name="connsiteX601" fmla="*/ 2252421 w 4742389"/>
              <a:gd name="connsiteY601" fmla="*/ 1518839 h 1526213"/>
              <a:gd name="connsiteX602" fmla="*/ 2204876 w 4742389"/>
              <a:gd name="connsiteY602" fmla="*/ 1508803 h 1526213"/>
              <a:gd name="connsiteX603" fmla="*/ 2117153 w 4742389"/>
              <a:gd name="connsiteY603" fmla="*/ 1489013 h 1526213"/>
              <a:gd name="connsiteX604" fmla="*/ 2014436 w 4742389"/>
              <a:gd name="connsiteY604" fmla="*/ 1518961 h 1526213"/>
              <a:gd name="connsiteX605" fmla="*/ 1983833 w 4742389"/>
              <a:gd name="connsiteY605" fmla="*/ 1526213 h 1526213"/>
              <a:gd name="connsiteX606" fmla="*/ 1962561 w 4742389"/>
              <a:gd name="connsiteY606" fmla="*/ 1526213 h 1526213"/>
              <a:gd name="connsiteX607" fmla="*/ 2014304 w 4742389"/>
              <a:gd name="connsiteY607" fmla="*/ 1513946 h 1526213"/>
              <a:gd name="connsiteX608" fmla="*/ 2107222 w 4742389"/>
              <a:gd name="connsiteY608" fmla="*/ 1486773 h 1526213"/>
              <a:gd name="connsiteX609" fmla="*/ 2104782 w 4742389"/>
              <a:gd name="connsiteY609" fmla="*/ 1486222 h 1526213"/>
              <a:gd name="connsiteX610" fmla="*/ 2059080 w 4742389"/>
              <a:gd name="connsiteY610" fmla="*/ 1477998 h 1526213"/>
              <a:gd name="connsiteX611" fmla="*/ 1992309 w 4742389"/>
              <a:gd name="connsiteY611" fmla="*/ 1496203 h 1526213"/>
              <a:gd name="connsiteX612" fmla="*/ 1852191 w 4742389"/>
              <a:gd name="connsiteY612" fmla="*/ 1526213 h 1526213"/>
              <a:gd name="connsiteX613" fmla="*/ 1827090 w 4742389"/>
              <a:gd name="connsiteY613" fmla="*/ 1526213 h 1526213"/>
              <a:gd name="connsiteX614" fmla="*/ 1991566 w 4742389"/>
              <a:gd name="connsiteY614" fmla="*/ 1491190 h 1526213"/>
              <a:gd name="connsiteX615" fmla="*/ 2047515 w 4742389"/>
              <a:gd name="connsiteY615" fmla="*/ 1475916 h 1526213"/>
              <a:gd name="connsiteX616" fmla="*/ 2019390 w 4742389"/>
              <a:gd name="connsiteY616" fmla="*/ 1470855 h 1526213"/>
              <a:gd name="connsiteX617" fmla="*/ 2007191 w 4742389"/>
              <a:gd name="connsiteY617" fmla="*/ 1468660 h 1526213"/>
              <a:gd name="connsiteX618" fmla="*/ 1989537 w 4742389"/>
              <a:gd name="connsiteY618" fmla="*/ 1465988 h 1526213"/>
              <a:gd name="connsiteX619" fmla="*/ 1702379 w 4742389"/>
              <a:gd name="connsiteY619" fmla="*/ 1526213 h 1526213"/>
              <a:gd name="connsiteX620" fmla="*/ 1678465 w 4742389"/>
              <a:gd name="connsiteY620" fmla="*/ 1526213 h 1526213"/>
              <a:gd name="connsiteX621" fmla="*/ 1975510 w 4742389"/>
              <a:gd name="connsiteY621" fmla="*/ 1463865 h 1526213"/>
              <a:gd name="connsiteX622" fmla="*/ 1916849 w 4742389"/>
              <a:gd name="connsiteY622" fmla="*/ 1454987 h 1526213"/>
              <a:gd name="connsiteX623" fmla="*/ 1654418 w 4742389"/>
              <a:gd name="connsiteY623" fmla="*/ 1505979 h 1526213"/>
              <a:gd name="connsiteX624" fmla="*/ 1507673 w 4742389"/>
              <a:gd name="connsiteY624" fmla="*/ 1526213 h 1526213"/>
              <a:gd name="connsiteX625" fmla="*/ 1470857 w 4742389"/>
              <a:gd name="connsiteY625" fmla="*/ 1526213 h 1526213"/>
              <a:gd name="connsiteX626" fmla="*/ 1651916 w 4742389"/>
              <a:gd name="connsiteY626" fmla="*/ 1500963 h 1526213"/>
              <a:gd name="connsiteX627" fmla="*/ 1899571 w 4742389"/>
              <a:gd name="connsiteY627" fmla="*/ 1452372 h 1526213"/>
              <a:gd name="connsiteX628" fmla="*/ 1834242 w 4742389"/>
              <a:gd name="connsiteY628" fmla="*/ 1442485 h 1526213"/>
              <a:gd name="connsiteX629" fmla="*/ 1639052 w 4742389"/>
              <a:gd name="connsiteY629" fmla="*/ 1476367 h 1526213"/>
              <a:gd name="connsiteX630" fmla="*/ 1254290 w 4742389"/>
              <a:gd name="connsiteY630" fmla="*/ 1526213 h 1526213"/>
              <a:gd name="connsiteX631" fmla="*/ 1219068 w 4742389"/>
              <a:gd name="connsiteY631" fmla="*/ 1526213 h 1526213"/>
              <a:gd name="connsiteX632" fmla="*/ 1237416 w 4742389"/>
              <a:gd name="connsiteY632" fmla="*/ 1524638 h 1526213"/>
              <a:gd name="connsiteX633" fmla="*/ 1639052 w 4742389"/>
              <a:gd name="connsiteY633" fmla="*/ 1471352 h 1526213"/>
              <a:gd name="connsiteX634" fmla="*/ 1818580 w 4742389"/>
              <a:gd name="connsiteY634" fmla="*/ 1440115 h 1526213"/>
              <a:gd name="connsiteX635" fmla="*/ 1808255 w 4742389"/>
              <a:gd name="connsiteY635" fmla="*/ 1438552 h 1526213"/>
              <a:gd name="connsiteX636" fmla="*/ 1740515 w 4742389"/>
              <a:gd name="connsiteY636" fmla="*/ 1430863 h 1526213"/>
              <a:gd name="connsiteX637" fmla="*/ 1626857 w 4742389"/>
              <a:gd name="connsiteY637" fmla="*/ 1448018 h 1526213"/>
              <a:gd name="connsiteX638" fmla="*/ 1228661 w 4742389"/>
              <a:gd name="connsiteY638" fmla="*/ 1495621 h 1526213"/>
              <a:gd name="connsiteX639" fmla="*/ 852899 w 4742389"/>
              <a:gd name="connsiteY639" fmla="*/ 1526213 h 1526213"/>
              <a:gd name="connsiteX640" fmla="*/ 815074 w 4742389"/>
              <a:gd name="connsiteY640" fmla="*/ 1526213 h 1526213"/>
              <a:gd name="connsiteX641" fmla="*/ 828590 w 4742389"/>
              <a:gd name="connsiteY641" fmla="*/ 1525686 h 1526213"/>
              <a:gd name="connsiteX642" fmla="*/ 1626857 w 4742389"/>
              <a:gd name="connsiteY642" fmla="*/ 1443007 h 1526213"/>
              <a:gd name="connsiteX643" fmla="*/ 1721439 w 4742389"/>
              <a:gd name="connsiteY643" fmla="*/ 1428698 h 1526213"/>
              <a:gd name="connsiteX644" fmla="*/ 1632000 w 4742389"/>
              <a:gd name="connsiteY644" fmla="*/ 1418546 h 1526213"/>
              <a:gd name="connsiteX645" fmla="*/ 1616619 w 4742389"/>
              <a:gd name="connsiteY645" fmla="*/ 1420490 h 1526213"/>
              <a:gd name="connsiteX646" fmla="*/ 820813 w 4742389"/>
              <a:gd name="connsiteY646" fmla="*/ 1493147 h 1526213"/>
              <a:gd name="connsiteX647" fmla="*/ 22503 w 4742389"/>
              <a:gd name="connsiteY647" fmla="*/ 1515695 h 1526213"/>
              <a:gd name="connsiteX648" fmla="*/ 820813 w 4742389"/>
              <a:gd name="connsiteY648" fmla="*/ 1490641 h 1526213"/>
              <a:gd name="connsiteX649" fmla="*/ 1218716 w 4742389"/>
              <a:gd name="connsiteY649" fmla="*/ 1458698 h 1526213"/>
              <a:gd name="connsiteX650" fmla="*/ 1610676 w 4742389"/>
              <a:gd name="connsiteY650" fmla="*/ 1416125 h 1526213"/>
              <a:gd name="connsiteX651" fmla="*/ 1609318 w 4742389"/>
              <a:gd name="connsiteY651" fmla="*/ 1415971 h 1526213"/>
              <a:gd name="connsiteX652" fmla="*/ 1559271 w 4742389"/>
              <a:gd name="connsiteY652" fmla="*/ 1413462 h 1526213"/>
              <a:gd name="connsiteX653" fmla="*/ 1509224 w 4742389"/>
              <a:gd name="connsiteY653" fmla="*/ 1408444 h 1526213"/>
              <a:gd name="connsiteX654" fmla="*/ 1486643 w 4742389"/>
              <a:gd name="connsiteY654" fmla="*/ 1406788 h 1526213"/>
              <a:gd name="connsiteX655" fmla="*/ 1212315 w 4742389"/>
              <a:gd name="connsiteY655" fmla="*/ 1431240 h 1526213"/>
              <a:gd name="connsiteX656" fmla="*/ 19691 w 4742389"/>
              <a:gd name="connsiteY656" fmla="*/ 1491179 h 1526213"/>
              <a:gd name="connsiteX657" fmla="*/ 1212315 w 4742389"/>
              <a:gd name="connsiteY657" fmla="*/ 1427714 h 1526213"/>
              <a:gd name="connsiteX658" fmla="*/ 1459239 w 4742389"/>
              <a:gd name="connsiteY658" fmla="*/ 1404777 h 1526213"/>
              <a:gd name="connsiteX659" fmla="*/ 1406628 w 4742389"/>
              <a:gd name="connsiteY659" fmla="*/ 1400918 h 1526213"/>
              <a:gd name="connsiteX660" fmla="*/ 1234761 w 4742389"/>
              <a:gd name="connsiteY660" fmla="*/ 1396610 h 1526213"/>
              <a:gd name="connsiteX661" fmla="*/ 810496 w 4742389"/>
              <a:gd name="connsiteY661" fmla="*/ 1426588 h 1526213"/>
              <a:gd name="connsiteX662" fmla="*/ 412867 w 4742389"/>
              <a:gd name="connsiteY662" fmla="*/ 1449810 h 1526213"/>
              <a:gd name="connsiteX663" fmla="*/ 86413 w 4742389"/>
              <a:gd name="connsiteY663" fmla="*/ 1462888 h 1526213"/>
              <a:gd name="connsiteX664" fmla="*/ 15002 w 4742389"/>
              <a:gd name="connsiteY664" fmla="*/ 1465748 h 1526213"/>
              <a:gd name="connsiteX665" fmla="*/ 89545 w 4742389"/>
              <a:gd name="connsiteY665" fmla="*/ 1462483 h 1526213"/>
              <a:gd name="connsiteX666" fmla="*/ 412867 w 4742389"/>
              <a:gd name="connsiteY666" fmla="*/ 1448322 h 1526213"/>
              <a:gd name="connsiteX667" fmla="*/ 810496 w 4742389"/>
              <a:gd name="connsiteY667" fmla="*/ 1424082 h 1526213"/>
              <a:gd name="connsiteX668" fmla="*/ 1194331 w 4742389"/>
              <a:gd name="connsiteY668" fmla="*/ 1395748 h 1526213"/>
              <a:gd name="connsiteX669" fmla="*/ 1006253 w 4742389"/>
              <a:gd name="connsiteY669" fmla="*/ 1393391 h 1526213"/>
              <a:gd name="connsiteX670" fmla="*/ 903657 w 4742389"/>
              <a:gd name="connsiteY670" fmla="*/ 1395900 h 1526213"/>
              <a:gd name="connsiteX671" fmla="*/ 853610 w 4742389"/>
              <a:gd name="connsiteY671" fmla="*/ 1398409 h 1526213"/>
              <a:gd name="connsiteX672" fmla="*/ 803563 w 4742389"/>
              <a:gd name="connsiteY672" fmla="*/ 1398409 h 1526213"/>
              <a:gd name="connsiteX673" fmla="*/ 643413 w 4742389"/>
              <a:gd name="connsiteY673" fmla="*/ 1407943 h 1526213"/>
              <a:gd name="connsiteX674" fmla="*/ 803563 w 4742389"/>
              <a:gd name="connsiteY674" fmla="*/ 1395900 h 1526213"/>
              <a:gd name="connsiteX675" fmla="*/ 853610 w 4742389"/>
              <a:gd name="connsiteY675" fmla="*/ 1393391 h 1526213"/>
              <a:gd name="connsiteX676" fmla="*/ 903657 w 4742389"/>
              <a:gd name="connsiteY676" fmla="*/ 1393391 h 1526213"/>
              <a:gd name="connsiteX677" fmla="*/ 1006253 w 4742389"/>
              <a:gd name="connsiteY677" fmla="*/ 1390882 h 1526213"/>
              <a:gd name="connsiteX678" fmla="*/ 1206441 w 4742389"/>
              <a:gd name="connsiteY678" fmla="*/ 1390882 h 1526213"/>
              <a:gd name="connsiteX679" fmla="*/ 1245512 w 4742389"/>
              <a:gd name="connsiteY679" fmla="*/ 1391970 h 1526213"/>
              <a:gd name="connsiteX680" fmla="*/ 1604112 w 4742389"/>
              <a:gd name="connsiteY680" fmla="*/ 1365499 h 1526213"/>
              <a:gd name="connsiteX681" fmla="*/ 2002016 w 4742389"/>
              <a:gd name="connsiteY681" fmla="*/ 1336050 h 1526213"/>
              <a:gd name="connsiteX682" fmla="*/ 2021651 w 4742389"/>
              <a:gd name="connsiteY682" fmla="*/ 1334783 h 1526213"/>
              <a:gd name="connsiteX683" fmla="*/ 1996024 w 4742389"/>
              <a:gd name="connsiteY683" fmla="*/ 1330291 h 1526213"/>
              <a:gd name="connsiteX684" fmla="*/ 1603761 w 4742389"/>
              <a:gd name="connsiteY684" fmla="*/ 1345747 h 1526213"/>
              <a:gd name="connsiteX685" fmla="*/ 12189 w 4742389"/>
              <a:gd name="connsiteY685" fmla="*/ 1441067 h 1526213"/>
              <a:gd name="connsiteX686" fmla="*/ 1603761 w 4742389"/>
              <a:gd name="connsiteY686" fmla="*/ 1340730 h 1526213"/>
              <a:gd name="connsiteX687" fmla="*/ 1971306 w 4742389"/>
              <a:gd name="connsiteY687" fmla="*/ 1325958 h 1526213"/>
              <a:gd name="connsiteX688" fmla="*/ 1960110 w 4742389"/>
              <a:gd name="connsiteY688" fmla="*/ 1323995 h 1526213"/>
              <a:gd name="connsiteX689" fmla="*/ 1604348 w 4742389"/>
              <a:gd name="connsiteY689" fmla="*/ 1322878 h 1526213"/>
              <a:gd name="connsiteX690" fmla="*/ 10314 w 4742389"/>
              <a:gd name="connsiteY690" fmla="*/ 1415654 h 1526213"/>
              <a:gd name="connsiteX691" fmla="*/ 1604348 w 4742389"/>
              <a:gd name="connsiteY691" fmla="*/ 1317863 h 1526213"/>
              <a:gd name="connsiteX692" fmla="*/ 1889609 w 4742389"/>
              <a:gd name="connsiteY692" fmla="*/ 1317415 h 1526213"/>
              <a:gd name="connsiteX693" fmla="*/ 1608855 w 4742389"/>
              <a:gd name="connsiteY693" fmla="*/ 1305727 h 1526213"/>
              <a:gd name="connsiteX694" fmla="*/ 805521 w 4742389"/>
              <a:gd name="connsiteY694" fmla="*/ 1325793 h 1526213"/>
              <a:gd name="connsiteX695" fmla="*/ 4688 w 4742389"/>
              <a:gd name="connsiteY695" fmla="*/ 1391008 h 1526213"/>
              <a:gd name="connsiteX696" fmla="*/ 805521 w 4742389"/>
              <a:gd name="connsiteY696" fmla="*/ 1323285 h 1526213"/>
              <a:gd name="connsiteX697" fmla="*/ 1608855 w 4742389"/>
              <a:gd name="connsiteY697" fmla="*/ 1300711 h 1526213"/>
              <a:gd name="connsiteX698" fmla="*/ 1882117 w 4742389"/>
              <a:gd name="connsiteY698" fmla="*/ 1311385 h 1526213"/>
              <a:gd name="connsiteX699" fmla="*/ 1877765 w 4742389"/>
              <a:gd name="connsiteY699" fmla="*/ 1310731 h 1526213"/>
              <a:gd name="connsiteX700" fmla="*/ 1815761 w 4742389"/>
              <a:gd name="connsiteY700" fmla="*/ 1304073 h 1526213"/>
              <a:gd name="connsiteX701" fmla="*/ 1614323 w 4742389"/>
              <a:gd name="connsiteY701" fmla="*/ 1288086 h 1526213"/>
              <a:gd name="connsiteX702" fmla="*/ 1411633 w 4742389"/>
              <a:gd name="connsiteY702" fmla="*/ 1280562 h 1526213"/>
              <a:gd name="connsiteX703" fmla="*/ 1211445 w 4742389"/>
              <a:gd name="connsiteY703" fmla="*/ 1278054 h 1526213"/>
              <a:gd name="connsiteX704" fmla="*/ 806066 w 4742389"/>
              <a:gd name="connsiteY704" fmla="*/ 1290593 h 1526213"/>
              <a:gd name="connsiteX705" fmla="*/ 2813 w 4742389"/>
              <a:gd name="connsiteY705" fmla="*/ 1365827 h 1526213"/>
              <a:gd name="connsiteX706" fmla="*/ 806066 w 4742389"/>
              <a:gd name="connsiteY706" fmla="*/ 1288086 h 1526213"/>
              <a:gd name="connsiteX707" fmla="*/ 1211445 w 4742389"/>
              <a:gd name="connsiteY707" fmla="*/ 1275547 h 1526213"/>
              <a:gd name="connsiteX708" fmla="*/ 1411633 w 4742389"/>
              <a:gd name="connsiteY708" fmla="*/ 1275547 h 1526213"/>
              <a:gd name="connsiteX709" fmla="*/ 1614323 w 4742389"/>
              <a:gd name="connsiteY709" fmla="*/ 1283070 h 1526213"/>
              <a:gd name="connsiteX710" fmla="*/ 1781622 w 4742389"/>
              <a:gd name="connsiteY710" fmla="*/ 1296286 h 1526213"/>
              <a:gd name="connsiteX711" fmla="*/ 1724248 w 4742389"/>
              <a:gd name="connsiteY711" fmla="*/ 1287666 h 1526213"/>
              <a:gd name="connsiteX712" fmla="*/ 1621644 w 4742389"/>
              <a:gd name="connsiteY712" fmla="*/ 1277640 h 1526213"/>
              <a:gd name="connsiteX713" fmla="*/ 1216233 w 4742389"/>
              <a:gd name="connsiteY713" fmla="*/ 1252574 h 1526213"/>
              <a:gd name="connsiteX714" fmla="*/ 1166183 w 4742389"/>
              <a:gd name="connsiteY714" fmla="*/ 1250067 h 1526213"/>
              <a:gd name="connsiteX715" fmla="*/ 1113629 w 4742389"/>
              <a:gd name="connsiteY715" fmla="*/ 1250067 h 1526213"/>
              <a:gd name="connsiteX716" fmla="*/ 1013528 w 4742389"/>
              <a:gd name="connsiteY716" fmla="*/ 1250067 h 1526213"/>
              <a:gd name="connsiteX717" fmla="*/ 808320 w 4742389"/>
              <a:gd name="connsiteY717" fmla="*/ 1257587 h 1526213"/>
              <a:gd name="connsiteX718" fmla="*/ 0 w 4742389"/>
              <a:gd name="connsiteY718" fmla="*/ 1340304 h 1526213"/>
              <a:gd name="connsiteX719" fmla="*/ 808320 w 4742389"/>
              <a:gd name="connsiteY719" fmla="*/ 1255081 h 1526213"/>
              <a:gd name="connsiteX720" fmla="*/ 1013528 w 4742389"/>
              <a:gd name="connsiteY720" fmla="*/ 1247561 h 1526213"/>
              <a:gd name="connsiteX721" fmla="*/ 1113629 w 4742389"/>
              <a:gd name="connsiteY721" fmla="*/ 1247561 h 1526213"/>
              <a:gd name="connsiteX722" fmla="*/ 1166183 w 4742389"/>
              <a:gd name="connsiteY722" fmla="*/ 1247561 h 1526213"/>
              <a:gd name="connsiteX723" fmla="*/ 1216233 w 4742389"/>
              <a:gd name="connsiteY723" fmla="*/ 1247561 h 1526213"/>
              <a:gd name="connsiteX724" fmla="*/ 1621644 w 4742389"/>
              <a:gd name="connsiteY724" fmla="*/ 1272627 h 1526213"/>
              <a:gd name="connsiteX725" fmla="*/ 1724248 w 4742389"/>
              <a:gd name="connsiteY725" fmla="*/ 1282653 h 1526213"/>
              <a:gd name="connsiteX726" fmla="*/ 1824350 w 4742389"/>
              <a:gd name="connsiteY726" fmla="*/ 1297692 h 1526213"/>
              <a:gd name="connsiteX727" fmla="*/ 1874401 w 4742389"/>
              <a:gd name="connsiteY727" fmla="*/ 1305212 h 1526213"/>
              <a:gd name="connsiteX728" fmla="*/ 1876050 w 4742389"/>
              <a:gd name="connsiteY728" fmla="*/ 1305460 h 1526213"/>
              <a:gd name="connsiteX729" fmla="*/ 1958694 w 4742389"/>
              <a:gd name="connsiteY729" fmla="*/ 1314376 h 1526213"/>
              <a:gd name="connsiteX730" fmla="*/ 2010210 w 4742389"/>
              <a:gd name="connsiteY730" fmla="*/ 1316388 h 1526213"/>
              <a:gd name="connsiteX731" fmla="*/ 2037840 w 4742389"/>
              <a:gd name="connsiteY731" fmla="*/ 1318801 h 1526213"/>
              <a:gd name="connsiteX732" fmla="*/ 2123809 w 4742389"/>
              <a:gd name="connsiteY732" fmla="*/ 1322717 h 1526213"/>
              <a:gd name="connsiteX733" fmla="*/ 2237745 w 4742389"/>
              <a:gd name="connsiteY733" fmla="*/ 1320831 h 1526213"/>
              <a:gd name="connsiteX734" fmla="*/ 2295221 w 4742389"/>
              <a:gd name="connsiteY734" fmla="*/ 1317121 h 1526213"/>
              <a:gd name="connsiteX735" fmla="*/ 2402045 w 4742389"/>
              <a:gd name="connsiteY735" fmla="*/ 1305641 h 1526213"/>
              <a:gd name="connsiteX736" fmla="*/ 2410836 w 4742389"/>
              <a:gd name="connsiteY736" fmla="*/ 1304694 h 1526213"/>
              <a:gd name="connsiteX737" fmla="*/ 2546168 w 4742389"/>
              <a:gd name="connsiteY737" fmla="*/ 1282955 h 1526213"/>
              <a:gd name="connsiteX738" fmla="*/ 2659717 w 4742389"/>
              <a:gd name="connsiteY738" fmla="*/ 1258873 h 1526213"/>
              <a:gd name="connsiteX739" fmla="*/ 2712288 w 4742389"/>
              <a:gd name="connsiteY739" fmla="*/ 1244690 h 1526213"/>
              <a:gd name="connsiteX740" fmla="*/ 2835272 w 4742389"/>
              <a:gd name="connsiteY740" fmla="*/ 1207526 h 1526213"/>
              <a:gd name="connsiteX741" fmla="*/ 2871251 w 4742389"/>
              <a:gd name="connsiteY741" fmla="*/ 1194959 h 1526213"/>
              <a:gd name="connsiteX742" fmla="*/ 3022620 w 4742389"/>
              <a:gd name="connsiteY742" fmla="*/ 1135682 h 1526213"/>
              <a:gd name="connsiteX743" fmla="*/ 3065180 w 4742389"/>
              <a:gd name="connsiteY743" fmla="*/ 1117038 h 1526213"/>
              <a:gd name="connsiteX744" fmla="*/ 3135498 w 4742389"/>
              <a:gd name="connsiteY744" fmla="*/ 1082054 h 1526213"/>
              <a:gd name="connsiteX745" fmla="*/ 3272966 w 4742389"/>
              <a:gd name="connsiteY745" fmla="*/ 1007211 h 1526213"/>
              <a:gd name="connsiteX746" fmla="*/ 3948651 w 4742389"/>
              <a:gd name="connsiteY746" fmla="*/ 518325 h 1526213"/>
              <a:gd name="connsiteX747" fmla="*/ 4268975 w 4742389"/>
              <a:gd name="connsiteY747" fmla="*/ 247557 h 1526213"/>
              <a:gd name="connsiteX748" fmla="*/ 4631843 w 4742389"/>
              <a:gd name="connsiteY748" fmla="*/ 36959 h 1526213"/>
              <a:gd name="connsiteX749" fmla="*/ 4731319 w 4742389"/>
              <a:gd name="connsiteY749" fmla="*/ 2487 h 152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</a:cxnLst>
            <a:rect l="l" t="t" r="r" b="b"/>
            <a:pathLst>
              <a:path w="4742389" h="1526213">
                <a:moveTo>
                  <a:pt x="643413" y="1407943"/>
                </a:moveTo>
                <a:lnTo>
                  <a:pt x="403188" y="1426007"/>
                </a:lnTo>
                <a:cubicBezTo>
                  <a:pt x="469501" y="1420989"/>
                  <a:pt x="536438" y="1415344"/>
                  <a:pt x="603376" y="1410326"/>
                </a:cubicBezTo>
                <a:close/>
                <a:moveTo>
                  <a:pt x="2316873" y="1406472"/>
                </a:moveTo>
                <a:lnTo>
                  <a:pt x="2292268" y="1414417"/>
                </a:lnTo>
                <a:lnTo>
                  <a:pt x="2070799" y="1474802"/>
                </a:lnTo>
                <a:lnTo>
                  <a:pt x="2094773" y="1479009"/>
                </a:lnTo>
                <a:cubicBezTo>
                  <a:pt x="2107285" y="1481204"/>
                  <a:pt x="2107285" y="1481204"/>
                  <a:pt x="2107285" y="1481204"/>
                </a:cubicBezTo>
                <a:lnTo>
                  <a:pt x="2117880" y="1483656"/>
                </a:lnTo>
                <a:lnTo>
                  <a:pt x="2315239" y="1425938"/>
                </a:lnTo>
                <a:lnTo>
                  <a:pt x="2347886" y="1414711"/>
                </a:lnTo>
                <a:lnTo>
                  <a:pt x="2328299" y="1409548"/>
                </a:lnTo>
                <a:cubicBezTo>
                  <a:pt x="2322355" y="1407982"/>
                  <a:pt x="2322355" y="1407982"/>
                  <a:pt x="2322355" y="1407982"/>
                </a:cubicBezTo>
                <a:close/>
                <a:moveTo>
                  <a:pt x="2271317" y="1393924"/>
                </a:moveTo>
                <a:lnTo>
                  <a:pt x="2070766" y="1448952"/>
                </a:lnTo>
                <a:lnTo>
                  <a:pt x="2003434" y="1463073"/>
                </a:lnTo>
                <a:lnTo>
                  <a:pt x="2007191" y="1463642"/>
                </a:lnTo>
                <a:lnTo>
                  <a:pt x="2059110" y="1472751"/>
                </a:lnTo>
                <a:lnTo>
                  <a:pt x="2291173" y="1409403"/>
                </a:lnTo>
                <a:lnTo>
                  <a:pt x="2307838" y="1403983"/>
                </a:lnTo>
                <a:close/>
                <a:moveTo>
                  <a:pt x="2378176" y="1386677"/>
                </a:moveTo>
                <a:lnTo>
                  <a:pt x="2329155" y="1402506"/>
                </a:lnTo>
                <a:lnTo>
                  <a:pt x="2358093" y="1411201"/>
                </a:lnTo>
                <a:lnTo>
                  <a:pt x="2407814" y="1394103"/>
                </a:lnTo>
                <a:close/>
                <a:moveTo>
                  <a:pt x="2233796" y="1383589"/>
                </a:moveTo>
                <a:lnTo>
                  <a:pt x="2052937" y="1428544"/>
                </a:lnTo>
                <a:lnTo>
                  <a:pt x="1931367" y="1452166"/>
                </a:lnTo>
                <a:lnTo>
                  <a:pt x="1989402" y="1460949"/>
                </a:lnTo>
                <a:lnTo>
                  <a:pt x="2070453" y="1443937"/>
                </a:lnTo>
                <a:lnTo>
                  <a:pt x="2261511" y="1391222"/>
                </a:lnTo>
                <a:close/>
                <a:moveTo>
                  <a:pt x="2329305" y="1378012"/>
                </a:moveTo>
                <a:lnTo>
                  <a:pt x="2283683" y="1390530"/>
                </a:lnTo>
                <a:lnTo>
                  <a:pt x="2320293" y="1399933"/>
                </a:lnTo>
                <a:lnTo>
                  <a:pt x="2368504" y="1384254"/>
                </a:lnTo>
                <a:lnTo>
                  <a:pt x="2365026" y="1383382"/>
                </a:lnTo>
                <a:close/>
                <a:moveTo>
                  <a:pt x="2195642" y="1373395"/>
                </a:moveTo>
                <a:lnTo>
                  <a:pt x="2036309" y="1407409"/>
                </a:lnTo>
                <a:lnTo>
                  <a:pt x="1849685" y="1439804"/>
                </a:lnTo>
                <a:lnTo>
                  <a:pt x="1914009" y="1449539"/>
                </a:lnTo>
                <a:lnTo>
                  <a:pt x="2051373" y="1422588"/>
                </a:lnTo>
                <a:lnTo>
                  <a:pt x="2222273" y="1380415"/>
                </a:lnTo>
                <a:lnTo>
                  <a:pt x="2222253" y="1380409"/>
                </a:lnTo>
                <a:close/>
                <a:moveTo>
                  <a:pt x="2287251" y="1370301"/>
                </a:moveTo>
                <a:lnTo>
                  <a:pt x="2245412" y="1380701"/>
                </a:lnTo>
                <a:lnTo>
                  <a:pt x="2273499" y="1387915"/>
                </a:lnTo>
                <a:lnTo>
                  <a:pt x="2316413" y="1376074"/>
                </a:lnTo>
                <a:lnTo>
                  <a:pt x="2314979" y="1375859"/>
                </a:lnTo>
                <a:close/>
                <a:moveTo>
                  <a:pt x="2436053" y="1367988"/>
                </a:moveTo>
                <a:lnTo>
                  <a:pt x="2389019" y="1383175"/>
                </a:lnTo>
                <a:lnTo>
                  <a:pt x="2408817" y="1387144"/>
                </a:lnTo>
                <a:cubicBezTo>
                  <a:pt x="2415073" y="1388398"/>
                  <a:pt x="2415073" y="1388398"/>
                  <a:pt x="2415073" y="1388398"/>
                </a:cubicBezTo>
                <a:lnTo>
                  <a:pt x="2420586" y="1389710"/>
                </a:lnTo>
                <a:lnTo>
                  <a:pt x="2468716" y="1373159"/>
                </a:lnTo>
                <a:close/>
                <a:moveTo>
                  <a:pt x="2154700" y="1363869"/>
                </a:moveTo>
                <a:lnTo>
                  <a:pt x="2023175" y="1388201"/>
                </a:lnTo>
                <a:lnTo>
                  <a:pt x="1759491" y="1427999"/>
                </a:lnTo>
                <a:lnTo>
                  <a:pt x="1808255" y="1433534"/>
                </a:lnTo>
                <a:lnTo>
                  <a:pt x="1834004" y="1437431"/>
                </a:lnTo>
                <a:lnTo>
                  <a:pt x="2035370" y="1402394"/>
                </a:lnTo>
                <a:lnTo>
                  <a:pt x="2184870" y="1370556"/>
                </a:lnTo>
                <a:lnTo>
                  <a:pt x="2180649" y="1369443"/>
                </a:lnTo>
                <a:cubicBezTo>
                  <a:pt x="2174705" y="1367877"/>
                  <a:pt x="2174705" y="1367877"/>
                  <a:pt x="2174705" y="1367877"/>
                </a:cubicBezTo>
                <a:close/>
                <a:moveTo>
                  <a:pt x="2247479" y="1362329"/>
                </a:moveTo>
                <a:lnTo>
                  <a:pt x="2207044" y="1370961"/>
                </a:lnTo>
                <a:lnTo>
                  <a:pt x="2218500" y="1373830"/>
                </a:lnTo>
                <a:cubicBezTo>
                  <a:pt x="2224756" y="1375396"/>
                  <a:pt x="2224756" y="1375396"/>
                  <a:pt x="2224756" y="1375396"/>
                </a:cubicBezTo>
                <a:lnTo>
                  <a:pt x="2233504" y="1377643"/>
                </a:lnTo>
                <a:lnTo>
                  <a:pt x="2274010" y="1367647"/>
                </a:lnTo>
                <a:lnTo>
                  <a:pt x="2257112" y="1364260"/>
                </a:lnTo>
                <a:close/>
                <a:moveTo>
                  <a:pt x="2389230" y="1361570"/>
                </a:moveTo>
                <a:lnTo>
                  <a:pt x="2344103" y="1373952"/>
                </a:lnTo>
                <a:lnTo>
                  <a:pt x="2359083" y="1377112"/>
                </a:lnTo>
                <a:cubicBezTo>
                  <a:pt x="2365026" y="1378366"/>
                  <a:pt x="2365026" y="1378366"/>
                  <a:pt x="2365026" y="1378366"/>
                </a:cubicBezTo>
                <a:lnTo>
                  <a:pt x="2378378" y="1381042"/>
                </a:lnTo>
                <a:lnTo>
                  <a:pt x="2424260" y="1366121"/>
                </a:lnTo>
                <a:lnTo>
                  <a:pt x="2407185" y="1363417"/>
                </a:lnTo>
                <a:close/>
                <a:moveTo>
                  <a:pt x="2341950" y="1356705"/>
                </a:moveTo>
                <a:lnTo>
                  <a:pt x="2304394" y="1366040"/>
                </a:lnTo>
                <a:lnTo>
                  <a:pt x="2304969" y="1366141"/>
                </a:lnTo>
                <a:cubicBezTo>
                  <a:pt x="2317481" y="1368335"/>
                  <a:pt x="2317481" y="1368335"/>
                  <a:pt x="2317481" y="1368335"/>
                </a:cubicBezTo>
                <a:lnTo>
                  <a:pt x="2332771" y="1371561"/>
                </a:lnTo>
                <a:lnTo>
                  <a:pt x="2374483" y="1360052"/>
                </a:lnTo>
                <a:close/>
                <a:moveTo>
                  <a:pt x="2114465" y="1355554"/>
                </a:moveTo>
                <a:lnTo>
                  <a:pt x="2012958" y="1370382"/>
                </a:lnTo>
                <a:lnTo>
                  <a:pt x="1652914" y="1415902"/>
                </a:lnTo>
                <a:lnTo>
                  <a:pt x="1740389" y="1425831"/>
                </a:lnTo>
                <a:lnTo>
                  <a:pt x="2022237" y="1383190"/>
                </a:lnTo>
                <a:lnTo>
                  <a:pt x="2141381" y="1361201"/>
                </a:lnTo>
                <a:lnTo>
                  <a:pt x="2124654" y="1357850"/>
                </a:lnTo>
                <a:close/>
                <a:moveTo>
                  <a:pt x="2205859" y="1354405"/>
                </a:moveTo>
                <a:lnTo>
                  <a:pt x="2167711" y="1361462"/>
                </a:lnTo>
                <a:lnTo>
                  <a:pt x="2174705" y="1362863"/>
                </a:lnTo>
                <a:lnTo>
                  <a:pt x="2195978" y="1368190"/>
                </a:lnTo>
                <a:lnTo>
                  <a:pt x="2235125" y="1359853"/>
                </a:lnTo>
                <a:lnTo>
                  <a:pt x="2227397" y="1358304"/>
                </a:lnTo>
                <a:cubicBezTo>
                  <a:pt x="2214885" y="1355796"/>
                  <a:pt x="2214885" y="1355796"/>
                  <a:pt x="2214885" y="1355796"/>
                </a:cubicBezTo>
                <a:close/>
                <a:moveTo>
                  <a:pt x="2295983" y="1351975"/>
                </a:moveTo>
                <a:lnTo>
                  <a:pt x="2263606" y="1358887"/>
                </a:lnTo>
                <a:lnTo>
                  <a:pt x="2290440" y="1363593"/>
                </a:lnTo>
                <a:lnTo>
                  <a:pt x="2325296" y="1354991"/>
                </a:lnTo>
                <a:close/>
                <a:moveTo>
                  <a:pt x="2495411" y="1348764"/>
                </a:moveTo>
                <a:lnTo>
                  <a:pt x="2495384" y="1348773"/>
                </a:lnTo>
                <a:cubicBezTo>
                  <a:pt x="2490237" y="1350491"/>
                  <a:pt x="2490237" y="1350491"/>
                  <a:pt x="2490237" y="1350491"/>
                </a:cubicBezTo>
                <a:lnTo>
                  <a:pt x="2447859" y="1364175"/>
                </a:lnTo>
                <a:lnTo>
                  <a:pt x="2480486" y="1369112"/>
                </a:lnTo>
                <a:lnTo>
                  <a:pt x="2512196" y="1358207"/>
                </a:lnTo>
                <a:lnTo>
                  <a:pt x="2528899" y="1351771"/>
                </a:lnTo>
                <a:close/>
                <a:moveTo>
                  <a:pt x="2165222" y="1348139"/>
                </a:moveTo>
                <a:lnTo>
                  <a:pt x="2128200" y="1353548"/>
                </a:lnTo>
                <a:lnTo>
                  <a:pt x="2154407" y="1358797"/>
                </a:lnTo>
                <a:lnTo>
                  <a:pt x="2190793" y="1352082"/>
                </a:lnTo>
                <a:close/>
                <a:moveTo>
                  <a:pt x="2076862" y="1347080"/>
                </a:moveTo>
                <a:lnTo>
                  <a:pt x="1608761" y="1395903"/>
                </a:lnTo>
                <a:lnTo>
                  <a:pt x="1516343" y="1404140"/>
                </a:lnTo>
                <a:lnTo>
                  <a:pt x="1553015" y="1407817"/>
                </a:lnTo>
                <a:cubicBezTo>
                  <a:pt x="1559271" y="1408444"/>
                  <a:pt x="1559271" y="1408444"/>
                  <a:pt x="1559271" y="1408444"/>
                </a:cubicBezTo>
                <a:cubicBezTo>
                  <a:pt x="1609318" y="1410953"/>
                  <a:pt x="1609318" y="1410953"/>
                  <a:pt x="1609318" y="1410953"/>
                </a:cubicBezTo>
                <a:lnTo>
                  <a:pt x="1631961" y="1413523"/>
                </a:lnTo>
                <a:lnTo>
                  <a:pt x="2012019" y="1365058"/>
                </a:lnTo>
                <a:lnTo>
                  <a:pt x="2098552" y="1351968"/>
                </a:lnTo>
                <a:close/>
                <a:moveTo>
                  <a:pt x="2246510" y="1346884"/>
                </a:moveTo>
                <a:lnTo>
                  <a:pt x="2221525" y="1351506"/>
                </a:lnTo>
                <a:lnTo>
                  <a:pt x="2250476" y="1356584"/>
                </a:lnTo>
                <a:lnTo>
                  <a:pt x="2279891" y="1350319"/>
                </a:lnTo>
                <a:close/>
                <a:moveTo>
                  <a:pt x="2450575" y="1344737"/>
                </a:moveTo>
                <a:lnTo>
                  <a:pt x="2403537" y="1357644"/>
                </a:lnTo>
                <a:lnTo>
                  <a:pt x="2409688" y="1358401"/>
                </a:lnTo>
                <a:lnTo>
                  <a:pt x="2435834" y="1362356"/>
                </a:lnTo>
                <a:lnTo>
                  <a:pt x="2481478" y="1347512"/>
                </a:lnTo>
                <a:close/>
                <a:moveTo>
                  <a:pt x="2203856" y="1342495"/>
                </a:moveTo>
                <a:lnTo>
                  <a:pt x="2182766" y="1345576"/>
                </a:lnTo>
                <a:lnTo>
                  <a:pt x="2204876" y="1348900"/>
                </a:lnTo>
                <a:lnTo>
                  <a:pt x="2206615" y="1349161"/>
                </a:lnTo>
                <a:lnTo>
                  <a:pt x="2228818" y="1345064"/>
                </a:lnTo>
                <a:close/>
                <a:moveTo>
                  <a:pt x="2125471" y="1342010"/>
                </a:moveTo>
                <a:lnTo>
                  <a:pt x="2092630" y="1345435"/>
                </a:lnTo>
                <a:lnTo>
                  <a:pt x="2112055" y="1349925"/>
                </a:lnTo>
                <a:lnTo>
                  <a:pt x="2144739" y="1344981"/>
                </a:lnTo>
                <a:lnTo>
                  <a:pt x="2129493" y="1342630"/>
                </a:lnTo>
                <a:close/>
                <a:moveTo>
                  <a:pt x="2406147" y="1340747"/>
                </a:moveTo>
                <a:lnTo>
                  <a:pt x="2359815" y="1352264"/>
                </a:lnTo>
                <a:lnTo>
                  <a:pt x="2389481" y="1355914"/>
                </a:lnTo>
                <a:lnTo>
                  <a:pt x="2435045" y="1343343"/>
                </a:lnTo>
                <a:close/>
                <a:moveTo>
                  <a:pt x="2039442" y="1338647"/>
                </a:moveTo>
                <a:lnTo>
                  <a:pt x="2002016" y="1341063"/>
                </a:lnTo>
                <a:cubicBezTo>
                  <a:pt x="1869381" y="1350461"/>
                  <a:pt x="1736747" y="1360486"/>
                  <a:pt x="1604112" y="1370511"/>
                </a:cubicBezTo>
                <a:lnTo>
                  <a:pt x="1284898" y="1393067"/>
                </a:lnTo>
                <a:lnTo>
                  <a:pt x="1307786" y="1393704"/>
                </a:lnTo>
                <a:cubicBezTo>
                  <a:pt x="1341567" y="1395272"/>
                  <a:pt x="1375349" y="1397154"/>
                  <a:pt x="1409130" y="1398409"/>
                </a:cubicBezTo>
                <a:lnTo>
                  <a:pt x="1486203" y="1402273"/>
                </a:lnTo>
                <a:lnTo>
                  <a:pt x="1608761" y="1390888"/>
                </a:lnTo>
                <a:lnTo>
                  <a:pt x="2057350" y="1342682"/>
                </a:lnTo>
                <a:close/>
                <a:moveTo>
                  <a:pt x="2358501" y="1338629"/>
                </a:moveTo>
                <a:lnTo>
                  <a:pt x="2318464" y="1347176"/>
                </a:lnTo>
                <a:lnTo>
                  <a:pt x="2344156" y="1350337"/>
                </a:lnTo>
                <a:lnTo>
                  <a:pt x="2386901" y="1339789"/>
                </a:lnTo>
                <a:close/>
                <a:moveTo>
                  <a:pt x="2162054" y="1338194"/>
                </a:moveTo>
                <a:lnTo>
                  <a:pt x="2145290" y="1339943"/>
                </a:lnTo>
                <a:lnTo>
                  <a:pt x="2161718" y="1342412"/>
                </a:lnTo>
                <a:lnTo>
                  <a:pt x="2178448" y="1339881"/>
                </a:lnTo>
                <a:close/>
                <a:moveTo>
                  <a:pt x="2303316" y="1336375"/>
                </a:moveTo>
                <a:lnTo>
                  <a:pt x="2274305" y="1341742"/>
                </a:lnTo>
                <a:lnTo>
                  <a:pt x="2303371" y="1345319"/>
                </a:lnTo>
                <a:lnTo>
                  <a:pt x="2338599" y="1337816"/>
                </a:lnTo>
                <a:close/>
                <a:moveTo>
                  <a:pt x="2084118" y="1335762"/>
                </a:moveTo>
                <a:lnTo>
                  <a:pt x="2058060" y="1337445"/>
                </a:lnTo>
                <a:lnTo>
                  <a:pt x="2073303" y="1340968"/>
                </a:lnTo>
                <a:lnTo>
                  <a:pt x="2099804" y="1338120"/>
                </a:lnTo>
                <a:close/>
                <a:moveTo>
                  <a:pt x="2258325" y="1334538"/>
                </a:moveTo>
                <a:lnTo>
                  <a:pt x="2238863" y="1337381"/>
                </a:lnTo>
                <a:lnTo>
                  <a:pt x="2257812" y="1339713"/>
                </a:lnTo>
                <a:lnTo>
                  <a:pt x="2280863" y="1335459"/>
                </a:lnTo>
                <a:close/>
                <a:moveTo>
                  <a:pt x="2117484" y="1333608"/>
                </a:moveTo>
                <a:lnTo>
                  <a:pt x="2108922" y="1334161"/>
                </a:lnTo>
                <a:lnTo>
                  <a:pt x="2117294" y="1335734"/>
                </a:lnTo>
                <a:lnTo>
                  <a:pt x="2119259" y="1336030"/>
                </a:lnTo>
                <a:lnTo>
                  <a:pt x="2129903" y="1334886"/>
                </a:lnTo>
                <a:close/>
                <a:moveTo>
                  <a:pt x="2214330" y="1332742"/>
                </a:moveTo>
                <a:lnTo>
                  <a:pt x="2206623" y="1333546"/>
                </a:lnTo>
                <a:lnTo>
                  <a:pt x="2210301" y="1333867"/>
                </a:lnTo>
                <a:lnTo>
                  <a:pt x="2214659" y="1334403"/>
                </a:lnTo>
                <a:lnTo>
                  <a:pt x="2223238" y="1333105"/>
                </a:lnTo>
                <a:close/>
                <a:moveTo>
                  <a:pt x="2043194" y="1329610"/>
                </a:moveTo>
                <a:lnTo>
                  <a:pt x="2024364" y="1329818"/>
                </a:lnTo>
                <a:lnTo>
                  <a:pt x="2027055" y="1330278"/>
                </a:lnTo>
                <a:lnTo>
                  <a:pt x="2041108" y="1333527"/>
                </a:lnTo>
                <a:lnTo>
                  <a:pt x="2060792" y="1332256"/>
                </a:lnTo>
                <a:close/>
                <a:moveTo>
                  <a:pt x="2556751" y="1328281"/>
                </a:moveTo>
                <a:lnTo>
                  <a:pt x="2531411" y="1336743"/>
                </a:lnTo>
                <a:lnTo>
                  <a:pt x="2511183" y="1343497"/>
                </a:lnTo>
                <a:lnTo>
                  <a:pt x="2544027" y="1345942"/>
                </a:lnTo>
                <a:lnTo>
                  <a:pt x="2568621" y="1336466"/>
                </a:lnTo>
                <a:lnTo>
                  <a:pt x="2588499" y="1328806"/>
                </a:lnTo>
                <a:close/>
                <a:moveTo>
                  <a:pt x="2508372" y="1327480"/>
                </a:moveTo>
                <a:lnTo>
                  <a:pt x="2508269" y="1327512"/>
                </a:lnTo>
                <a:cubicBezTo>
                  <a:pt x="2467095" y="1340204"/>
                  <a:pt x="2467095" y="1340204"/>
                  <a:pt x="2467095" y="1340204"/>
                </a:cubicBezTo>
                <a:lnTo>
                  <a:pt x="2467064" y="1340213"/>
                </a:lnTo>
                <a:lnTo>
                  <a:pt x="2496859" y="1342431"/>
                </a:lnTo>
                <a:lnTo>
                  <a:pt x="2540061" y="1328005"/>
                </a:lnTo>
                <a:close/>
                <a:moveTo>
                  <a:pt x="2460291" y="1326684"/>
                </a:moveTo>
                <a:lnTo>
                  <a:pt x="2447701" y="1330418"/>
                </a:lnTo>
                <a:lnTo>
                  <a:pt x="2421841" y="1336846"/>
                </a:lnTo>
                <a:lnTo>
                  <a:pt x="2450782" y="1339001"/>
                </a:lnTo>
                <a:lnTo>
                  <a:pt x="2464592" y="1335190"/>
                </a:lnTo>
                <a:lnTo>
                  <a:pt x="2490560" y="1327185"/>
                </a:lnTo>
                <a:close/>
                <a:moveTo>
                  <a:pt x="2329673" y="1326450"/>
                </a:moveTo>
                <a:lnTo>
                  <a:pt x="2312386" y="1326641"/>
                </a:lnTo>
                <a:lnTo>
                  <a:pt x="2288043" y="1330197"/>
                </a:lnTo>
                <a:lnTo>
                  <a:pt x="2305151" y="1330976"/>
                </a:lnTo>
                <a:close/>
                <a:moveTo>
                  <a:pt x="2417751" y="1325980"/>
                </a:moveTo>
                <a:lnTo>
                  <a:pt x="2378665" y="1334324"/>
                </a:lnTo>
                <a:lnTo>
                  <a:pt x="2402616" y="1335415"/>
                </a:lnTo>
                <a:lnTo>
                  <a:pt x="2404158" y="1335530"/>
                </a:lnTo>
                <a:lnTo>
                  <a:pt x="2441278" y="1326370"/>
                </a:lnTo>
                <a:close/>
                <a:moveTo>
                  <a:pt x="2395372" y="1325725"/>
                </a:moveTo>
                <a:lnTo>
                  <a:pt x="2358699" y="1326130"/>
                </a:lnTo>
                <a:lnTo>
                  <a:pt x="2327099" y="1331976"/>
                </a:lnTo>
                <a:lnTo>
                  <a:pt x="2359165" y="1333436"/>
                </a:lnTo>
                <a:close/>
                <a:moveTo>
                  <a:pt x="1990882" y="1324092"/>
                </a:moveTo>
                <a:lnTo>
                  <a:pt x="1995991" y="1324966"/>
                </a:lnTo>
                <a:lnTo>
                  <a:pt x="2001654" y="1324738"/>
                </a:lnTo>
                <a:lnTo>
                  <a:pt x="2007341" y="1324644"/>
                </a:lnTo>
                <a:lnTo>
                  <a:pt x="2002542" y="1324129"/>
                </a:lnTo>
                <a:close/>
                <a:moveTo>
                  <a:pt x="2384183" y="1316390"/>
                </a:moveTo>
                <a:lnTo>
                  <a:pt x="2381275" y="1316577"/>
                </a:lnTo>
                <a:lnTo>
                  <a:pt x="2366770" y="1318696"/>
                </a:lnTo>
                <a:lnTo>
                  <a:pt x="2372170" y="1318607"/>
                </a:lnTo>
                <a:close/>
                <a:moveTo>
                  <a:pt x="2451213" y="1313030"/>
                </a:moveTo>
                <a:lnTo>
                  <a:pt x="2421664" y="1314380"/>
                </a:lnTo>
                <a:lnTo>
                  <a:pt x="2417617" y="1315230"/>
                </a:lnTo>
                <a:lnTo>
                  <a:pt x="2401604" y="1318193"/>
                </a:lnTo>
                <a:lnTo>
                  <a:pt x="2428366" y="1318699"/>
                </a:lnTo>
                <a:lnTo>
                  <a:pt x="2429812" y="1318391"/>
                </a:lnTo>
                <a:close/>
                <a:moveTo>
                  <a:pt x="2492367" y="1311149"/>
                </a:moveTo>
                <a:lnTo>
                  <a:pt x="2475699" y="1311911"/>
                </a:lnTo>
                <a:lnTo>
                  <a:pt x="2447182" y="1319055"/>
                </a:lnTo>
                <a:lnTo>
                  <a:pt x="2465084" y="1319393"/>
                </a:lnTo>
                <a:close/>
                <a:moveTo>
                  <a:pt x="2551323" y="1308454"/>
                </a:moveTo>
                <a:lnTo>
                  <a:pt x="2516377" y="1310052"/>
                </a:lnTo>
                <a:lnTo>
                  <a:pt x="2483691" y="1319745"/>
                </a:lnTo>
                <a:lnTo>
                  <a:pt x="2512904" y="1320298"/>
                </a:lnTo>
                <a:lnTo>
                  <a:pt x="2521016" y="1317797"/>
                </a:lnTo>
                <a:cubicBezTo>
                  <a:pt x="2534740" y="1313566"/>
                  <a:pt x="2543890" y="1310746"/>
                  <a:pt x="2549989" y="1308865"/>
                </a:cubicBezTo>
                <a:close/>
                <a:moveTo>
                  <a:pt x="2604968" y="1306003"/>
                </a:moveTo>
                <a:lnTo>
                  <a:pt x="2572584" y="1307483"/>
                </a:lnTo>
                <a:lnTo>
                  <a:pt x="2564691" y="1310119"/>
                </a:lnTo>
                <a:lnTo>
                  <a:pt x="2530587" y="1320632"/>
                </a:lnTo>
                <a:lnTo>
                  <a:pt x="2560448" y="1321197"/>
                </a:lnTo>
                <a:lnTo>
                  <a:pt x="2573132" y="1316961"/>
                </a:lnTo>
                <a:cubicBezTo>
                  <a:pt x="2585331" y="1312888"/>
                  <a:pt x="2585331" y="1312888"/>
                  <a:pt x="2585331" y="1312888"/>
                </a:cubicBezTo>
                <a:close/>
                <a:moveTo>
                  <a:pt x="2653426" y="1303788"/>
                </a:moveTo>
                <a:lnTo>
                  <a:pt x="2624288" y="1305120"/>
                </a:lnTo>
                <a:lnTo>
                  <a:pt x="2587833" y="1317902"/>
                </a:lnTo>
                <a:lnTo>
                  <a:pt x="2577026" y="1321510"/>
                </a:lnTo>
                <a:lnTo>
                  <a:pt x="2606011" y="1322059"/>
                </a:lnTo>
                <a:lnTo>
                  <a:pt x="2609795" y="1320600"/>
                </a:lnTo>
                <a:close/>
                <a:moveTo>
                  <a:pt x="2488093" y="1303682"/>
                </a:moveTo>
                <a:lnTo>
                  <a:pt x="2455475" y="1307276"/>
                </a:lnTo>
                <a:lnTo>
                  <a:pt x="2454047" y="1307576"/>
                </a:lnTo>
                <a:lnTo>
                  <a:pt x="2477878" y="1306350"/>
                </a:lnTo>
                <a:lnTo>
                  <a:pt x="2479861" y="1305853"/>
                </a:lnTo>
                <a:close/>
                <a:moveTo>
                  <a:pt x="2533705" y="1298657"/>
                </a:moveTo>
                <a:lnTo>
                  <a:pt x="2524604" y="1299659"/>
                </a:lnTo>
                <a:lnTo>
                  <a:pt x="2503073" y="1305053"/>
                </a:lnTo>
                <a:lnTo>
                  <a:pt x="2514481" y="1304466"/>
                </a:lnTo>
                <a:close/>
                <a:moveTo>
                  <a:pt x="2605028" y="1290798"/>
                </a:moveTo>
                <a:lnTo>
                  <a:pt x="2567269" y="1294959"/>
                </a:lnTo>
                <a:lnTo>
                  <a:pt x="2539563" y="1303175"/>
                </a:lnTo>
                <a:lnTo>
                  <a:pt x="2573141" y="1301447"/>
                </a:lnTo>
                <a:close/>
                <a:moveTo>
                  <a:pt x="2660687" y="1284666"/>
                </a:moveTo>
                <a:lnTo>
                  <a:pt x="2631170" y="1287918"/>
                </a:lnTo>
                <a:lnTo>
                  <a:pt x="2593847" y="1300382"/>
                </a:lnTo>
                <a:lnTo>
                  <a:pt x="2625671" y="1298744"/>
                </a:lnTo>
                <a:lnTo>
                  <a:pt x="2635381" y="1295340"/>
                </a:lnTo>
                <a:close/>
                <a:moveTo>
                  <a:pt x="2718032" y="1278348"/>
                </a:moveTo>
                <a:lnTo>
                  <a:pt x="2688577" y="1281593"/>
                </a:lnTo>
                <a:lnTo>
                  <a:pt x="2685430" y="1282805"/>
                </a:lnTo>
                <a:lnTo>
                  <a:pt x="2644928" y="1297753"/>
                </a:lnTo>
                <a:lnTo>
                  <a:pt x="2672812" y="1296318"/>
                </a:lnTo>
                <a:lnTo>
                  <a:pt x="2707393" y="1282993"/>
                </a:lnTo>
                <a:close/>
                <a:moveTo>
                  <a:pt x="2664685" y="1270749"/>
                </a:moveTo>
                <a:lnTo>
                  <a:pt x="2629561" y="1276485"/>
                </a:lnTo>
                <a:lnTo>
                  <a:pt x="2605034" y="1283759"/>
                </a:lnTo>
                <a:lnTo>
                  <a:pt x="2636153" y="1280404"/>
                </a:lnTo>
                <a:lnTo>
                  <a:pt x="2659785" y="1272512"/>
                </a:lnTo>
                <a:close/>
                <a:moveTo>
                  <a:pt x="2721202" y="1261521"/>
                </a:moveTo>
                <a:lnTo>
                  <a:pt x="2699701" y="1265032"/>
                </a:lnTo>
                <a:lnTo>
                  <a:pt x="2662287" y="1277526"/>
                </a:lnTo>
                <a:lnTo>
                  <a:pt x="2662020" y="1277615"/>
                </a:lnTo>
                <a:lnTo>
                  <a:pt x="2682683" y="1275388"/>
                </a:lnTo>
                <a:lnTo>
                  <a:pt x="2682927" y="1275285"/>
                </a:lnTo>
                <a:close/>
                <a:moveTo>
                  <a:pt x="2714384" y="1252876"/>
                </a:moveTo>
                <a:lnTo>
                  <a:pt x="2705116" y="1254824"/>
                </a:lnTo>
                <a:lnTo>
                  <a:pt x="2681292" y="1261251"/>
                </a:lnTo>
                <a:lnTo>
                  <a:pt x="2699013" y="1258404"/>
                </a:lnTo>
                <a:close/>
                <a:moveTo>
                  <a:pt x="2777684" y="1252298"/>
                </a:moveTo>
                <a:lnTo>
                  <a:pt x="2754993" y="1256003"/>
                </a:lnTo>
                <a:lnTo>
                  <a:pt x="2726604" y="1266942"/>
                </a:lnTo>
                <a:lnTo>
                  <a:pt x="2713229" y="1272095"/>
                </a:lnTo>
                <a:lnTo>
                  <a:pt x="2738617" y="1269358"/>
                </a:lnTo>
                <a:lnTo>
                  <a:pt x="2763818" y="1258353"/>
                </a:lnTo>
                <a:close/>
                <a:moveTo>
                  <a:pt x="2786235" y="1237780"/>
                </a:moveTo>
                <a:lnTo>
                  <a:pt x="2770055" y="1241179"/>
                </a:lnTo>
                <a:lnTo>
                  <a:pt x="2764899" y="1243082"/>
                </a:lnTo>
                <a:cubicBezTo>
                  <a:pt x="2759884" y="1244933"/>
                  <a:pt x="2759884" y="1244933"/>
                  <a:pt x="2759884" y="1244933"/>
                </a:cubicBezTo>
                <a:lnTo>
                  <a:pt x="2738576" y="1252049"/>
                </a:lnTo>
                <a:lnTo>
                  <a:pt x="2754778" y="1249447"/>
                </a:lnTo>
                <a:lnTo>
                  <a:pt x="2768325" y="1244575"/>
                </a:lnTo>
                <a:cubicBezTo>
                  <a:pt x="2780524" y="1240188"/>
                  <a:pt x="2780524" y="1240188"/>
                  <a:pt x="2780524" y="1240188"/>
                </a:cubicBezTo>
                <a:close/>
                <a:moveTo>
                  <a:pt x="2841726" y="1224878"/>
                </a:moveTo>
                <a:lnTo>
                  <a:pt x="2815804" y="1231377"/>
                </a:lnTo>
                <a:lnTo>
                  <a:pt x="2784148" y="1244729"/>
                </a:lnTo>
                <a:lnTo>
                  <a:pt x="2801257" y="1241981"/>
                </a:lnTo>
                <a:lnTo>
                  <a:pt x="2801350" y="1241963"/>
                </a:lnTo>
                <a:lnTo>
                  <a:pt x="2803467" y="1241039"/>
                </a:lnTo>
                <a:cubicBezTo>
                  <a:pt x="2804992" y="1240373"/>
                  <a:pt x="2804992" y="1240373"/>
                  <a:pt x="2804992" y="1240373"/>
                </a:cubicBezTo>
                <a:close/>
                <a:moveTo>
                  <a:pt x="2818081" y="1224347"/>
                </a:moveTo>
                <a:lnTo>
                  <a:pt x="2809074" y="1226777"/>
                </a:lnTo>
                <a:lnTo>
                  <a:pt x="2806401" y="1227763"/>
                </a:lnTo>
                <a:lnTo>
                  <a:pt x="2808931" y="1227227"/>
                </a:lnTo>
                <a:lnTo>
                  <a:pt x="2814340" y="1225925"/>
                </a:lnTo>
                <a:close/>
                <a:moveTo>
                  <a:pt x="2887025" y="1203951"/>
                </a:moveTo>
                <a:lnTo>
                  <a:pt x="2865952" y="1210224"/>
                </a:lnTo>
                <a:lnTo>
                  <a:pt x="2847860" y="1217855"/>
                </a:lnTo>
                <a:lnTo>
                  <a:pt x="2867883" y="1213035"/>
                </a:lnTo>
                <a:lnTo>
                  <a:pt x="2880030" y="1207271"/>
                </a:lnTo>
                <a:close/>
                <a:moveTo>
                  <a:pt x="2935978" y="1180577"/>
                </a:moveTo>
                <a:lnTo>
                  <a:pt x="2930627" y="1182438"/>
                </a:lnTo>
                <a:lnTo>
                  <a:pt x="2923762" y="1185400"/>
                </a:lnTo>
                <a:lnTo>
                  <a:pt x="2929226" y="1183808"/>
                </a:lnTo>
                <a:close/>
                <a:moveTo>
                  <a:pt x="4742389" y="0"/>
                </a:moveTo>
                <a:lnTo>
                  <a:pt x="4742389" y="9182"/>
                </a:lnTo>
                <a:lnTo>
                  <a:pt x="4733821" y="11262"/>
                </a:lnTo>
                <a:cubicBezTo>
                  <a:pt x="4700662" y="21290"/>
                  <a:pt x="4668129" y="33199"/>
                  <a:pt x="4636847" y="46988"/>
                </a:cubicBezTo>
                <a:cubicBezTo>
                  <a:pt x="4506716" y="97130"/>
                  <a:pt x="4386595" y="169836"/>
                  <a:pt x="4273980" y="252571"/>
                </a:cubicBezTo>
                <a:cubicBezTo>
                  <a:pt x="4163869" y="337813"/>
                  <a:pt x="4058762" y="430576"/>
                  <a:pt x="3953656" y="523339"/>
                </a:cubicBezTo>
                <a:cubicBezTo>
                  <a:pt x="3876077" y="593538"/>
                  <a:pt x="3876077" y="593538"/>
                  <a:pt x="3876077" y="593538"/>
                </a:cubicBezTo>
                <a:cubicBezTo>
                  <a:pt x="3836037" y="626130"/>
                  <a:pt x="3836037" y="626130"/>
                  <a:pt x="3836037" y="626130"/>
                </a:cubicBezTo>
                <a:cubicBezTo>
                  <a:pt x="3823524" y="638666"/>
                  <a:pt x="3808509" y="648694"/>
                  <a:pt x="3795996" y="661230"/>
                </a:cubicBezTo>
                <a:cubicBezTo>
                  <a:pt x="3740940" y="703851"/>
                  <a:pt x="3685885" y="746472"/>
                  <a:pt x="3628326" y="789093"/>
                </a:cubicBezTo>
                <a:cubicBezTo>
                  <a:pt x="3572019" y="829207"/>
                  <a:pt x="3514461" y="868067"/>
                  <a:pt x="3455651" y="905673"/>
                </a:cubicBezTo>
                <a:lnTo>
                  <a:pt x="3335376" y="978473"/>
                </a:lnTo>
                <a:lnTo>
                  <a:pt x="3432730" y="925262"/>
                </a:lnTo>
                <a:cubicBezTo>
                  <a:pt x="3492477" y="890479"/>
                  <a:pt x="3551285" y="854129"/>
                  <a:pt x="3608841" y="816526"/>
                </a:cubicBezTo>
                <a:cubicBezTo>
                  <a:pt x="3666399" y="778923"/>
                  <a:pt x="3721453" y="738813"/>
                  <a:pt x="3776507" y="696196"/>
                </a:cubicBezTo>
                <a:cubicBezTo>
                  <a:pt x="3941670" y="568345"/>
                  <a:pt x="3941670" y="568345"/>
                  <a:pt x="3941670" y="568345"/>
                </a:cubicBezTo>
                <a:cubicBezTo>
                  <a:pt x="3994222" y="528235"/>
                  <a:pt x="4049277" y="483111"/>
                  <a:pt x="4104331" y="443001"/>
                </a:cubicBezTo>
                <a:cubicBezTo>
                  <a:pt x="4159385" y="400384"/>
                  <a:pt x="4216942" y="362781"/>
                  <a:pt x="4274499" y="325178"/>
                </a:cubicBezTo>
                <a:cubicBezTo>
                  <a:pt x="4392115" y="249972"/>
                  <a:pt x="4517239" y="189807"/>
                  <a:pt x="4652372" y="149697"/>
                </a:cubicBezTo>
                <a:lnTo>
                  <a:pt x="4742389" y="128066"/>
                </a:lnTo>
                <a:lnTo>
                  <a:pt x="4742389" y="138430"/>
                </a:lnTo>
                <a:lnTo>
                  <a:pt x="4654875" y="159724"/>
                </a:lnTo>
                <a:cubicBezTo>
                  <a:pt x="4522243" y="197327"/>
                  <a:pt x="4397120" y="257492"/>
                  <a:pt x="4279504" y="332699"/>
                </a:cubicBezTo>
                <a:cubicBezTo>
                  <a:pt x="4221947" y="367795"/>
                  <a:pt x="4164390" y="407905"/>
                  <a:pt x="4109336" y="448015"/>
                </a:cubicBezTo>
                <a:cubicBezTo>
                  <a:pt x="4054281" y="490632"/>
                  <a:pt x="3999227" y="533249"/>
                  <a:pt x="3946675" y="575866"/>
                </a:cubicBezTo>
                <a:cubicBezTo>
                  <a:pt x="3781512" y="703717"/>
                  <a:pt x="3781512" y="703717"/>
                  <a:pt x="3781512" y="703717"/>
                </a:cubicBezTo>
                <a:cubicBezTo>
                  <a:pt x="3726458" y="743827"/>
                  <a:pt x="3668901" y="783937"/>
                  <a:pt x="3611344" y="821540"/>
                </a:cubicBezTo>
                <a:cubicBezTo>
                  <a:pt x="3496231" y="899253"/>
                  <a:pt x="3376112" y="966939"/>
                  <a:pt x="3253491" y="1032117"/>
                </a:cubicBezTo>
                <a:lnTo>
                  <a:pt x="3191695" y="1062445"/>
                </a:lnTo>
                <a:lnTo>
                  <a:pt x="3232851" y="1044362"/>
                </a:lnTo>
                <a:cubicBezTo>
                  <a:pt x="3355472" y="986698"/>
                  <a:pt x="3475591" y="924019"/>
                  <a:pt x="3593207" y="853819"/>
                </a:cubicBezTo>
                <a:cubicBezTo>
                  <a:pt x="3653266" y="818719"/>
                  <a:pt x="3710823" y="781112"/>
                  <a:pt x="3765877" y="743505"/>
                </a:cubicBezTo>
                <a:cubicBezTo>
                  <a:pt x="3936045" y="628177"/>
                  <a:pt x="3936045" y="628177"/>
                  <a:pt x="3936045" y="628177"/>
                </a:cubicBezTo>
                <a:cubicBezTo>
                  <a:pt x="4048657" y="550456"/>
                  <a:pt x="4163770" y="472734"/>
                  <a:pt x="4283889" y="410056"/>
                </a:cubicBezTo>
                <a:cubicBezTo>
                  <a:pt x="4406510" y="347377"/>
                  <a:pt x="4536638" y="299742"/>
                  <a:pt x="4671771" y="272163"/>
                </a:cubicBezTo>
                <a:lnTo>
                  <a:pt x="4742389" y="264326"/>
                </a:lnTo>
                <a:lnTo>
                  <a:pt x="4742389" y="273458"/>
                </a:lnTo>
                <a:lnTo>
                  <a:pt x="4671771" y="282192"/>
                </a:lnTo>
                <a:cubicBezTo>
                  <a:pt x="4539141" y="307263"/>
                  <a:pt x="4409012" y="354899"/>
                  <a:pt x="4288893" y="417577"/>
                </a:cubicBezTo>
                <a:cubicBezTo>
                  <a:pt x="4166273" y="480256"/>
                  <a:pt x="4053661" y="555470"/>
                  <a:pt x="3941050" y="633191"/>
                </a:cubicBezTo>
                <a:cubicBezTo>
                  <a:pt x="3770882" y="748520"/>
                  <a:pt x="3770882" y="748520"/>
                  <a:pt x="3770882" y="748520"/>
                </a:cubicBezTo>
                <a:cubicBezTo>
                  <a:pt x="3715828" y="788634"/>
                  <a:pt x="3655769" y="823734"/>
                  <a:pt x="3598212" y="858834"/>
                </a:cubicBezTo>
                <a:cubicBezTo>
                  <a:pt x="3480595" y="929034"/>
                  <a:pt x="3357975" y="994219"/>
                  <a:pt x="3235353" y="1051883"/>
                </a:cubicBezTo>
                <a:lnTo>
                  <a:pt x="3083811" y="1118465"/>
                </a:lnTo>
                <a:lnTo>
                  <a:pt x="3215960" y="1067077"/>
                </a:lnTo>
                <a:cubicBezTo>
                  <a:pt x="3343586" y="1016916"/>
                  <a:pt x="3466207" y="959232"/>
                  <a:pt x="3586326" y="896531"/>
                </a:cubicBezTo>
                <a:cubicBezTo>
                  <a:pt x="3646385" y="866435"/>
                  <a:pt x="3703942" y="831323"/>
                  <a:pt x="3761499" y="796211"/>
                </a:cubicBezTo>
                <a:cubicBezTo>
                  <a:pt x="3936672" y="693382"/>
                  <a:pt x="3936672" y="693382"/>
                  <a:pt x="3936672" y="693382"/>
                </a:cubicBezTo>
                <a:cubicBezTo>
                  <a:pt x="4054288" y="623158"/>
                  <a:pt x="4174407" y="557949"/>
                  <a:pt x="4299530" y="507789"/>
                </a:cubicBezTo>
                <a:cubicBezTo>
                  <a:pt x="4362091" y="482709"/>
                  <a:pt x="4427156" y="460137"/>
                  <a:pt x="4492220" y="442581"/>
                </a:cubicBezTo>
                <a:cubicBezTo>
                  <a:pt x="4557285" y="425024"/>
                  <a:pt x="4624851" y="409976"/>
                  <a:pt x="4692418" y="407468"/>
                </a:cubicBezTo>
                <a:lnTo>
                  <a:pt x="4742389" y="407468"/>
                </a:lnTo>
                <a:lnTo>
                  <a:pt x="4742389" y="415145"/>
                </a:lnTo>
                <a:lnTo>
                  <a:pt x="4692418" y="414992"/>
                </a:lnTo>
                <a:cubicBezTo>
                  <a:pt x="4627353" y="420008"/>
                  <a:pt x="4559787" y="432548"/>
                  <a:pt x="4494723" y="450105"/>
                </a:cubicBezTo>
                <a:cubicBezTo>
                  <a:pt x="4429659" y="467661"/>
                  <a:pt x="4364594" y="490233"/>
                  <a:pt x="4302033" y="515313"/>
                </a:cubicBezTo>
                <a:cubicBezTo>
                  <a:pt x="4176909" y="565473"/>
                  <a:pt x="4056790" y="630682"/>
                  <a:pt x="3941677" y="698398"/>
                </a:cubicBezTo>
                <a:cubicBezTo>
                  <a:pt x="3766504" y="803735"/>
                  <a:pt x="3766504" y="803735"/>
                  <a:pt x="3766504" y="803735"/>
                </a:cubicBezTo>
                <a:cubicBezTo>
                  <a:pt x="3706444" y="836339"/>
                  <a:pt x="3648887" y="871451"/>
                  <a:pt x="3588828" y="904056"/>
                </a:cubicBezTo>
                <a:cubicBezTo>
                  <a:pt x="3468709" y="966756"/>
                  <a:pt x="3346089" y="1021932"/>
                  <a:pt x="3218463" y="1074601"/>
                </a:cubicBezTo>
                <a:cubicBezTo>
                  <a:pt x="3155901" y="1100308"/>
                  <a:pt x="3092870" y="1124761"/>
                  <a:pt x="3029409" y="1148078"/>
                </a:cubicBezTo>
                <a:lnTo>
                  <a:pt x="2999014" y="1158650"/>
                </a:lnTo>
                <a:lnTo>
                  <a:pt x="2973916" y="1170786"/>
                </a:lnTo>
                <a:lnTo>
                  <a:pt x="3013812" y="1159160"/>
                </a:lnTo>
                <a:cubicBezTo>
                  <a:pt x="3077936" y="1139100"/>
                  <a:pt x="3141748" y="1117786"/>
                  <a:pt x="3205559" y="1095217"/>
                </a:cubicBezTo>
                <a:cubicBezTo>
                  <a:pt x="3333181" y="1052589"/>
                  <a:pt x="3458301" y="1002438"/>
                  <a:pt x="3578417" y="947271"/>
                </a:cubicBezTo>
                <a:cubicBezTo>
                  <a:pt x="3701035" y="887090"/>
                  <a:pt x="3821151" y="826908"/>
                  <a:pt x="3941266" y="766727"/>
                </a:cubicBezTo>
                <a:cubicBezTo>
                  <a:pt x="4061381" y="709053"/>
                  <a:pt x="4186502" y="653886"/>
                  <a:pt x="4314125" y="613765"/>
                </a:cubicBezTo>
                <a:cubicBezTo>
                  <a:pt x="4379187" y="593705"/>
                  <a:pt x="4444250" y="578659"/>
                  <a:pt x="4511815" y="566122"/>
                </a:cubicBezTo>
                <a:cubicBezTo>
                  <a:pt x="4576877" y="553584"/>
                  <a:pt x="4646945" y="548569"/>
                  <a:pt x="4714510" y="553584"/>
                </a:cubicBezTo>
                <a:lnTo>
                  <a:pt x="4742389" y="555330"/>
                </a:lnTo>
                <a:lnTo>
                  <a:pt x="4742389" y="563161"/>
                </a:lnTo>
                <a:lnTo>
                  <a:pt x="4712007" y="561106"/>
                </a:lnTo>
                <a:cubicBezTo>
                  <a:pt x="4646945" y="556091"/>
                  <a:pt x="4579380" y="563614"/>
                  <a:pt x="4511815" y="573644"/>
                </a:cubicBezTo>
                <a:cubicBezTo>
                  <a:pt x="4446753" y="586182"/>
                  <a:pt x="4381689" y="603735"/>
                  <a:pt x="4316627" y="621288"/>
                </a:cubicBezTo>
                <a:cubicBezTo>
                  <a:pt x="4189005" y="661409"/>
                  <a:pt x="4066387" y="716575"/>
                  <a:pt x="3943769" y="774249"/>
                </a:cubicBezTo>
                <a:cubicBezTo>
                  <a:pt x="3823653" y="834431"/>
                  <a:pt x="3703537" y="894612"/>
                  <a:pt x="3583422" y="952286"/>
                </a:cubicBezTo>
                <a:cubicBezTo>
                  <a:pt x="3460804" y="1009960"/>
                  <a:pt x="3335683" y="1057604"/>
                  <a:pt x="3208061" y="1102740"/>
                </a:cubicBezTo>
                <a:cubicBezTo>
                  <a:pt x="3144250" y="1125308"/>
                  <a:pt x="3079813" y="1145996"/>
                  <a:pt x="3015376" y="1165743"/>
                </a:cubicBezTo>
                <a:lnTo>
                  <a:pt x="2934640" y="1189777"/>
                </a:lnTo>
                <a:lnTo>
                  <a:pt x="2905035" y="1204092"/>
                </a:lnTo>
                <a:lnTo>
                  <a:pt x="3004236" y="1180211"/>
                </a:lnTo>
                <a:cubicBezTo>
                  <a:pt x="3069181" y="1163652"/>
                  <a:pt x="3133931" y="1146113"/>
                  <a:pt x="3198368" y="1127323"/>
                </a:cubicBezTo>
                <a:cubicBezTo>
                  <a:pt x="3260928" y="1109785"/>
                  <a:pt x="3325991" y="1089741"/>
                  <a:pt x="3388551" y="1069698"/>
                </a:cubicBezTo>
                <a:cubicBezTo>
                  <a:pt x="3421082" y="1059676"/>
                  <a:pt x="3453613" y="1047149"/>
                  <a:pt x="3483643" y="1037127"/>
                </a:cubicBezTo>
                <a:cubicBezTo>
                  <a:pt x="3531188" y="1019589"/>
                  <a:pt x="3531188" y="1019589"/>
                  <a:pt x="3531188" y="1019589"/>
                </a:cubicBezTo>
                <a:cubicBezTo>
                  <a:pt x="3546203" y="1014578"/>
                  <a:pt x="3561217" y="1007062"/>
                  <a:pt x="3578734" y="1002051"/>
                </a:cubicBezTo>
                <a:cubicBezTo>
                  <a:pt x="3763912" y="926888"/>
                  <a:pt x="3763912" y="926888"/>
                  <a:pt x="3763912" y="926888"/>
                </a:cubicBezTo>
                <a:cubicBezTo>
                  <a:pt x="3826472" y="901834"/>
                  <a:pt x="3889032" y="876779"/>
                  <a:pt x="3949090" y="851725"/>
                </a:cubicBezTo>
                <a:cubicBezTo>
                  <a:pt x="4074211" y="801616"/>
                  <a:pt x="4201833" y="759024"/>
                  <a:pt x="4331959" y="731464"/>
                </a:cubicBezTo>
                <a:cubicBezTo>
                  <a:pt x="4399523" y="716432"/>
                  <a:pt x="4464586" y="703904"/>
                  <a:pt x="4532151" y="698894"/>
                </a:cubicBezTo>
                <a:cubicBezTo>
                  <a:pt x="4597213" y="693883"/>
                  <a:pt x="4667281" y="696388"/>
                  <a:pt x="4732343" y="706410"/>
                </a:cubicBezTo>
                <a:lnTo>
                  <a:pt x="4742389" y="708731"/>
                </a:lnTo>
                <a:lnTo>
                  <a:pt x="4742389" y="716573"/>
                </a:lnTo>
                <a:lnTo>
                  <a:pt x="4732343" y="713926"/>
                </a:lnTo>
                <a:cubicBezTo>
                  <a:pt x="4698561" y="708915"/>
                  <a:pt x="4665404" y="705784"/>
                  <a:pt x="4632248" y="704531"/>
                </a:cubicBezTo>
                <a:cubicBezTo>
                  <a:pt x="4599091" y="703278"/>
                  <a:pt x="4565934" y="703905"/>
                  <a:pt x="4532151" y="706410"/>
                </a:cubicBezTo>
                <a:cubicBezTo>
                  <a:pt x="4464586" y="711421"/>
                  <a:pt x="4399523" y="723948"/>
                  <a:pt x="4334461" y="738981"/>
                </a:cubicBezTo>
                <a:cubicBezTo>
                  <a:pt x="4204336" y="766540"/>
                  <a:pt x="4076713" y="809133"/>
                  <a:pt x="3954095" y="859241"/>
                </a:cubicBezTo>
                <a:cubicBezTo>
                  <a:pt x="3891535" y="881790"/>
                  <a:pt x="3828975" y="909350"/>
                  <a:pt x="3766415" y="934404"/>
                </a:cubicBezTo>
                <a:cubicBezTo>
                  <a:pt x="3581236" y="1007062"/>
                  <a:pt x="3581236" y="1007062"/>
                  <a:pt x="3581236" y="1007062"/>
                </a:cubicBezTo>
                <a:cubicBezTo>
                  <a:pt x="3563719" y="1014578"/>
                  <a:pt x="3548705" y="1019589"/>
                  <a:pt x="3533691" y="1027105"/>
                </a:cubicBezTo>
                <a:cubicBezTo>
                  <a:pt x="3486145" y="1044643"/>
                  <a:pt x="3486145" y="1044643"/>
                  <a:pt x="3486145" y="1044643"/>
                </a:cubicBezTo>
                <a:cubicBezTo>
                  <a:pt x="3456116" y="1054665"/>
                  <a:pt x="3423585" y="1064687"/>
                  <a:pt x="3391053" y="1074708"/>
                </a:cubicBezTo>
                <a:cubicBezTo>
                  <a:pt x="3328493" y="1097257"/>
                  <a:pt x="3263431" y="1117301"/>
                  <a:pt x="3200871" y="1134839"/>
                </a:cubicBezTo>
                <a:lnTo>
                  <a:pt x="2877196" y="1215985"/>
                </a:lnTo>
                <a:lnTo>
                  <a:pt x="2875102" y="1216868"/>
                </a:lnTo>
                <a:cubicBezTo>
                  <a:pt x="2855043" y="1225330"/>
                  <a:pt x="2855043" y="1225330"/>
                  <a:pt x="2855043" y="1225330"/>
                </a:cubicBezTo>
                <a:lnTo>
                  <a:pt x="2832458" y="1236048"/>
                </a:lnTo>
                <a:lnTo>
                  <a:pt x="3193216" y="1167445"/>
                </a:lnTo>
                <a:cubicBezTo>
                  <a:pt x="3323348" y="1137380"/>
                  <a:pt x="3453480" y="1107316"/>
                  <a:pt x="3578607" y="1064724"/>
                </a:cubicBezTo>
                <a:cubicBezTo>
                  <a:pt x="3643673" y="1044681"/>
                  <a:pt x="3706236" y="1027143"/>
                  <a:pt x="3768799" y="1007100"/>
                </a:cubicBezTo>
                <a:cubicBezTo>
                  <a:pt x="3833865" y="984551"/>
                  <a:pt x="3896429" y="964508"/>
                  <a:pt x="3961495" y="946970"/>
                </a:cubicBezTo>
                <a:cubicBezTo>
                  <a:pt x="4089124" y="906884"/>
                  <a:pt x="4219256" y="876819"/>
                  <a:pt x="4349388" y="856776"/>
                </a:cubicBezTo>
                <a:cubicBezTo>
                  <a:pt x="4448864" y="841744"/>
                  <a:pt x="4549748" y="836576"/>
                  <a:pt x="4648871" y="848673"/>
                </a:cubicBezTo>
                <a:lnTo>
                  <a:pt x="4742389" y="865896"/>
                </a:lnTo>
                <a:lnTo>
                  <a:pt x="4742389" y="876335"/>
                </a:lnTo>
                <a:lnTo>
                  <a:pt x="4647855" y="857246"/>
                </a:lnTo>
                <a:cubicBezTo>
                  <a:pt x="4615205" y="852862"/>
                  <a:pt x="4582281" y="850513"/>
                  <a:pt x="4549278" y="849886"/>
                </a:cubicBezTo>
                <a:cubicBezTo>
                  <a:pt x="4483274" y="848634"/>
                  <a:pt x="4416957" y="854271"/>
                  <a:pt x="4351891" y="864292"/>
                </a:cubicBezTo>
                <a:cubicBezTo>
                  <a:pt x="4219256" y="884335"/>
                  <a:pt x="4089124" y="914400"/>
                  <a:pt x="3963997" y="951981"/>
                </a:cubicBezTo>
                <a:cubicBezTo>
                  <a:pt x="3898931" y="972024"/>
                  <a:pt x="3836368" y="992067"/>
                  <a:pt x="3771302" y="1012111"/>
                </a:cubicBezTo>
                <a:cubicBezTo>
                  <a:pt x="3708739" y="1034659"/>
                  <a:pt x="3646175" y="1052197"/>
                  <a:pt x="3581109" y="1072240"/>
                </a:cubicBezTo>
                <a:cubicBezTo>
                  <a:pt x="3455983" y="1114832"/>
                  <a:pt x="3325851" y="1144897"/>
                  <a:pt x="3195719" y="1172456"/>
                </a:cubicBezTo>
                <a:lnTo>
                  <a:pt x="2809662" y="1246866"/>
                </a:lnTo>
                <a:lnTo>
                  <a:pt x="2807495" y="1247894"/>
                </a:lnTo>
                <a:lnTo>
                  <a:pt x="2761193" y="1266924"/>
                </a:lnTo>
                <a:lnTo>
                  <a:pt x="2797435" y="1263017"/>
                </a:lnTo>
                <a:cubicBezTo>
                  <a:pt x="2929441" y="1248600"/>
                  <a:pt x="3061446" y="1232930"/>
                  <a:pt x="3192826" y="1212872"/>
                </a:cubicBezTo>
                <a:cubicBezTo>
                  <a:pt x="3257890" y="1205350"/>
                  <a:pt x="3322955" y="1192814"/>
                  <a:pt x="3388019" y="1180277"/>
                </a:cubicBezTo>
                <a:cubicBezTo>
                  <a:pt x="3420551" y="1175263"/>
                  <a:pt x="3453083" y="1167741"/>
                  <a:pt x="3485615" y="1160219"/>
                </a:cubicBezTo>
                <a:cubicBezTo>
                  <a:pt x="3583211" y="1140161"/>
                  <a:pt x="3583211" y="1140161"/>
                  <a:pt x="3583211" y="1140161"/>
                </a:cubicBezTo>
                <a:cubicBezTo>
                  <a:pt x="3648276" y="1127624"/>
                  <a:pt x="3713340" y="1110074"/>
                  <a:pt x="3778404" y="1095030"/>
                </a:cubicBezTo>
                <a:cubicBezTo>
                  <a:pt x="3840966" y="1079986"/>
                  <a:pt x="3906031" y="1064943"/>
                  <a:pt x="3971095" y="1049899"/>
                </a:cubicBezTo>
                <a:cubicBezTo>
                  <a:pt x="4101223" y="1022319"/>
                  <a:pt x="4233855" y="999753"/>
                  <a:pt x="4366485" y="989724"/>
                </a:cubicBezTo>
                <a:cubicBezTo>
                  <a:pt x="4465959" y="982203"/>
                  <a:pt x="4566840" y="985963"/>
                  <a:pt x="4663850" y="1007354"/>
                </a:cubicBezTo>
                <a:lnTo>
                  <a:pt x="4742389" y="1029966"/>
                </a:lnTo>
                <a:lnTo>
                  <a:pt x="4742389" y="1037999"/>
                </a:lnTo>
                <a:lnTo>
                  <a:pt x="4685532" y="1020809"/>
                </a:lnTo>
                <a:cubicBezTo>
                  <a:pt x="4613336" y="1002910"/>
                  <a:pt x="4538863" y="995572"/>
                  <a:pt x="4464786" y="994778"/>
                </a:cubicBezTo>
                <a:cubicBezTo>
                  <a:pt x="4431862" y="994425"/>
                  <a:pt x="4399017" y="995366"/>
                  <a:pt x="4366485" y="997246"/>
                </a:cubicBezTo>
                <a:cubicBezTo>
                  <a:pt x="4233855" y="1007275"/>
                  <a:pt x="4103726" y="1029841"/>
                  <a:pt x="3973597" y="1057421"/>
                </a:cubicBezTo>
                <a:cubicBezTo>
                  <a:pt x="3908533" y="1072464"/>
                  <a:pt x="3843469" y="1087508"/>
                  <a:pt x="3778404" y="1102552"/>
                </a:cubicBezTo>
                <a:cubicBezTo>
                  <a:pt x="3713340" y="1117595"/>
                  <a:pt x="3650778" y="1132639"/>
                  <a:pt x="3585714" y="1147683"/>
                </a:cubicBezTo>
                <a:cubicBezTo>
                  <a:pt x="3488117" y="1167741"/>
                  <a:pt x="3488117" y="1167741"/>
                  <a:pt x="3488117" y="1167741"/>
                </a:cubicBezTo>
                <a:cubicBezTo>
                  <a:pt x="3455585" y="1175263"/>
                  <a:pt x="3423053" y="1182785"/>
                  <a:pt x="3390521" y="1187799"/>
                </a:cubicBezTo>
                <a:cubicBezTo>
                  <a:pt x="3325457" y="1200335"/>
                  <a:pt x="3257890" y="1210365"/>
                  <a:pt x="3192826" y="1220394"/>
                </a:cubicBezTo>
                <a:cubicBezTo>
                  <a:pt x="3061446" y="1239198"/>
                  <a:pt x="2929441" y="1254869"/>
                  <a:pt x="2797435" y="1269599"/>
                </a:cubicBezTo>
                <a:lnTo>
                  <a:pt x="2739028" y="1276034"/>
                </a:lnTo>
                <a:lnTo>
                  <a:pt x="2722096" y="1282994"/>
                </a:lnTo>
                <a:cubicBezTo>
                  <a:pt x="2709896" y="1288008"/>
                  <a:pt x="2709896" y="1288008"/>
                  <a:pt x="2709896" y="1288008"/>
                </a:cubicBezTo>
                <a:lnTo>
                  <a:pt x="2691765" y="1295343"/>
                </a:lnTo>
                <a:lnTo>
                  <a:pt x="2795633" y="1289998"/>
                </a:lnTo>
                <a:cubicBezTo>
                  <a:pt x="2927954" y="1284046"/>
                  <a:pt x="3060589" y="1277780"/>
                  <a:pt x="3193223" y="1267755"/>
                </a:cubicBezTo>
                <a:cubicBezTo>
                  <a:pt x="3260791" y="1262743"/>
                  <a:pt x="3325857" y="1257730"/>
                  <a:pt x="3390923" y="1250211"/>
                </a:cubicBezTo>
                <a:cubicBezTo>
                  <a:pt x="3588623" y="1225149"/>
                  <a:pt x="3588623" y="1225149"/>
                  <a:pt x="3588623" y="1225149"/>
                </a:cubicBezTo>
                <a:cubicBezTo>
                  <a:pt x="3721258" y="1207605"/>
                  <a:pt x="3851390" y="1182543"/>
                  <a:pt x="3981522" y="1164999"/>
                </a:cubicBezTo>
                <a:cubicBezTo>
                  <a:pt x="4049090" y="1157480"/>
                  <a:pt x="4114156" y="1147455"/>
                  <a:pt x="4181725" y="1142443"/>
                </a:cubicBezTo>
                <a:cubicBezTo>
                  <a:pt x="4246791" y="1134924"/>
                  <a:pt x="4311857" y="1129912"/>
                  <a:pt x="4379425" y="1129912"/>
                </a:cubicBezTo>
                <a:cubicBezTo>
                  <a:pt x="4446993" y="1132418"/>
                  <a:pt x="4512059" y="1134924"/>
                  <a:pt x="4579628" y="1147455"/>
                </a:cubicBezTo>
                <a:cubicBezTo>
                  <a:pt x="4612161" y="1152468"/>
                  <a:pt x="4644693" y="1157480"/>
                  <a:pt x="4677227" y="1167505"/>
                </a:cubicBezTo>
                <a:lnTo>
                  <a:pt x="4742389" y="1188113"/>
                </a:lnTo>
                <a:lnTo>
                  <a:pt x="4742389" y="1197002"/>
                </a:lnTo>
                <a:lnTo>
                  <a:pt x="4674724" y="1175024"/>
                </a:lnTo>
                <a:cubicBezTo>
                  <a:pt x="4642191" y="1167505"/>
                  <a:pt x="4609658" y="1159987"/>
                  <a:pt x="4577125" y="1154974"/>
                </a:cubicBezTo>
                <a:cubicBezTo>
                  <a:pt x="4512059" y="1144949"/>
                  <a:pt x="4444491" y="1139937"/>
                  <a:pt x="4379425" y="1139937"/>
                </a:cubicBezTo>
                <a:cubicBezTo>
                  <a:pt x="4314359" y="1139937"/>
                  <a:pt x="4246791" y="1142443"/>
                  <a:pt x="4181725" y="1149962"/>
                </a:cubicBezTo>
                <a:cubicBezTo>
                  <a:pt x="4114156" y="1157480"/>
                  <a:pt x="4049090" y="1164999"/>
                  <a:pt x="3984024" y="1172518"/>
                </a:cubicBezTo>
                <a:cubicBezTo>
                  <a:pt x="3851390" y="1190062"/>
                  <a:pt x="3721258" y="1215124"/>
                  <a:pt x="3591126" y="1232668"/>
                </a:cubicBezTo>
                <a:cubicBezTo>
                  <a:pt x="3393426" y="1257730"/>
                  <a:pt x="3393426" y="1257730"/>
                  <a:pt x="3393426" y="1257730"/>
                </a:cubicBezTo>
                <a:cubicBezTo>
                  <a:pt x="3325857" y="1265249"/>
                  <a:pt x="3260791" y="1270261"/>
                  <a:pt x="3193223" y="1275274"/>
                </a:cubicBezTo>
                <a:cubicBezTo>
                  <a:pt x="3061840" y="1285299"/>
                  <a:pt x="2929831" y="1291564"/>
                  <a:pt x="2797510" y="1297203"/>
                </a:cubicBezTo>
                <a:lnTo>
                  <a:pt x="2673116" y="1302888"/>
                </a:lnTo>
                <a:lnTo>
                  <a:pt x="2661097" y="1307751"/>
                </a:lnTo>
                <a:lnTo>
                  <a:pt x="2621225" y="1322346"/>
                </a:lnTo>
                <a:lnTo>
                  <a:pt x="2797441" y="1325679"/>
                </a:lnTo>
                <a:cubicBezTo>
                  <a:pt x="2930072" y="1329442"/>
                  <a:pt x="3062703" y="1333204"/>
                  <a:pt x="3195334" y="1333204"/>
                </a:cubicBezTo>
                <a:cubicBezTo>
                  <a:pt x="3230368" y="1333204"/>
                  <a:pt x="3262901" y="1333204"/>
                  <a:pt x="3295433" y="1333204"/>
                </a:cubicBezTo>
                <a:cubicBezTo>
                  <a:pt x="3327965" y="1333204"/>
                  <a:pt x="3362999" y="1330696"/>
                  <a:pt x="3395531" y="1330696"/>
                </a:cubicBezTo>
                <a:cubicBezTo>
                  <a:pt x="3495631" y="1325679"/>
                  <a:pt x="3495631" y="1325679"/>
                  <a:pt x="3495631" y="1325679"/>
                </a:cubicBezTo>
                <a:cubicBezTo>
                  <a:pt x="3543177" y="1323171"/>
                  <a:pt x="3543177" y="1323171"/>
                  <a:pt x="3543177" y="1323171"/>
                </a:cubicBezTo>
                <a:cubicBezTo>
                  <a:pt x="3593227" y="1320662"/>
                  <a:pt x="3593227" y="1320662"/>
                  <a:pt x="3593227" y="1320662"/>
                </a:cubicBezTo>
                <a:cubicBezTo>
                  <a:pt x="3725858" y="1313137"/>
                  <a:pt x="3858489" y="1298086"/>
                  <a:pt x="3991120" y="1290561"/>
                </a:cubicBezTo>
                <a:cubicBezTo>
                  <a:pt x="4056184" y="1285544"/>
                  <a:pt x="4123751" y="1280527"/>
                  <a:pt x="4188815" y="1278019"/>
                </a:cubicBezTo>
                <a:cubicBezTo>
                  <a:pt x="4256382" y="1275510"/>
                  <a:pt x="4323949" y="1275510"/>
                  <a:pt x="4389013" y="1278019"/>
                </a:cubicBezTo>
                <a:cubicBezTo>
                  <a:pt x="4456580" y="1283036"/>
                  <a:pt x="4521644" y="1290561"/>
                  <a:pt x="4586709" y="1303103"/>
                </a:cubicBezTo>
                <a:cubicBezTo>
                  <a:pt x="4604225" y="1305612"/>
                  <a:pt x="4619241" y="1310628"/>
                  <a:pt x="4636758" y="1313137"/>
                </a:cubicBezTo>
                <a:cubicBezTo>
                  <a:pt x="4684305" y="1328188"/>
                  <a:pt x="4684305" y="1328188"/>
                  <a:pt x="4684305" y="1328188"/>
                </a:cubicBezTo>
                <a:cubicBezTo>
                  <a:pt x="4708079" y="1334459"/>
                  <a:pt x="4725909" y="1339163"/>
                  <a:pt x="4739281" y="1342690"/>
                </a:cubicBezTo>
                <a:lnTo>
                  <a:pt x="4742389" y="1343510"/>
                </a:lnTo>
                <a:lnTo>
                  <a:pt x="4742389" y="1352843"/>
                </a:lnTo>
                <a:lnTo>
                  <a:pt x="4722977" y="1347354"/>
                </a:lnTo>
                <a:cubicBezTo>
                  <a:pt x="4681803" y="1335713"/>
                  <a:pt x="4681803" y="1335713"/>
                  <a:pt x="4681803" y="1335713"/>
                </a:cubicBezTo>
                <a:cubicBezTo>
                  <a:pt x="4634255" y="1323171"/>
                  <a:pt x="4634255" y="1323171"/>
                  <a:pt x="4634255" y="1323171"/>
                </a:cubicBezTo>
                <a:cubicBezTo>
                  <a:pt x="4619241" y="1318154"/>
                  <a:pt x="4601723" y="1315645"/>
                  <a:pt x="4586709" y="1310628"/>
                </a:cubicBezTo>
                <a:cubicBezTo>
                  <a:pt x="4521644" y="1298086"/>
                  <a:pt x="4454077" y="1290561"/>
                  <a:pt x="4389013" y="1285544"/>
                </a:cubicBezTo>
                <a:cubicBezTo>
                  <a:pt x="4322698" y="1281782"/>
                  <a:pt x="4256382" y="1282409"/>
                  <a:pt x="4190067" y="1285230"/>
                </a:cubicBezTo>
                <a:cubicBezTo>
                  <a:pt x="4123751" y="1288052"/>
                  <a:pt x="4057436" y="1293069"/>
                  <a:pt x="3991120" y="1298086"/>
                </a:cubicBezTo>
                <a:cubicBezTo>
                  <a:pt x="3858489" y="1305612"/>
                  <a:pt x="3725858" y="1318154"/>
                  <a:pt x="3593227" y="1328188"/>
                </a:cubicBezTo>
                <a:cubicBezTo>
                  <a:pt x="3545680" y="1330696"/>
                  <a:pt x="3545680" y="1330696"/>
                  <a:pt x="3545680" y="1330696"/>
                </a:cubicBezTo>
                <a:cubicBezTo>
                  <a:pt x="3495631" y="1333204"/>
                  <a:pt x="3495631" y="1333204"/>
                  <a:pt x="3495631" y="1333204"/>
                </a:cubicBezTo>
                <a:cubicBezTo>
                  <a:pt x="3395531" y="1338221"/>
                  <a:pt x="3395531" y="1338221"/>
                  <a:pt x="3395531" y="1338221"/>
                </a:cubicBezTo>
                <a:cubicBezTo>
                  <a:pt x="3362999" y="1338221"/>
                  <a:pt x="3327965" y="1340730"/>
                  <a:pt x="3295433" y="1340730"/>
                </a:cubicBezTo>
                <a:cubicBezTo>
                  <a:pt x="3262901" y="1340730"/>
                  <a:pt x="3230368" y="1340730"/>
                  <a:pt x="3195334" y="1340730"/>
                </a:cubicBezTo>
                <a:cubicBezTo>
                  <a:pt x="3062703" y="1339476"/>
                  <a:pt x="2930072" y="1335713"/>
                  <a:pt x="2797441" y="1332264"/>
                </a:cubicBezTo>
                <a:lnTo>
                  <a:pt x="2603375" y="1329052"/>
                </a:lnTo>
                <a:lnTo>
                  <a:pt x="2557030" y="1346910"/>
                </a:lnTo>
                <a:lnTo>
                  <a:pt x="2602614" y="1350303"/>
                </a:lnTo>
                <a:cubicBezTo>
                  <a:pt x="2801907" y="1368169"/>
                  <a:pt x="2999441" y="1393087"/>
                  <a:pt x="3198382" y="1408131"/>
                </a:cubicBezTo>
                <a:cubicBezTo>
                  <a:pt x="3248430" y="1413146"/>
                  <a:pt x="3248430" y="1413146"/>
                  <a:pt x="3248430" y="1413146"/>
                </a:cubicBezTo>
                <a:cubicBezTo>
                  <a:pt x="3298479" y="1415654"/>
                  <a:pt x="3298479" y="1415654"/>
                  <a:pt x="3298479" y="1415654"/>
                </a:cubicBezTo>
                <a:cubicBezTo>
                  <a:pt x="3398575" y="1420669"/>
                  <a:pt x="3398575" y="1420669"/>
                  <a:pt x="3398575" y="1420669"/>
                </a:cubicBezTo>
                <a:cubicBezTo>
                  <a:pt x="3431106" y="1420669"/>
                  <a:pt x="3466140" y="1423176"/>
                  <a:pt x="3498671" y="1423176"/>
                </a:cubicBezTo>
                <a:cubicBezTo>
                  <a:pt x="3531203" y="1425683"/>
                  <a:pt x="3563734" y="1425683"/>
                  <a:pt x="3598767" y="1425683"/>
                </a:cubicBezTo>
                <a:cubicBezTo>
                  <a:pt x="3731395" y="1425683"/>
                  <a:pt x="3864023" y="1423176"/>
                  <a:pt x="3996650" y="1420669"/>
                </a:cubicBezTo>
                <a:cubicBezTo>
                  <a:pt x="4064215" y="1420669"/>
                  <a:pt x="4131781" y="1418161"/>
                  <a:pt x="4196843" y="1418161"/>
                </a:cubicBezTo>
                <a:cubicBezTo>
                  <a:pt x="4264408" y="1420669"/>
                  <a:pt x="4329471" y="1423176"/>
                  <a:pt x="4397035" y="1428191"/>
                </a:cubicBezTo>
                <a:cubicBezTo>
                  <a:pt x="4464601" y="1435713"/>
                  <a:pt x="4529663" y="1443236"/>
                  <a:pt x="4594726" y="1458280"/>
                </a:cubicBezTo>
                <a:cubicBezTo>
                  <a:pt x="4644149" y="1467683"/>
                  <a:pt x="4681216" y="1474736"/>
                  <a:pt x="4709016" y="1480025"/>
                </a:cubicBezTo>
                <a:lnTo>
                  <a:pt x="4742389" y="1486374"/>
                </a:lnTo>
                <a:lnTo>
                  <a:pt x="4742389" y="1494257"/>
                </a:lnTo>
                <a:lnTo>
                  <a:pt x="4677071" y="1481670"/>
                </a:lnTo>
                <a:cubicBezTo>
                  <a:pt x="4594726" y="1465803"/>
                  <a:pt x="4594726" y="1465803"/>
                  <a:pt x="4594726" y="1465803"/>
                </a:cubicBezTo>
                <a:cubicBezTo>
                  <a:pt x="4529663" y="1450758"/>
                  <a:pt x="4462099" y="1443236"/>
                  <a:pt x="4397035" y="1435713"/>
                </a:cubicBezTo>
                <a:cubicBezTo>
                  <a:pt x="4329471" y="1430698"/>
                  <a:pt x="4264408" y="1428191"/>
                  <a:pt x="4196843" y="1428191"/>
                </a:cubicBezTo>
                <a:cubicBezTo>
                  <a:pt x="4131781" y="1425683"/>
                  <a:pt x="4064215" y="1428191"/>
                  <a:pt x="3996650" y="1428191"/>
                </a:cubicBezTo>
                <a:cubicBezTo>
                  <a:pt x="3864023" y="1430698"/>
                  <a:pt x="3731395" y="1433206"/>
                  <a:pt x="3598767" y="1433206"/>
                </a:cubicBezTo>
                <a:cubicBezTo>
                  <a:pt x="3563734" y="1433206"/>
                  <a:pt x="3531203" y="1433206"/>
                  <a:pt x="3498671" y="1430698"/>
                </a:cubicBezTo>
                <a:cubicBezTo>
                  <a:pt x="3463637" y="1430698"/>
                  <a:pt x="3431106" y="1428191"/>
                  <a:pt x="3398575" y="1425683"/>
                </a:cubicBezTo>
                <a:cubicBezTo>
                  <a:pt x="3298479" y="1420669"/>
                  <a:pt x="3298479" y="1420669"/>
                  <a:pt x="3298479" y="1420669"/>
                </a:cubicBezTo>
                <a:cubicBezTo>
                  <a:pt x="3248430" y="1418161"/>
                  <a:pt x="3248430" y="1418161"/>
                  <a:pt x="3248430" y="1418161"/>
                </a:cubicBezTo>
                <a:cubicBezTo>
                  <a:pt x="3198382" y="1415654"/>
                  <a:pt x="3198382" y="1415654"/>
                  <a:pt x="3198382" y="1415654"/>
                </a:cubicBezTo>
                <a:cubicBezTo>
                  <a:pt x="3065755" y="1404370"/>
                  <a:pt x="2933127" y="1389952"/>
                  <a:pt x="2800499" y="1376161"/>
                </a:cubicBezTo>
                <a:lnTo>
                  <a:pt x="2541482" y="1352901"/>
                </a:lnTo>
                <a:lnTo>
                  <a:pt x="2519845" y="1361238"/>
                </a:lnTo>
                <a:cubicBezTo>
                  <a:pt x="2514698" y="1363221"/>
                  <a:pt x="2514698" y="1363221"/>
                  <a:pt x="2514698" y="1363221"/>
                </a:cubicBezTo>
                <a:lnTo>
                  <a:pt x="2492236" y="1370889"/>
                </a:lnTo>
                <a:lnTo>
                  <a:pt x="2607863" y="1388382"/>
                </a:lnTo>
                <a:cubicBezTo>
                  <a:pt x="2805412" y="1421420"/>
                  <a:pt x="3001553" y="1461866"/>
                  <a:pt x="3200510" y="1493846"/>
                </a:cubicBezTo>
                <a:cubicBezTo>
                  <a:pt x="3266829" y="1503879"/>
                  <a:pt x="3333148" y="1513285"/>
                  <a:pt x="3399467" y="1521123"/>
                </a:cubicBezTo>
                <a:lnTo>
                  <a:pt x="3456135" y="1526213"/>
                </a:lnTo>
                <a:lnTo>
                  <a:pt x="3385974" y="1526213"/>
                </a:lnTo>
                <a:lnTo>
                  <a:pt x="3198007" y="1501370"/>
                </a:lnTo>
                <a:cubicBezTo>
                  <a:pt x="3000927" y="1469390"/>
                  <a:pt x="2803848" y="1428945"/>
                  <a:pt x="2605712" y="1394849"/>
                </a:cubicBezTo>
                <a:lnTo>
                  <a:pt x="2480242" y="1374984"/>
                </a:lnTo>
                <a:lnTo>
                  <a:pt x="2430316" y="1392028"/>
                </a:lnTo>
                <a:lnTo>
                  <a:pt x="2611703" y="1435223"/>
                </a:lnTo>
                <a:cubicBezTo>
                  <a:pt x="2709822" y="1460086"/>
                  <a:pt x="2807677" y="1486624"/>
                  <a:pt x="2905401" y="1512588"/>
                </a:cubicBezTo>
                <a:lnTo>
                  <a:pt x="2959386" y="1526213"/>
                </a:lnTo>
                <a:lnTo>
                  <a:pt x="2932531" y="1526213"/>
                </a:lnTo>
                <a:lnTo>
                  <a:pt x="2904301" y="1519009"/>
                </a:lnTo>
                <a:cubicBezTo>
                  <a:pt x="2806651" y="1493118"/>
                  <a:pt x="2709177" y="1466963"/>
                  <a:pt x="2611351" y="1442394"/>
                </a:cubicBezTo>
                <a:lnTo>
                  <a:pt x="2417339" y="1396458"/>
                </a:lnTo>
                <a:lnTo>
                  <a:pt x="2366634" y="1413767"/>
                </a:lnTo>
                <a:lnTo>
                  <a:pt x="2372405" y="1415502"/>
                </a:lnTo>
                <a:cubicBezTo>
                  <a:pt x="2422456" y="1430541"/>
                  <a:pt x="2422456" y="1430541"/>
                  <a:pt x="2422456" y="1430541"/>
                </a:cubicBezTo>
                <a:cubicBezTo>
                  <a:pt x="2487522" y="1449967"/>
                  <a:pt x="2552119" y="1470803"/>
                  <a:pt x="2616442" y="1492383"/>
                </a:cubicBezTo>
                <a:lnTo>
                  <a:pt x="2714577" y="1526213"/>
                </a:lnTo>
                <a:lnTo>
                  <a:pt x="2697232" y="1526213"/>
                </a:lnTo>
                <a:lnTo>
                  <a:pt x="2613979" y="1497435"/>
                </a:lnTo>
                <a:cubicBezTo>
                  <a:pt x="2549617" y="1475816"/>
                  <a:pt x="2485020" y="1454980"/>
                  <a:pt x="2419954" y="1435554"/>
                </a:cubicBezTo>
                <a:cubicBezTo>
                  <a:pt x="2369903" y="1420515"/>
                  <a:pt x="2369903" y="1420515"/>
                  <a:pt x="2369903" y="1420515"/>
                </a:cubicBezTo>
                <a:lnTo>
                  <a:pt x="2356905" y="1417089"/>
                </a:lnTo>
                <a:lnTo>
                  <a:pt x="2316294" y="1430952"/>
                </a:lnTo>
                <a:lnTo>
                  <a:pt x="2127719" y="1485932"/>
                </a:lnTo>
                <a:lnTo>
                  <a:pt x="2204876" y="1503785"/>
                </a:lnTo>
                <a:cubicBezTo>
                  <a:pt x="2254923" y="1513821"/>
                  <a:pt x="2254923" y="1513821"/>
                  <a:pt x="2254923" y="1513821"/>
                </a:cubicBezTo>
                <a:cubicBezTo>
                  <a:pt x="2304970" y="1523857"/>
                  <a:pt x="2304970" y="1523857"/>
                  <a:pt x="2304970" y="1523857"/>
                </a:cubicBezTo>
                <a:lnTo>
                  <a:pt x="2314134" y="1526213"/>
                </a:lnTo>
                <a:lnTo>
                  <a:pt x="2281838" y="1526213"/>
                </a:lnTo>
                <a:lnTo>
                  <a:pt x="2258677" y="1520407"/>
                </a:lnTo>
                <a:cubicBezTo>
                  <a:pt x="2252421" y="1518839"/>
                  <a:pt x="2252421" y="1518839"/>
                  <a:pt x="2252421" y="1518839"/>
                </a:cubicBezTo>
                <a:cubicBezTo>
                  <a:pt x="2204876" y="1508803"/>
                  <a:pt x="2204876" y="1508803"/>
                  <a:pt x="2204876" y="1508803"/>
                </a:cubicBezTo>
                <a:lnTo>
                  <a:pt x="2117153" y="1489013"/>
                </a:lnTo>
                <a:lnTo>
                  <a:pt x="2014436" y="1518961"/>
                </a:lnTo>
                <a:lnTo>
                  <a:pt x="1983833" y="1526213"/>
                </a:lnTo>
                <a:lnTo>
                  <a:pt x="1962561" y="1526213"/>
                </a:lnTo>
                <a:lnTo>
                  <a:pt x="2014304" y="1513946"/>
                </a:lnTo>
                <a:lnTo>
                  <a:pt x="2107222" y="1486773"/>
                </a:lnTo>
                <a:lnTo>
                  <a:pt x="2104782" y="1486222"/>
                </a:lnTo>
                <a:lnTo>
                  <a:pt x="2059080" y="1477998"/>
                </a:lnTo>
                <a:lnTo>
                  <a:pt x="1992309" y="1496203"/>
                </a:lnTo>
                <a:lnTo>
                  <a:pt x="1852191" y="1526213"/>
                </a:lnTo>
                <a:lnTo>
                  <a:pt x="1827090" y="1526213"/>
                </a:lnTo>
                <a:lnTo>
                  <a:pt x="1991566" y="1491190"/>
                </a:lnTo>
                <a:lnTo>
                  <a:pt x="2047515" y="1475916"/>
                </a:lnTo>
                <a:lnTo>
                  <a:pt x="2019390" y="1470855"/>
                </a:lnTo>
                <a:cubicBezTo>
                  <a:pt x="2007191" y="1468660"/>
                  <a:pt x="2007191" y="1468660"/>
                  <a:pt x="2007191" y="1468660"/>
                </a:cubicBezTo>
                <a:lnTo>
                  <a:pt x="1989537" y="1465988"/>
                </a:lnTo>
                <a:lnTo>
                  <a:pt x="1702379" y="1526213"/>
                </a:lnTo>
                <a:lnTo>
                  <a:pt x="1678465" y="1526213"/>
                </a:lnTo>
                <a:lnTo>
                  <a:pt x="1975510" y="1463865"/>
                </a:lnTo>
                <a:lnTo>
                  <a:pt x="1916849" y="1454987"/>
                </a:lnTo>
                <a:lnTo>
                  <a:pt x="1654418" y="1505979"/>
                </a:lnTo>
                <a:lnTo>
                  <a:pt x="1507673" y="1526213"/>
                </a:lnTo>
                <a:lnTo>
                  <a:pt x="1470857" y="1526213"/>
                </a:lnTo>
                <a:lnTo>
                  <a:pt x="1651916" y="1500963"/>
                </a:lnTo>
                <a:lnTo>
                  <a:pt x="1899571" y="1452372"/>
                </a:lnTo>
                <a:lnTo>
                  <a:pt x="1834242" y="1442485"/>
                </a:lnTo>
                <a:lnTo>
                  <a:pt x="1639052" y="1476367"/>
                </a:lnTo>
                <a:lnTo>
                  <a:pt x="1254290" y="1526213"/>
                </a:lnTo>
                <a:lnTo>
                  <a:pt x="1219068" y="1526213"/>
                </a:lnTo>
                <a:lnTo>
                  <a:pt x="1237416" y="1524638"/>
                </a:lnTo>
                <a:cubicBezTo>
                  <a:pt x="1371294" y="1510219"/>
                  <a:pt x="1505173" y="1492666"/>
                  <a:pt x="1639052" y="1471352"/>
                </a:cubicBezTo>
                <a:lnTo>
                  <a:pt x="1818580" y="1440115"/>
                </a:lnTo>
                <a:lnTo>
                  <a:pt x="1808255" y="1438552"/>
                </a:lnTo>
                <a:lnTo>
                  <a:pt x="1740515" y="1430863"/>
                </a:lnTo>
                <a:lnTo>
                  <a:pt x="1626857" y="1448018"/>
                </a:lnTo>
                <a:cubicBezTo>
                  <a:pt x="1494229" y="1466809"/>
                  <a:pt x="1361601" y="1482468"/>
                  <a:pt x="1228661" y="1495621"/>
                </a:cubicBezTo>
                <a:lnTo>
                  <a:pt x="852899" y="1526213"/>
                </a:lnTo>
                <a:lnTo>
                  <a:pt x="815074" y="1526213"/>
                </a:lnTo>
                <a:lnTo>
                  <a:pt x="828590" y="1525686"/>
                </a:lnTo>
                <a:cubicBezTo>
                  <a:pt x="1093844" y="1508148"/>
                  <a:pt x="1361601" y="1480589"/>
                  <a:pt x="1626857" y="1443007"/>
                </a:cubicBezTo>
                <a:lnTo>
                  <a:pt x="1721439" y="1428698"/>
                </a:lnTo>
                <a:lnTo>
                  <a:pt x="1632000" y="1418546"/>
                </a:lnTo>
                <a:lnTo>
                  <a:pt x="1616619" y="1420490"/>
                </a:lnTo>
                <a:cubicBezTo>
                  <a:pt x="1351350" y="1453061"/>
                  <a:pt x="1086081" y="1478114"/>
                  <a:pt x="820813" y="1493147"/>
                </a:cubicBezTo>
                <a:cubicBezTo>
                  <a:pt x="555543" y="1510685"/>
                  <a:pt x="287773" y="1518201"/>
                  <a:pt x="22503" y="1515695"/>
                </a:cubicBezTo>
                <a:cubicBezTo>
                  <a:pt x="287773" y="1518201"/>
                  <a:pt x="555543" y="1508179"/>
                  <a:pt x="820813" y="1490641"/>
                </a:cubicBezTo>
                <a:cubicBezTo>
                  <a:pt x="953447" y="1481873"/>
                  <a:pt x="1086081" y="1471225"/>
                  <a:pt x="1218716" y="1458698"/>
                </a:cubicBezTo>
                <a:lnTo>
                  <a:pt x="1610676" y="1416125"/>
                </a:lnTo>
                <a:lnTo>
                  <a:pt x="1609318" y="1415971"/>
                </a:lnTo>
                <a:cubicBezTo>
                  <a:pt x="1559271" y="1413462"/>
                  <a:pt x="1559271" y="1413462"/>
                  <a:pt x="1559271" y="1413462"/>
                </a:cubicBezTo>
                <a:cubicBezTo>
                  <a:pt x="1509224" y="1408444"/>
                  <a:pt x="1509224" y="1408444"/>
                  <a:pt x="1509224" y="1408444"/>
                </a:cubicBezTo>
                <a:lnTo>
                  <a:pt x="1486643" y="1406788"/>
                </a:lnTo>
                <a:lnTo>
                  <a:pt x="1212315" y="1431240"/>
                </a:lnTo>
                <a:cubicBezTo>
                  <a:pt x="815478" y="1463913"/>
                  <a:pt x="417585" y="1487418"/>
                  <a:pt x="19691" y="1491179"/>
                </a:cubicBezTo>
                <a:cubicBezTo>
                  <a:pt x="417585" y="1485538"/>
                  <a:pt x="815478" y="1461562"/>
                  <a:pt x="1212315" y="1427714"/>
                </a:cubicBezTo>
                <a:lnTo>
                  <a:pt x="1459239" y="1404777"/>
                </a:lnTo>
                <a:lnTo>
                  <a:pt x="1406628" y="1400918"/>
                </a:lnTo>
                <a:lnTo>
                  <a:pt x="1234761" y="1396610"/>
                </a:lnTo>
                <a:lnTo>
                  <a:pt x="810496" y="1426588"/>
                </a:lnTo>
                <a:cubicBezTo>
                  <a:pt x="678018" y="1435203"/>
                  <a:pt x="545462" y="1443114"/>
                  <a:pt x="412867" y="1449810"/>
                </a:cubicBezTo>
                <a:lnTo>
                  <a:pt x="86413" y="1462888"/>
                </a:lnTo>
                <a:lnTo>
                  <a:pt x="15002" y="1465748"/>
                </a:lnTo>
                <a:lnTo>
                  <a:pt x="89545" y="1462483"/>
                </a:lnTo>
                <a:lnTo>
                  <a:pt x="412867" y="1448322"/>
                </a:lnTo>
                <a:cubicBezTo>
                  <a:pt x="545462" y="1441234"/>
                  <a:pt x="678018" y="1433011"/>
                  <a:pt x="810496" y="1424082"/>
                </a:cubicBezTo>
                <a:lnTo>
                  <a:pt x="1194331" y="1395748"/>
                </a:lnTo>
                <a:lnTo>
                  <a:pt x="1006253" y="1393391"/>
                </a:lnTo>
                <a:cubicBezTo>
                  <a:pt x="971220" y="1393391"/>
                  <a:pt x="938690" y="1395900"/>
                  <a:pt x="903657" y="1395900"/>
                </a:cubicBezTo>
                <a:cubicBezTo>
                  <a:pt x="853610" y="1398409"/>
                  <a:pt x="853610" y="1398409"/>
                  <a:pt x="853610" y="1398409"/>
                </a:cubicBezTo>
                <a:cubicBezTo>
                  <a:pt x="803563" y="1398409"/>
                  <a:pt x="803563" y="1398409"/>
                  <a:pt x="803563" y="1398409"/>
                </a:cubicBezTo>
                <a:lnTo>
                  <a:pt x="643413" y="1407943"/>
                </a:lnTo>
                <a:lnTo>
                  <a:pt x="803563" y="1395900"/>
                </a:lnTo>
                <a:cubicBezTo>
                  <a:pt x="853610" y="1393391"/>
                  <a:pt x="853610" y="1393391"/>
                  <a:pt x="853610" y="1393391"/>
                </a:cubicBezTo>
                <a:cubicBezTo>
                  <a:pt x="903657" y="1393391"/>
                  <a:pt x="903657" y="1393391"/>
                  <a:pt x="903657" y="1393391"/>
                </a:cubicBezTo>
                <a:cubicBezTo>
                  <a:pt x="938690" y="1393391"/>
                  <a:pt x="971220" y="1390882"/>
                  <a:pt x="1006253" y="1390882"/>
                </a:cubicBezTo>
                <a:cubicBezTo>
                  <a:pt x="1071314" y="1390882"/>
                  <a:pt x="1138877" y="1388373"/>
                  <a:pt x="1206441" y="1390882"/>
                </a:cubicBezTo>
                <a:lnTo>
                  <a:pt x="1245512" y="1391970"/>
                </a:lnTo>
                <a:lnTo>
                  <a:pt x="1604112" y="1365499"/>
                </a:lnTo>
                <a:cubicBezTo>
                  <a:pt x="1736747" y="1355474"/>
                  <a:pt x="1869381" y="1345449"/>
                  <a:pt x="2002016" y="1336050"/>
                </a:cubicBezTo>
                <a:lnTo>
                  <a:pt x="2021651" y="1334783"/>
                </a:lnTo>
                <a:lnTo>
                  <a:pt x="1996024" y="1330291"/>
                </a:lnTo>
                <a:lnTo>
                  <a:pt x="1603761" y="1345747"/>
                </a:lnTo>
                <a:cubicBezTo>
                  <a:pt x="1073237" y="1370831"/>
                  <a:pt x="542713" y="1413474"/>
                  <a:pt x="12189" y="1441067"/>
                </a:cubicBezTo>
                <a:cubicBezTo>
                  <a:pt x="542713" y="1410966"/>
                  <a:pt x="1073237" y="1368323"/>
                  <a:pt x="1603761" y="1340730"/>
                </a:cubicBezTo>
                <a:lnTo>
                  <a:pt x="1971306" y="1325958"/>
                </a:lnTo>
                <a:lnTo>
                  <a:pt x="1960110" y="1323995"/>
                </a:lnTo>
                <a:lnTo>
                  <a:pt x="1604348" y="1322878"/>
                </a:lnTo>
                <a:cubicBezTo>
                  <a:pt x="1071335" y="1332908"/>
                  <a:pt x="540826" y="1375534"/>
                  <a:pt x="10314" y="1415654"/>
                </a:cubicBezTo>
                <a:cubicBezTo>
                  <a:pt x="540826" y="1373027"/>
                  <a:pt x="1071335" y="1330400"/>
                  <a:pt x="1604348" y="1317863"/>
                </a:cubicBezTo>
                <a:lnTo>
                  <a:pt x="1889609" y="1317415"/>
                </a:lnTo>
                <a:lnTo>
                  <a:pt x="1608855" y="1305727"/>
                </a:lnTo>
                <a:cubicBezTo>
                  <a:pt x="1341077" y="1300711"/>
                  <a:pt x="1073299" y="1308236"/>
                  <a:pt x="805521" y="1325793"/>
                </a:cubicBezTo>
                <a:cubicBezTo>
                  <a:pt x="537742" y="1340843"/>
                  <a:pt x="272467" y="1365925"/>
                  <a:pt x="4688" y="1391008"/>
                </a:cubicBezTo>
                <a:cubicBezTo>
                  <a:pt x="272467" y="1363417"/>
                  <a:pt x="537742" y="1338335"/>
                  <a:pt x="805521" y="1323285"/>
                </a:cubicBezTo>
                <a:cubicBezTo>
                  <a:pt x="1073299" y="1305727"/>
                  <a:pt x="1341077" y="1295694"/>
                  <a:pt x="1608855" y="1300711"/>
                </a:cubicBezTo>
                <a:lnTo>
                  <a:pt x="1882117" y="1311385"/>
                </a:lnTo>
                <a:lnTo>
                  <a:pt x="1877765" y="1310731"/>
                </a:lnTo>
                <a:lnTo>
                  <a:pt x="1815761" y="1304073"/>
                </a:lnTo>
                <a:cubicBezTo>
                  <a:pt x="1748824" y="1298117"/>
                  <a:pt x="1681886" y="1293101"/>
                  <a:pt x="1614323" y="1288086"/>
                </a:cubicBezTo>
                <a:cubicBezTo>
                  <a:pt x="1546759" y="1285578"/>
                  <a:pt x="1479196" y="1283070"/>
                  <a:pt x="1411633" y="1280562"/>
                </a:cubicBezTo>
                <a:cubicBezTo>
                  <a:pt x="1346572" y="1278054"/>
                  <a:pt x="1279009" y="1278054"/>
                  <a:pt x="1211445" y="1278054"/>
                </a:cubicBezTo>
                <a:cubicBezTo>
                  <a:pt x="1076319" y="1280562"/>
                  <a:pt x="941192" y="1283070"/>
                  <a:pt x="806066" y="1290593"/>
                </a:cubicBezTo>
                <a:cubicBezTo>
                  <a:pt x="538315" y="1305640"/>
                  <a:pt x="270564" y="1333226"/>
                  <a:pt x="2813" y="1365827"/>
                </a:cubicBezTo>
                <a:cubicBezTo>
                  <a:pt x="270564" y="1333226"/>
                  <a:pt x="538315" y="1303132"/>
                  <a:pt x="806066" y="1288086"/>
                </a:cubicBezTo>
                <a:cubicBezTo>
                  <a:pt x="941192" y="1280562"/>
                  <a:pt x="1076319" y="1275547"/>
                  <a:pt x="1211445" y="1275547"/>
                </a:cubicBezTo>
                <a:cubicBezTo>
                  <a:pt x="1279009" y="1275547"/>
                  <a:pt x="1346572" y="1275547"/>
                  <a:pt x="1411633" y="1275547"/>
                </a:cubicBezTo>
                <a:cubicBezTo>
                  <a:pt x="1479196" y="1278054"/>
                  <a:pt x="1546759" y="1280562"/>
                  <a:pt x="1614323" y="1283070"/>
                </a:cubicBezTo>
                <a:lnTo>
                  <a:pt x="1781622" y="1296286"/>
                </a:lnTo>
                <a:lnTo>
                  <a:pt x="1724248" y="1287666"/>
                </a:lnTo>
                <a:cubicBezTo>
                  <a:pt x="1621644" y="1277640"/>
                  <a:pt x="1621644" y="1277640"/>
                  <a:pt x="1621644" y="1277640"/>
                </a:cubicBezTo>
                <a:cubicBezTo>
                  <a:pt x="1486507" y="1262600"/>
                  <a:pt x="1351370" y="1252574"/>
                  <a:pt x="1216233" y="1252574"/>
                </a:cubicBezTo>
                <a:cubicBezTo>
                  <a:pt x="1166183" y="1250067"/>
                  <a:pt x="1166183" y="1250067"/>
                  <a:pt x="1166183" y="1250067"/>
                </a:cubicBezTo>
                <a:cubicBezTo>
                  <a:pt x="1148665" y="1250067"/>
                  <a:pt x="1131147" y="1250067"/>
                  <a:pt x="1113629" y="1250067"/>
                </a:cubicBezTo>
                <a:cubicBezTo>
                  <a:pt x="1013528" y="1250067"/>
                  <a:pt x="1013528" y="1250067"/>
                  <a:pt x="1013528" y="1250067"/>
                </a:cubicBezTo>
                <a:cubicBezTo>
                  <a:pt x="943457" y="1252574"/>
                  <a:pt x="875888" y="1252574"/>
                  <a:pt x="808320" y="1257587"/>
                </a:cubicBezTo>
                <a:cubicBezTo>
                  <a:pt x="538046" y="1270120"/>
                  <a:pt x="267772" y="1300199"/>
                  <a:pt x="0" y="1340304"/>
                </a:cubicBezTo>
                <a:cubicBezTo>
                  <a:pt x="267772" y="1300199"/>
                  <a:pt x="538046" y="1267614"/>
                  <a:pt x="808320" y="1255081"/>
                </a:cubicBezTo>
                <a:cubicBezTo>
                  <a:pt x="875888" y="1250067"/>
                  <a:pt x="943457" y="1250067"/>
                  <a:pt x="1013528" y="1247561"/>
                </a:cubicBezTo>
                <a:cubicBezTo>
                  <a:pt x="1113629" y="1247561"/>
                  <a:pt x="1113629" y="1247561"/>
                  <a:pt x="1113629" y="1247561"/>
                </a:cubicBezTo>
                <a:cubicBezTo>
                  <a:pt x="1131147" y="1247561"/>
                  <a:pt x="1148665" y="1247561"/>
                  <a:pt x="1166183" y="1247561"/>
                </a:cubicBezTo>
                <a:cubicBezTo>
                  <a:pt x="1216233" y="1247561"/>
                  <a:pt x="1216233" y="1247561"/>
                  <a:pt x="1216233" y="1247561"/>
                </a:cubicBezTo>
                <a:cubicBezTo>
                  <a:pt x="1351370" y="1250067"/>
                  <a:pt x="1486507" y="1257587"/>
                  <a:pt x="1621644" y="1272627"/>
                </a:cubicBezTo>
                <a:cubicBezTo>
                  <a:pt x="1724248" y="1282653"/>
                  <a:pt x="1724248" y="1282653"/>
                  <a:pt x="1724248" y="1282653"/>
                </a:cubicBezTo>
                <a:cubicBezTo>
                  <a:pt x="1756781" y="1287666"/>
                  <a:pt x="1791817" y="1292679"/>
                  <a:pt x="1824350" y="1297692"/>
                </a:cubicBezTo>
                <a:cubicBezTo>
                  <a:pt x="1874401" y="1305212"/>
                  <a:pt x="1874401" y="1305212"/>
                  <a:pt x="1874401" y="1305212"/>
                </a:cubicBezTo>
                <a:lnTo>
                  <a:pt x="1876050" y="1305460"/>
                </a:lnTo>
                <a:lnTo>
                  <a:pt x="1958694" y="1314376"/>
                </a:lnTo>
                <a:lnTo>
                  <a:pt x="2010210" y="1316388"/>
                </a:lnTo>
                <a:lnTo>
                  <a:pt x="2037840" y="1318801"/>
                </a:lnTo>
                <a:lnTo>
                  <a:pt x="2123809" y="1322717"/>
                </a:lnTo>
                <a:lnTo>
                  <a:pt x="2237745" y="1320831"/>
                </a:lnTo>
                <a:lnTo>
                  <a:pt x="2295221" y="1317121"/>
                </a:lnTo>
                <a:lnTo>
                  <a:pt x="2402045" y="1305641"/>
                </a:lnTo>
                <a:lnTo>
                  <a:pt x="2410836" y="1304694"/>
                </a:lnTo>
                <a:lnTo>
                  <a:pt x="2546168" y="1282955"/>
                </a:lnTo>
                <a:lnTo>
                  <a:pt x="2659717" y="1258873"/>
                </a:lnTo>
                <a:lnTo>
                  <a:pt x="2712288" y="1244690"/>
                </a:lnTo>
                <a:lnTo>
                  <a:pt x="2835272" y="1207526"/>
                </a:lnTo>
                <a:lnTo>
                  <a:pt x="2871251" y="1194959"/>
                </a:lnTo>
                <a:lnTo>
                  <a:pt x="3022620" y="1135682"/>
                </a:lnTo>
                <a:lnTo>
                  <a:pt x="3065180" y="1117038"/>
                </a:lnTo>
                <a:lnTo>
                  <a:pt x="3135498" y="1082054"/>
                </a:lnTo>
                <a:lnTo>
                  <a:pt x="3272966" y="1007211"/>
                </a:lnTo>
                <a:cubicBezTo>
                  <a:pt x="3515712" y="869320"/>
                  <a:pt x="3743443" y="706358"/>
                  <a:pt x="3948651" y="518325"/>
                </a:cubicBezTo>
                <a:cubicBezTo>
                  <a:pt x="4053757" y="425561"/>
                  <a:pt x="4158863" y="330291"/>
                  <a:pt x="4268975" y="247557"/>
                </a:cubicBezTo>
                <a:cubicBezTo>
                  <a:pt x="4381589" y="162315"/>
                  <a:pt x="4501711" y="89609"/>
                  <a:pt x="4631843" y="36959"/>
                </a:cubicBezTo>
                <a:cubicBezTo>
                  <a:pt x="4664376" y="24424"/>
                  <a:pt x="4697535" y="12515"/>
                  <a:pt x="4731319" y="2487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 rot="10800000" flipV="1">
            <a:off x="11091690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0" i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fld>
            <a:endParaRPr lang="id-ID" sz="8625" b="0" i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5715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1"/>
          </p:nvPr>
        </p:nvSpPr>
        <p:spPr>
          <a:xfrm>
            <a:off x="24574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3434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3"/>
          </p:nvPr>
        </p:nvSpPr>
        <p:spPr>
          <a:xfrm>
            <a:off x="62293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3"/>
          <p:cNvSpPr>
            <a:spLocks noGrp="1"/>
          </p:cNvSpPr>
          <p:nvPr>
            <p:ph type="pic" sz="quarter" idx="14"/>
          </p:nvPr>
        </p:nvSpPr>
        <p:spPr>
          <a:xfrm>
            <a:off x="81153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5"/>
          </p:nvPr>
        </p:nvSpPr>
        <p:spPr>
          <a:xfrm>
            <a:off x="100012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3"/>
          <p:cNvSpPr>
            <a:spLocks noGrp="1"/>
          </p:cNvSpPr>
          <p:nvPr>
            <p:ph type="pic" sz="quarter" idx="16"/>
          </p:nvPr>
        </p:nvSpPr>
        <p:spPr>
          <a:xfrm>
            <a:off x="5715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3"/>
          <p:cNvSpPr>
            <a:spLocks noGrp="1"/>
          </p:cNvSpPr>
          <p:nvPr>
            <p:ph type="pic" sz="quarter" idx="17"/>
          </p:nvPr>
        </p:nvSpPr>
        <p:spPr>
          <a:xfrm>
            <a:off x="24574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3"/>
          <p:cNvSpPr>
            <a:spLocks noGrp="1"/>
          </p:cNvSpPr>
          <p:nvPr>
            <p:ph type="pic" sz="quarter" idx="18"/>
          </p:nvPr>
        </p:nvSpPr>
        <p:spPr>
          <a:xfrm>
            <a:off x="43434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3"/>
          <p:cNvSpPr>
            <a:spLocks noGrp="1"/>
          </p:cNvSpPr>
          <p:nvPr>
            <p:ph type="pic" sz="quarter" idx="19"/>
          </p:nvPr>
        </p:nvSpPr>
        <p:spPr>
          <a:xfrm>
            <a:off x="62293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3"/>
          <p:cNvSpPr>
            <a:spLocks noGrp="1"/>
          </p:cNvSpPr>
          <p:nvPr>
            <p:ph type="pic" sz="quarter" idx="20"/>
          </p:nvPr>
        </p:nvSpPr>
        <p:spPr>
          <a:xfrm>
            <a:off x="81153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3"/>
          <p:cNvSpPr>
            <a:spLocks noGrp="1"/>
          </p:cNvSpPr>
          <p:nvPr>
            <p:ph type="pic" sz="quarter" idx="21"/>
          </p:nvPr>
        </p:nvSpPr>
        <p:spPr>
          <a:xfrm>
            <a:off x="100012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3"/>
          <p:cNvSpPr>
            <a:spLocks noGrp="1"/>
          </p:cNvSpPr>
          <p:nvPr>
            <p:ph type="pic" sz="quarter" idx="22"/>
          </p:nvPr>
        </p:nvSpPr>
        <p:spPr>
          <a:xfrm>
            <a:off x="5715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3"/>
          <p:cNvSpPr>
            <a:spLocks noGrp="1"/>
          </p:cNvSpPr>
          <p:nvPr>
            <p:ph type="pic" sz="quarter" idx="23"/>
          </p:nvPr>
        </p:nvSpPr>
        <p:spPr>
          <a:xfrm>
            <a:off x="24574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24"/>
          </p:nvPr>
        </p:nvSpPr>
        <p:spPr>
          <a:xfrm>
            <a:off x="43434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3"/>
          <p:cNvSpPr>
            <a:spLocks noGrp="1"/>
          </p:cNvSpPr>
          <p:nvPr>
            <p:ph type="pic" sz="quarter" idx="25"/>
          </p:nvPr>
        </p:nvSpPr>
        <p:spPr>
          <a:xfrm>
            <a:off x="62293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3"/>
          <p:cNvSpPr>
            <a:spLocks noGrp="1"/>
          </p:cNvSpPr>
          <p:nvPr>
            <p:ph type="pic" sz="quarter" idx="26"/>
          </p:nvPr>
        </p:nvSpPr>
        <p:spPr>
          <a:xfrm>
            <a:off x="81153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3"/>
          <p:cNvSpPr>
            <a:spLocks noGrp="1"/>
          </p:cNvSpPr>
          <p:nvPr>
            <p:ph type="pic" sz="quarter" idx="27"/>
          </p:nvPr>
        </p:nvSpPr>
        <p:spPr>
          <a:xfrm>
            <a:off x="100012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4" name="图片占位符 3"/>
          <p:cNvSpPr>
            <a:spLocks noGrp="1"/>
          </p:cNvSpPr>
          <p:nvPr>
            <p:ph type="pic" sz="quarter" idx="28"/>
          </p:nvPr>
        </p:nvSpPr>
        <p:spPr>
          <a:xfrm>
            <a:off x="5715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5" name="图片占位符 3"/>
          <p:cNvSpPr>
            <a:spLocks noGrp="1"/>
          </p:cNvSpPr>
          <p:nvPr>
            <p:ph type="pic" sz="quarter" idx="29"/>
          </p:nvPr>
        </p:nvSpPr>
        <p:spPr>
          <a:xfrm>
            <a:off x="24574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6" name="图片占位符 3"/>
          <p:cNvSpPr>
            <a:spLocks noGrp="1"/>
          </p:cNvSpPr>
          <p:nvPr>
            <p:ph type="pic" sz="quarter" idx="30"/>
          </p:nvPr>
        </p:nvSpPr>
        <p:spPr>
          <a:xfrm>
            <a:off x="43434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7" name="图片占位符 3"/>
          <p:cNvSpPr>
            <a:spLocks noGrp="1"/>
          </p:cNvSpPr>
          <p:nvPr>
            <p:ph type="pic" sz="quarter" idx="31"/>
          </p:nvPr>
        </p:nvSpPr>
        <p:spPr>
          <a:xfrm>
            <a:off x="62293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8" name="图片占位符 3"/>
          <p:cNvSpPr>
            <a:spLocks noGrp="1"/>
          </p:cNvSpPr>
          <p:nvPr>
            <p:ph type="pic" sz="quarter" idx="32"/>
          </p:nvPr>
        </p:nvSpPr>
        <p:spPr>
          <a:xfrm>
            <a:off x="81153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9" name="图片占位符 3"/>
          <p:cNvSpPr>
            <a:spLocks noGrp="1"/>
          </p:cNvSpPr>
          <p:nvPr>
            <p:ph type="pic" sz="quarter" idx="33"/>
          </p:nvPr>
        </p:nvSpPr>
        <p:spPr>
          <a:xfrm>
            <a:off x="100012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961912" cy="6858000"/>
          </a:xfrm>
        </p:spPr>
        <p:txBody>
          <a:bodyPr vert="horz" lIns="182843" tIns="91422" rIns="182843" bIns="91422" rtlCol="0">
            <a:normAutofit/>
          </a:bodyPr>
          <a:lstStyle>
            <a:lvl1pPr>
              <a:defRPr sz="1400"/>
            </a:lvl1pPr>
          </a:lstStyle>
          <a:p>
            <a:pPr marL="0" marR="0" lvl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Hairline" charset="0"/>
              <a:ea typeface="Montserrat Hairline" charset="0"/>
              <a:cs typeface="Montserrat Hairline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716489" y="0"/>
            <a:ext cx="6475511" cy="6858000"/>
          </a:xfrm>
        </p:spPr>
        <p:txBody>
          <a:bodyPr vert="horz" lIns="182843" tIns="91422" rIns="182843" bIns="91422" rtlCol="0">
            <a:normAutofit/>
          </a:bodyPr>
          <a:lstStyle>
            <a:lvl1pPr>
              <a:defRPr sz="1400"/>
            </a:lvl1pPr>
          </a:lstStyle>
          <a:p>
            <a:pPr marL="0" marR="0" lvl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Hairline" charset="0"/>
              <a:ea typeface="Montserrat Hairline" charset="0"/>
              <a:cs typeface="Montserrat Hairline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30088" y="1"/>
            <a:ext cx="4961912" cy="6858000"/>
          </a:xfrm>
        </p:spPr>
        <p:txBody>
          <a:bodyPr vert="horz" lIns="182843" tIns="91422" rIns="182843" bIns="91422" rtlCol="0">
            <a:normAutofit/>
          </a:bodyPr>
          <a:lstStyle>
            <a:lvl1pPr>
              <a:defRPr sz="1400"/>
            </a:lvl1pPr>
          </a:lstStyle>
          <a:p>
            <a:pPr marL="0" marR="0" lvl="0" indent="0" algn="l" defTabSz="1828165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 Hairline" charset="0"/>
              <a:ea typeface="Montserrat Hairline" charset="0"/>
              <a:cs typeface="Montserrat Hairline" charset="0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48968" y="770346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5252968" y="770346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0014568" y="770346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3.5_画板 1_画板 1_画板 1_画板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screen">
            <a:lum bright="-6000" contrast="1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0" y="614045"/>
            <a:ext cx="12192000" cy="6243955"/>
          </a:xfrm>
          <a:prstGeom prst="rect">
            <a:avLst/>
          </a:prstGeom>
          <a:gradFill>
            <a:gsLst>
              <a:gs pos="8000">
                <a:schemeClr val="accent1">
                  <a:lumMod val="75000"/>
                  <a:alpha val="100000"/>
                </a:schemeClr>
              </a:gs>
              <a:gs pos="77000">
                <a:schemeClr val="accent1">
                  <a:alpha val="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>
            <p:custDataLst>
              <p:tags r:id="rId5"/>
            </p:custDataLst>
          </p:nvPr>
        </p:nvGrpSpPr>
        <p:grpSpPr>
          <a:xfrm>
            <a:off x="0" y="0"/>
            <a:ext cx="12191365" cy="626745"/>
            <a:chOff x="0" y="0"/>
            <a:chExt cx="19199" cy="987"/>
          </a:xfrm>
        </p:grpSpPr>
        <p:sp>
          <p:nvSpPr>
            <p:cNvPr id="9" name="矩形 8"/>
            <p:cNvSpPr/>
            <p:nvPr>
              <p:custDataLst>
                <p:tags r:id="rId6"/>
              </p:custDataLst>
            </p:nvPr>
          </p:nvSpPr>
          <p:spPr>
            <a:xfrm>
              <a:off x="0" y="0"/>
              <a:ext cx="19199" cy="9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747" y="349"/>
              <a:ext cx="1058" cy="252"/>
              <a:chOff x="571" y="350"/>
              <a:chExt cx="1058" cy="252"/>
            </a:xfrm>
          </p:grpSpPr>
          <p:sp>
            <p:nvSpPr>
              <p:cNvPr id="12" name="椭圆 11"/>
              <p:cNvSpPr/>
              <p:nvPr>
                <p:custDataLst>
                  <p:tags r:id="rId7"/>
                </p:custDataLst>
              </p:nvPr>
            </p:nvSpPr>
            <p:spPr>
              <a:xfrm>
                <a:off x="571" y="350"/>
                <a:ext cx="252" cy="25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>
                <p:custDataLst>
                  <p:tags r:id="rId8"/>
                </p:custDataLst>
              </p:nvPr>
            </p:nvSpPr>
            <p:spPr>
              <a:xfrm>
                <a:off x="959" y="350"/>
                <a:ext cx="252" cy="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>
                <p:custDataLst>
                  <p:tags r:id="rId9"/>
                </p:custDataLst>
              </p:nvPr>
            </p:nvSpPr>
            <p:spPr>
              <a:xfrm>
                <a:off x="1377" y="350"/>
                <a:ext cx="252" cy="25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1" name="直接箭头连接符 10"/>
            <p:cNvCxnSpPr/>
            <p:nvPr>
              <p:custDataLst>
                <p:tags r:id="rId10"/>
              </p:custDataLst>
            </p:nvPr>
          </p:nvCxnSpPr>
          <p:spPr>
            <a:xfrm>
              <a:off x="18016" y="0"/>
              <a:ext cx="0" cy="746"/>
            </a:xfrm>
            <a:prstGeom prst="straightConnector1">
              <a:avLst/>
            </a:prstGeom>
            <a:ln w="603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箭头连接符 14"/>
          <p:cNvCxnSpPr/>
          <p:nvPr userDrawn="1">
            <p:custDataLst>
              <p:tags r:id="rId11"/>
            </p:custDataLst>
          </p:nvPr>
        </p:nvCxnSpPr>
        <p:spPr>
          <a:xfrm>
            <a:off x="11439843" y="6061075"/>
            <a:ext cx="0" cy="473710"/>
          </a:xfrm>
          <a:prstGeom prst="straightConnector1">
            <a:avLst/>
          </a:prstGeom>
          <a:ln w="603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 userDrawn="1">
            <p:custDataLst>
              <p:tags r:id="rId12"/>
            </p:custDataLst>
          </p:nvPr>
        </p:nvGrpSpPr>
        <p:grpSpPr>
          <a:xfrm>
            <a:off x="715645" y="5052060"/>
            <a:ext cx="2268220" cy="605790"/>
            <a:chOff x="1127" y="7553"/>
            <a:chExt cx="3572" cy="954"/>
          </a:xfrm>
        </p:grpSpPr>
        <p:sp>
          <p:nvSpPr>
            <p:cNvPr id="20" name="圆角矩形 25"/>
            <p:cNvSpPr/>
            <p:nvPr>
              <p:custDataLst>
                <p:tags r:id="rId13"/>
              </p:custDataLst>
            </p:nvPr>
          </p:nvSpPr>
          <p:spPr>
            <a:xfrm>
              <a:off x="1127" y="7584"/>
              <a:ext cx="3572" cy="891"/>
            </a:xfrm>
            <a:prstGeom prst="roundRect">
              <a:avLst>
                <a:gd name="adj" fmla="val 11335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2700000" algn="tl" rotWithShape="0">
                <a:schemeClr val="bg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圆角矩形 30"/>
            <p:cNvSpPr/>
            <p:nvPr>
              <p:custDataLst>
                <p:tags r:id="rId14"/>
              </p:custDataLst>
            </p:nvPr>
          </p:nvSpPr>
          <p:spPr>
            <a:xfrm>
              <a:off x="1253" y="7553"/>
              <a:ext cx="222" cy="954"/>
            </a:xfrm>
            <a:prstGeom prst="roundRect">
              <a:avLst>
                <a:gd name="adj" fmla="val 1126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14300" dist="38100" sx="88000" sy="88000" algn="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5"/>
            </p:custDataLst>
          </p:nvPr>
        </p:nvSpPr>
        <p:spPr>
          <a:xfrm>
            <a:off x="574675" y="1372235"/>
            <a:ext cx="7695565" cy="3030220"/>
          </a:xfrm>
        </p:spPr>
        <p:txBody>
          <a:bodyPr lIns="90000" tIns="46800" rIns="90000" bIns="46800" anchor="t" anchorCtr="0">
            <a:noAutofit/>
          </a:bodyPr>
          <a:lstStyle>
            <a:lvl1pPr algn="l">
              <a:defRPr sz="9600" spc="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</a:t>
            </a:r>
            <a:br>
              <a:rPr lang="en-US" altLang="zh-CN" dirty="0"/>
            </a:br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3" hasCustomPrompt="1"/>
            <p:custDataLst>
              <p:tags r:id="rId19"/>
            </p:custDataLst>
          </p:nvPr>
        </p:nvSpPr>
        <p:spPr>
          <a:xfrm>
            <a:off x="935673" y="5071745"/>
            <a:ext cx="2047875" cy="56578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b="1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26" name="竖排文字占位符 25"/>
          <p:cNvSpPr>
            <a:spLocks noGrp="1"/>
          </p:cNvSpPr>
          <p:nvPr>
            <p:ph type="body" orient="vert" sz="quarter" idx="14"/>
            <p:custDataLst>
              <p:tags r:id="rId20"/>
            </p:custDataLst>
          </p:nvPr>
        </p:nvSpPr>
        <p:spPr>
          <a:xfrm>
            <a:off x="11180725" y="1497012"/>
            <a:ext cx="518161" cy="3863976"/>
          </a:xfrm>
        </p:spPr>
        <p:txBody>
          <a:bodyPr vert="eaVert">
            <a:normAutofit/>
          </a:bodyPr>
          <a:lstStyle>
            <a:lvl1pPr marL="0" indent="0" algn="ctr">
              <a:lnSpc>
                <a:spcPct val="120000"/>
              </a:lnSpc>
              <a:spcAft>
                <a:spcPts val="0"/>
              </a:spcAft>
              <a:buNone/>
              <a:defRPr sz="16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ryptonary Template - 4">
    <p:bg>
      <p:bgPr>
        <a:gradFill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/>
          <p:cNvSpPr/>
          <p:nvPr userDrawn="1"/>
        </p:nvSpPr>
        <p:spPr>
          <a:xfrm>
            <a:off x="6706699" y="5092701"/>
            <a:ext cx="5485302" cy="1765300"/>
          </a:xfrm>
          <a:custGeom>
            <a:avLst/>
            <a:gdLst>
              <a:gd name="connsiteX0" fmla="*/ 643413 w 4742389"/>
              <a:gd name="connsiteY0" fmla="*/ 1407943 h 1526213"/>
              <a:gd name="connsiteX1" fmla="*/ 403188 w 4742389"/>
              <a:gd name="connsiteY1" fmla="*/ 1426007 h 1526213"/>
              <a:gd name="connsiteX2" fmla="*/ 603376 w 4742389"/>
              <a:gd name="connsiteY2" fmla="*/ 1410326 h 1526213"/>
              <a:gd name="connsiteX3" fmla="*/ 2316873 w 4742389"/>
              <a:gd name="connsiteY3" fmla="*/ 1406472 h 1526213"/>
              <a:gd name="connsiteX4" fmla="*/ 2292268 w 4742389"/>
              <a:gd name="connsiteY4" fmla="*/ 1414417 h 1526213"/>
              <a:gd name="connsiteX5" fmla="*/ 2070799 w 4742389"/>
              <a:gd name="connsiteY5" fmla="*/ 1474802 h 1526213"/>
              <a:gd name="connsiteX6" fmla="*/ 2094773 w 4742389"/>
              <a:gd name="connsiteY6" fmla="*/ 1479009 h 1526213"/>
              <a:gd name="connsiteX7" fmla="*/ 2107285 w 4742389"/>
              <a:gd name="connsiteY7" fmla="*/ 1481204 h 1526213"/>
              <a:gd name="connsiteX8" fmla="*/ 2117880 w 4742389"/>
              <a:gd name="connsiteY8" fmla="*/ 1483656 h 1526213"/>
              <a:gd name="connsiteX9" fmla="*/ 2315239 w 4742389"/>
              <a:gd name="connsiteY9" fmla="*/ 1425938 h 1526213"/>
              <a:gd name="connsiteX10" fmla="*/ 2347886 w 4742389"/>
              <a:gd name="connsiteY10" fmla="*/ 1414711 h 1526213"/>
              <a:gd name="connsiteX11" fmla="*/ 2328299 w 4742389"/>
              <a:gd name="connsiteY11" fmla="*/ 1409548 h 1526213"/>
              <a:gd name="connsiteX12" fmla="*/ 2322355 w 4742389"/>
              <a:gd name="connsiteY12" fmla="*/ 1407982 h 1526213"/>
              <a:gd name="connsiteX13" fmla="*/ 2271317 w 4742389"/>
              <a:gd name="connsiteY13" fmla="*/ 1393924 h 1526213"/>
              <a:gd name="connsiteX14" fmla="*/ 2070766 w 4742389"/>
              <a:gd name="connsiteY14" fmla="*/ 1448952 h 1526213"/>
              <a:gd name="connsiteX15" fmla="*/ 2003434 w 4742389"/>
              <a:gd name="connsiteY15" fmla="*/ 1463073 h 1526213"/>
              <a:gd name="connsiteX16" fmla="*/ 2007191 w 4742389"/>
              <a:gd name="connsiteY16" fmla="*/ 1463642 h 1526213"/>
              <a:gd name="connsiteX17" fmla="*/ 2059110 w 4742389"/>
              <a:gd name="connsiteY17" fmla="*/ 1472751 h 1526213"/>
              <a:gd name="connsiteX18" fmla="*/ 2291173 w 4742389"/>
              <a:gd name="connsiteY18" fmla="*/ 1409403 h 1526213"/>
              <a:gd name="connsiteX19" fmla="*/ 2307838 w 4742389"/>
              <a:gd name="connsiteY19" fmla="*/ 1403983 h 1526213"/>
              <a:gd name="connsiteX20" fmla="*/ 2378176 w 4742389"/>
              <a:gd name="connsiteY20" fmla="*/ 1386677 h 1526213"/>
              <a:gd name="connsiteX21" fmla="*/ 2329155 w 4742389"/>
              <a:gd name="connsiteY21" fmla="*/ 1402506 h 1526213"/>
              <a:gd name="connsiteX22" fmla="*/ 2358093 w 4742389"/>
              <a:gd name="connsiteY22" fmla="*/ 1411201 h 1526213"/>
              <a:gd name="connsiteX23" fmla="*/ 2407814 w 4742389"/>
              <a:gd name="connsiteY23" fmla="*/ 1394103 h 1526213"/>
              <a:gd name="connsiteX24" fmla="*/ 2233796 w 4742389"/>
              <a:gd name="connsiteY24" fmla="*/ 1383589 h 1526213"/>
              <a:gd name="connsiteX25" fmla="*/ 2052937 w 4742389"/>
              <a:gd name="connsiteY25" fmla="*/ 1428544 h 1526213"/>
              <a:gd name="connsiteX26" fmla="*/ 1931367 w 4742389"/>
              <a:gd name="connsiteY26" fmla="*/ 1452166 h 1526213"/>
              <a:gd name="connsiteX27" fmla="*/ 1989402 w 4742389"/>
              <a:gd name="connsiteY27" fmla="*/ 1460949 h 1526213"/>
              <a:gd name="connsiteX28" fmla="*/ 2070453 w 4742389"/>
              <a:gd name="connsiteY28" fmla="*/ 1443937 h 1526213"/>
              <a:gd name="connsiteX29" fmla="*/ 2261511 w 4742389"/>
              <a:gd name="connsiteY29" fmla="*/ 1391222 h 1526213"/>
              <a:gd name="connsiteX30" fmla="*/ 2329305 w 4742389"/>
              <a:gd name="connsiteY30" fmla="*/ 1378012 h 1526213"/>
              <a:gd name="connsiteX31" fmla="*/ 2283683 w 4742389"/>
              <a:gd name="connsiteY31" fmla="*/ 1390530 h 1526213"/>
              <a:gd name="connsiteX32" fmla="*/ 2320293 w 4742389"/>
              <a:gd name="connsiteY32" fmla="*/ 1399933 h 1526213"/>
              <a:gd name="connsiteX33" fmla="*/ 2368504 w 4742389"/>
              <a:gd name="connsiteY33" fmla="*/ 1384254 h 1526213"/>
              <a:gd name="connsiteX34" fmla="*/ 2365026 w 4742389"/>
              <a:gd name="connsiteY34" fmla="*/ 1383382 h 1526213"/>
              <a:gd name="connsiteX35" fmla="*/ 2195642 w 4742389"/>
              <a:gd name="connsiteY35" fmla="*/ 1373395 h 1526213"/>
              <a:gd name="connsiteX36" fmla="*/ 2036309 w 4742389"/>
              <a:gd name="connsiteY36" fmla="*/ 1407409 h 1526213"/>
              <a:gd name="connsiteX37" fmla="*/ 1849685 w 4742389"/>
              <a:gd name="connsiteY37" fmla="*/ 1439804 h 1526213"/>
              <a:gd name="connsiteX38" fmla="*/ 1914009 w 4742389"/>
              <a:gd name="connsiteY38" fmla="*/ 1449539 h 1526213"/>
              <a:gd name="connsiteX39" fmla="*/ 2051373 w 4742389"/>
              <a:gd name="connsiteY39" fmla="*/ 1422588 h 1526213"/>
              <a:gd name="connsiteX40" fmla="*/ 2222273 w 4742389"/>
              <a:gd name="connsiteY40" fmla="*/ 1380415 h 1526213"/>
              <a:gd name="connsiteX41" fmla="*/ 2222253 w 4742389"/>
              <a:gd name="connsiteY41" fmla="*/ 1380409 h 1526213"/>
              <a:gd name="connsiteX42" fmla="*/ 2287251 w 4742389"/>
              <a:gd name="connsiteY42" fmla="*/ 1370301 h 1526213"/>
              <a:gd name="connsiteX43" fmla="*/ 2245412 w 4742389"/>
              <a:gd name="connsiteY43" fmla="*/ 1380701 h 1526213"/>
              <a:gd name="connsiteX44" fmla="*/ 2273499 w 4742389"/>
              <a:gd name="connsiteY44" fmla="*/ 1387915 h 1526213"/>
              <a:gd name="connsiteX45" fmla="*/ 2316413 w 4742389"/>
              <a:gd name="connsiteY45" fmla="*/ 1376074 h 1526213"/>
              <a:gd name="connsiteX46" fmla="*/ 2314979 w 4742389"/>
              <a:gd name="connsiteY46" fmla="*/ 1375859 h 1526213"/>
              <a:gd name="connsiteX47" fmla="*/ 2436053 w 4742389"/>
              <a:gd name="connsiteY47" fmla="*/ 1367988 h 1526213"/>
              <a:gd name="connsiteX48" fmla="*/ 2389019 w 4742389"/>
              <a:gd name="connsiteY48" fmla="*/ 1383175 h 1526213"/>
              <a:gd name="connsiteX49" fmla="*/ 2408817 w 4742389"/>
              <a:gd name="connsiteY49" fmla="*/ 1387144 h 1526213"/>
              <a:gd name="connsiteX50" fmla="*/ 2415073 w 4742389"/>
              <a:gd name="connsiteY50" fmla="*/ 1388398 h 1526213"/>
              <a:gd name="connsiteX51" fmla="*/ 2420586 w 4742389"/>
              <a:gd name="connsiteY51" fmla="*/ 1389710 h 1526213"/>
              <a:gd name="connsiteX52" fmla="*/ 2468716 w 4742389"/>
              <a:gd name="connsiteY52" fmla="*/ 1373159 h 1526213"/>
              <a:gd name="connsiteX53" fmla="*/ 2154700 w 4742389"/>
              <a:gd name="connsiteY53" fmla="*/ 1363869 h 1526213"/>
              <a:gd name="connsiteX54" fmla="*/ 2023175 w 4742389"/>
              <a:gd name="connsiteY54" fmla="*/ 1388201 h 1526213"/>
              <a:gd name="connsiteX55" fmla="*/ 1759491 w 4742389"/>
              <a:gd name="connsiteY55" fmla="*/ 1427999 h 1526213"/>
              <a:gd name="connsiteX56" fmla="*/ 1808255 w 4742389"/>
              <a:gd name="connsiteY56" fmla="*/ 1433534 h 1526213"/>
              <a:gd name="connsiteX57" fmla="*/ 1834004 w 4742389"/>
              <a:gd name="connsiteY57" fmla="*/ 1437431 h 1526213"/>
              <a:gd name="connsiteX58" fmla="*/ 2035370 w 4742389"/>
              <a:gd name="connsiteY58" fmla="*/ 1402394 h 1526213"/>
              <a:gd name="connsiteX59" fmla="*/ 2184870 w 4742389"/>
              <a:gd name="connsiteY59" fmla="*/ 1370556 h 1526213"/>
              <a:gd name="connsiteX60" fmla="*/ 2180649 w 4742389"/>
              <a:gd name="connsiteY60" fmla="*/ 1369443 h 1526213"/>
              <a:gd name="connsiteX61" fmla="*/ 2174705 w 4742389"/>
              <a:gd name="connsiteY61" fmla="*/ 1367877 h 1526213"/>
              <a:gd name="connsiteX62" fmla="*/ 2247479 w 4742389"/>
              <a:gd name="connsiteY62" fmla="*/ 1362329 h 1526213"/>
              <a:gd name="connsiteX63" fmla="*/ 2207044 w 4742389"/>
              <a:gd name="connsiteY63" fmla="*/ 1370961 h 1526213"/>
              <a:gd name="connsiteX64" fmla="*/ 2218500 w 4742389"/>
              <a:gd name="connsiteY64" fmla="*/ 1373830 h 1526213"/>
              <a:gd name="connsiteX65" fmla="*/ 2224756 w 4742389"/>
              <a:gd name="connsiteY65" fmla="*/ 1375396 h 1526213"/>
              <a:gd name="connsiteX66" fmla="*/ 2233504 w 4742389"/>
              <a:gd name="connsiteY66" fmla="*/ 1377643 h 1526213"/>
              <a:gd name="connsiteX67" fmla="*/ 2274010 w 4742389"/>
              <a:gd name="connsiteY67" fmla="*/ 1367647 h 1526213"/>
              <a:gd name="connsiteX68" fmla="*/ 2257112 w 4742389"/>
              <a:gd name="connsiteY68" fmla="*/ 1364260 h 1526213"/>
              <a:gd name="connsiteX69" fmla="*/ 2389230 w 4742389"/>
              <a:gd name="connsiteY69" fmla="*/ 1361570 h 1526213"/>
              <a:gd name="connsiteX70" fmla="*/ 2344103 w 4742389"/>
              <a:gd name="connsiteY70" fmla="*/ 1373952 h 1526213"/>
              <a:gd name="connsiteX71" fmla="*/ 2359083 w 4742389"/>
              <a:gd name="connsiteY71" fmla="*/ 1377112 h 1526213"/>
              <a:gd name="connsiteX72" fmla="*/ 2365026 w 4742389"/>
              <a:gd name="connsiteY72" fmla="*/ 1378366 h 1526213"/>
              <a:gd name="connsiteX73" fmla="*/ 2378378 w 4742389"/>
              <a:gd name="connsiteY73" fmla="*/ 1381042 h 1526213"/>
              <a:gd name="connsiteX74" fmla="*/ 2424260 w 4742389"/>
              <a:gd name="connsiteY74" fmla="*/ 1366121 h 1526213"/>
              <a:gd name="connsiteX75" fmla="*/ 2407185 w 4742389"/>
              <a:gd name="connsiteY75" fmla="*/ 1363417 h 1526213"/>
              <a:gd name="connsiteX76" fmla="*/ 2341950 w 4742389"/>
              <a:gd name="connsiteY76" fmla="*/ 1356705 h 1526213"/>
              <a:gd name="connsiteX77" fmla="*/ 2304394 w 4742389"/>
              <a:gd name="connsiteY77" fmla="*/ 1366040 h 1526213"/>
              <a:gd name="connsiteX78" fmla="*/ 2304969 w 4742389"/>
              <a:gd name="connsiteY78" fmla="*/ 1366141 h 1526213"/>
              <a:gd name="connsiteX79" fmla="*/ 2317481 w 4742389"/>
              <a:gd name="connsiteY79" fmla="*/ 1368335 h 1526213"/>
              <a:gd name="connsiteX80" fmla="*/ 2332771 w 4742389"/>
              <a:gd name="connsiteY80" fmla="*/ 1371561 h 1526213"/>
              <a:gd name="connsiteX81" fmla="*/ 2374483 w 4742389"/>
              <a:gd name="connsiteY81" fmla="*/ 1360052 h 1526213"/>
              <a:gd name="connsiteX82" fmla="*/ 2114465 w 4742389"/>
              <a:gd name="connsiteY82" fmla="*/ 1355554 h 1526213"/>
              <a:gd name="connsiteX83" fmla="*/ 2012958 w 4742389"/>
              <a:gd name="connsiteY83" fmla="*/ 1370382 h 1526213"/>
              <a:gd name="connsiteX84" fmla="*/ 1652914 w 4742389"/>
              <a:gd name="connsiteY84" fmla="*/ 1415902 h 1526213"/>
              <a:gd name="connsiteX85" fmla="*/ 1740389 w 4742389"/>
              <a:gd name="connsiteY85" fmla="*/ 1425831 h 1526213"/>
              <a:gd name="connsiteX86" fmla="*/ 2022237 w 4742389"/>
              <a:gd name="connsiteY86" fmla="*/ 1383190 h 1526213"/>
              <a:gd name="connsiteX87" fmla="*/ 2141381 w 4742389"/>
              <a:gd name="connsiteY87" fmla="*/ 1361201 h 1526213"/>
              <a:gd name="connsiteX88" fmla="*/ 2124654 w 4742389"/>
              <a:gd name="connsiteY88" fmla="*/ 1357850 h 1526213"/>
              <a:gd name="connsiteX89" fmla="*/ 2205859 w 4742389"/>
              <a:gd name="connsiteY89" fmla="*/ 1354405 h 1526213"/>
              <a:gd name="connsiteX90" fmla="*/ 2167711 w 4742389"/>
              <a:gd name="connsiteY90" fmla="*/ 1361462 h 1526213"/>
              <a:gd name="connsiteX91" fmla="*/ 2174705 w 4742389"/>
              <a:gd name="connsiteY91" fmla="*/ 1362863 h 1526213"/>
              <a:gd name="connsiteX92" fmla="*/ 2195978 w 4742389"/>
              <a:gd name="connsiteY92" fmla="*/ 1368190 h 1526213"/>
              <a:gd name="connsiteX93" fmla="*/ 2235125 w 4742389"/>
              <a:gd name="connsiteY93" fmla="*/ 1359853 h 1526213"/>
              <a:gd name="connsiteX94" fmla="*/ 2227397 w 4742389"/>
              <a:gd name="connsiteY94" fmla="*/ 1358304 h 1526213"/>
              <a:gd name="connsiteX95" fmla="*/ 2214885 w 4742389"/>
              <a:gd name="connsiteY95" fmla="*/ 1355796 h 1526213"/>
              <a:gd name="connsiteX96" fmla="*/ 2295983 w 4742389"/>
              <a:gd name="connsiteY96" fmla="*/ 1351975 h 1526213"/>
              <a:gd name="connsiteX97" fmla="*/ 2263606 w 4742389"/>
              <a:gd name="connsiteY97" fmla="*/ 1358887 h 1526213"/>
              <a:gd name="connsiteX98" fmla="*/ 2290440 w 4742389"/>
              <a:gd name="connsiteY98" fmla="*/ 1363593 h 1526213"/>
              <a:gd name="connsiteX99" fmla="*/ 2325296 w 4742389"/>
              <a:gd name="connsiteY99" fmla="*/ 1354991 h 1526213"/>
              <a:gd name="connsiteX100" fmla="*/ 2495411 w 4742389"/>
              <a:gd name="connsiteY100" fmla="*/ 1348764 h 1526213"/>
              <a:gd name="connsiteX101" fmla="*/ 2495384 w 4742389"/>
              <a:gd name="connsiteY101" fmla="*/ 1348773 h 1526213"/>
              <a:gd name="connsiteX102" fmla="*/ 2490237 w 4742389"/>
              <a:gd name="connsiteY102" fmla="*/ 1350491 h 1526213"/>
              <a:gd name="connsiteX103" fmla="*/ 2447859 w 4742389"/>
              <a:gd name="connsiteY103" fmla="*/ 1364175 h 1526213"/>
              <a:gd name="connsiteX104" fmla="*/ 2480486 w 4742389"/>
              <a:gd name="connsiteY104" fmla="*/ 1369112 h 1526213"/>
              <a:gd name="connsiteX105" fmla="*/ 2512196 w 4742389"/>
              <a:gd name="connsiteY105" fmla="*/ 1358207 h 1526213"/>
              <a:gd name="connsiteX106" fmla="*/ 2528899 w 4742389"/>
              <a:gd name="connsiteY106" fmla="*/ 1351771 h 1526213"/>
              <a:gd name="connsiteX107" fmla="*/ 2165222 w 4742389"/>
              <a:gd name="connsiteY107" fmla="*/ 1348139 h 1526213"/>
              <a:gd name="connsiteX108" fmla="*/ 2128200 w 4742389"/>
              <a:gd name="connsiteY108" fmla="*/ 1353548 h 1526213"/>
              <a:gd name="connsiteX109" fmla="*/ 2154407 w 4742389"/>
              <a:gd name="connsiteY109" fmla="*/ 1358797 h 1526213"/>
              <a:gd name="connsiteX110" fmla="*/ 2190793 w 4742389"/>
              <a:gd name="connsiteY110" fmla="*/ 1352082 h 1526213"/>
              <a:gd name="connsiteX111" fmla="*/ 2076862 w 4742389"/>
              <a:gd name="connsiteY111" fmla="*/ 1347080 h 1526213"/>
              <a:gd name="connsiteX112" fmla="*/ 1608761 w 4742389"/>
              <a:gd name="connsiteY112" fmla="*/ 1395903 h 1526213"/>
              <a:gd name="connsiteX113" fmla="*/ 1516343 w 4742389"/>
              <a:gd name="connsiteY113" fmla="*/ 1404140 h 1526213"/>
              <a:gd name="connsiteX114" fmla="*/ 1553015 w 4742389"/>
              <a:gd name="connsiteY114" fmla="*/ 1407817 h 1526213"/>
              <a:gd name="connsiteX115" fmla="*/ 1559271 w 4742389"/>
              <a:gd name="connsiteY115" fmla="*/ 1408444 h 1526213"/>
              <a:gd name="connsiteX116" fmla="*/ 1609318 w 4742389"/>
              <a:gd name="connsiteY116" fmla="*/ 1410953 h 1526213"/>
              <a:gd name="connsiteX117" fmla="*/ 1631961 w 4742389"/>
              <a:gd name="connsiteY117" fmla="*/ 1413523 h 1526213"/>
              <a:gd name="connsiteX118" fmla="*/ 2012019 w 4742389"/>
              <a:gd name="connsiteY118" fmla="*/ 1365058 h 1526213"/>
              <a:gd name="connsiteX119" fmla="*/ 2098552 w 4742389"/>
              <a:gd name="connsiteY119" fmla="*/ 1351968 h 1526213"/>
              <a:gd name="connsiteX120" fmla="*/ 2246510 w 4742389"/>
              <a:gd name="connsiteY120" fmla="*/ 1346884 h 1526213"/>
              <a:gd name="connsiteX121" fmla="*/ 2221525 w 4742389"/>
              <a:gd name="connsiteY121" fmla="*/ 1351506 h 1526213"/>
              <a:gd name="connsiteX122" fmla="*/ 2250476 w 4742389"/>
              <a:gd name="connsiteY122" fmla="*/ 1356584 h 1526213"/>
              <a:gd name="connsiteX123" fmla="*/ 2279891 w 4742389"/>
              <a:gd name="connsiteY123" fmla="*/ 1350319 h 1526213"/>
              <a:gd name="connsiteX124" fmla="*/ 2450575 w 4742389"/>
              <a:gd name="connsiteY124" fmla="*/ 1344737 h 1526213"/>
              <a:gd name="connsiteX125" fmla="*/ 2403537 w 4742389"/>
              <a:gd name="connsiteY125" fmla="*/ 1357644 h 1526213"/>
              <a:gd name="connsiteX126" fmla="*/ 2409688 w 4742389"/>
              <a:gd name="connsiteY126" fmla="*/ 1358401 h 1526213"/>
              <a:gd name="connsiteX127" fmla="*/ 2435834 w 4742389"/>
              <a:gd name="connsiteY127" fmla="*/ 1362356 h 1526213"/>
              <a:gd name="connsiteX128" fmla="*/ 2481478 w 4742389"/>
              <a:gd name="connsiteY128" fmla="*/ 1347512 h 1526213"/>
              <a:gd name="connsiteX129" fmla="*/ 2203856 w 4742389"/>
              <a:gd name="connsiteY129" fmla="*/ 1342495 h 1526213"/>
              <a:gd name="connsiteX130" fmla="*/ 2182766 w 4742389"/>
              <a:gd name="connsiteY130" fmla="*/ 1345576 h 1526213"/>
              <a:gd name="connsiteX131" fmla="*/ 2204876 w 4742389"/>
              <a:gd name="connsiteY131" fmla="*/ 1348900 h 1526213"/>
              <a:gd name="connsiteX132" fmla="*/ 2206615 w 4742389"/>
              <a:gd name="connsiteY132" fmla="*/ 1349161 h 1526213"/>
              <a:gd name="connsiteX133" fmla="*/ 2228818 w 4742389"/>
              <a:gd name="connsiteY133" fmla="*/ 1345064 h 1526213"/>
              <a:gd name="connsiteX134" fmla="*/ 2125471 w 4742389"/>
              <a:gd name="connsiteY134" fmla="*/ 1342010 h 1526213"/>
              <a:gd name="connsiteX135" fmla="*/ 2092630 w 4742389"/>
              <a:gd name="connsiteY135" fmla="*/ 1345435 h 1526213"/>
              <a:gd name="connsiteX136" fmla="*/ 2112055 w 4742389"/>
              <a:gd name="connsiteY136" fmla="*/ 1349925 h 1526213"/>
              <a:gd name="connsiteX137" fmla="*/ 2144739 w 4742389"/>
              <a:gd name="connsiteY137" fmla="*/ 1344981 h 1526213"/>
              <a:gd name="connsiteX138" fmla="*/ 2129493 w 4742389"/>
              <a:gd name="connsiteY138" fmla="*/ 1342630 h 1526213"/>
              <a:gd name="connsiteX139" fmla="*/ 2406147 w 4742389"/>
              <a:gd name="connsiteY139" fmla="*/ 1340747 h 1526213"/>
              <a:gd name="connsiteX140" fmla="*/ 2359815 w 4742389"/>
              <a:gd name="connsiteY140" fmla="*/ 1352264 h 1526213"/>
              <a:gd name="connsiteX141" fmla="*/ 2389481 w 4742389"/>
              <a:gd name="connsiteY141" fmla="*/ 1355914 h 1526213"/>
              <a:gd name="connsiteX142" fmla="*/ 2435045 w 4742389"/>
              <a:gd name="connsiteY142" fmla="*/ 1343343 h 1526213"/>
              <a:gd name="connsiteX143" fmla="*/ 2039442 w 4742389"/>
              <a:gd name="connsiteY143" fmla="*/ 1338647 h 1526213"/>
              <a:gd name="connsiteX144" fmla="*/ 2002016 w 4742389"/>
              <a:gd name="connsiteY144" fmla="*/ 1341063 h 1526213"/>
              <a:gd name="connsiteX145" fmla="*/ 1604112 w 4742389"/>
              <a:gd name="connsiteY145" fmla="*/ 1370511 h 1526213"/>
              <a:gd name="connsiteX146" fmla="*/ 1284898 w 4742389"/>
              <a:gd name="connsiteY146" fmla="*/ 1393067 h 1526213"/>
              <a:gd name="connsiteX147" fmla="*/ 1307786 w 4742389"/>
              <a:gd name="connsiteY147" fmla="*/ 1393704 h 1526213"/>
              <a:gd name="connsiteX148" fmla="*/ 1409130 w 4742389"/>
              <a:gd name="connsiteY148" fmla="*/ 1398409 h 1526213"/>
              <a:gd name="connsiteX149" fmla="*/ 1486203 w 4742389"/>
              <a:gd name="connsiteY149" fmla="*/ 1402273 h 1526213"/>
              <a:gd name="connsiteX150" fmla="*/ 1608761 w 4742389"/>
              <a:gd name="connsiteY150" fmla="*/ 1390888 h 1526213"/>
              <a:gd name="connsiteX151" fmla="*/ 2057350 w 4742389"/>
              <a:gd name="connsiteY151" fmla="*/ 1342682 h 1526213"/>
              <a:gd name="connsiteX152" fmla="*/ 2358501 w 4742389"/>
              <a:gd name="connsiteY152" fmla="*/ 1338629 h 1526213"/>
              <a:gd name="connsiteX153" fmla="*/ 2318464 w 4742389"/>
              <a:gd name="connsiteY153" fmla="*/ 1347176 h 1526213"/>
              <a:gd name="connsiteX154" fmla="*/ 2344156 w 4742389"/>
              <a:gd name="connsiteY154" fmla="*/ 1350337 h 1526213"/>
              <a:gd name="connsiteX155" fmla="*/ 2386901 w 4742389"/>
              <a:gd name="connsiteY155" fmla="*/ 1339789 h 1526213"/>
              <a:gd name="connsiteX156" fmla="*/ 2162054 w 4742389"/>
              <a:gd name="connsiteY156" fmla="*/ 1338194 h 1526213"/>
              <a:gd name="connsiteX157" fmla="*/ 2145290 w 4742389"/>
              <a:gd name="connsiteY157" fmla="*/ 1339943 h 1526213"/>
              <a:gd name="connsiteX158" fmla="*/ 2161718 w 4742389"/>
              <a:gd name="connsiteY158" fmla="*/ 1342412 h 1526213"/>
              <a:gd name="connsiteX159" fmla="*/ 2178448 w 4742389"/>
              <a:gd name="connsiteY159" fmla="*/ 1339881 h 1526213"/>
              <a:gd name="connsiteX160" fmla="*/ 2303316 w 4742389"/>
              <a:gd name="connsiteY160" fmla="*/ 1336375 h 1526213"/>
              <a:gd name="connsiteX161" fmla="*/ 2274305 w 4742389"/>
              <a:gd name="connsiteY161" fmla="*/ 1341742 h 1526213"/>
              <a:gd name="connsiteX162" fmla="*/ 2303371 w 4742389"/>
              <a:gd name="connsiteY162" fmla="*/ 1345319 h 1526213"/>
              <a:gd name="connsiteX163" fmla="*/ 2338599 w 4742389"/>
              <a:gd name="connsiteY163" fmla="*/ 1337816 h 1526213"/>
              <a:gd name="connsiteX164" fmla="*/ 2084118 w 4742389"/>
              <a:gd name="connsiteY164" fmla="*/ 1335762 h 1526213"/>
              <a:gd name="connsiteX165" fmla="*/ 2058060 w 4742389"/>
              <a:gd name="connsiteY165" fmla="*/ 1337445 h 1526213"/>
              <a:gd name="connsiteX166" fmla="*/ 2073303 w 4742389"/>
              <a:gd name="connsiteY166" fmla="*/ 1340968 h 1526213"/>
              <a:gd name="connsiteX167" fmla="*/ 2099804 w 4742389"/>
              <a:gd name="connsiteY167" fmla="*/ 1338120 h 1526213"/>
              <a:gd name="connsiteX168" fmla="*/ 2258325 w 4742389"/>
              <a:gd name="connsiteY168" fmla="*/ 1334538 h 1526213"/>
              <a:gd name="connsiteX169" fmla="*/ 2238863 w 4742389"/>
              <a:gd name="connsiteY169" fmla="*/ 1337381 h 1526213"/>
              <a:gd name="connsiteX170" fmla="*/ 2257812 w 4742389"/>
              <a:gd name="connsiteY170" fmla="*/ 1339713 h 1526213"/>
              <a:gd name="connsiteX171" fmla="*/ 2280863 w 4742389"/>
              <a:gd name="connsiteY171" fmla="*/ 1335459 h 1526213"/>
              <a:gd name="connsiteX172" fmla="*/ 2117484 w 4742389"/>
              <a:gd name="connsiteY172" fmla="*/ 1333608 h 1526213"/>
              <a:gd name="connsiteX173" fmla="*/ 2108922 w 4742389"/>
              <a:gd name="connsiteY173" fmla="*/ 1334161 h 1526213"/>
              <a:gd name="connsiteX174" fmla="*/ 2117294 w 4742389"/>
              <a:gd name="connsiteY174" fmla="*/ 1335734 h 1526213"/>
              <a:gd name="connsiteX175" fmla="*/ 2119259 w 4742389"/>
              <a:gd name="connsiteY175" fmla="*/ 1336030 h 1526213"/>
              <a:gd name="connsiteX176" fmla="*/ 2129903 w 4742389"/>
              <a:gd name="connsiteY176" fmla="*/ 1334886 h 1526213"/>
              <a:gd name="connsiteX177" fmla="*/ 2214330 w 4742389"/>
              <a:gd name="connsiteY177" fmla="*/ 1332742 h 1526213"/>
              <a:gd name="connsiteX178" fmla="*/ 2206623 w 4742389"/>
              <a:gd name="connsiteY178" fmla="*/ 1333546 h 1526213"/>
              <a:gd name="connsiteX179" fmla="*/ 2210301 w 4742389"/>
              <a:gd name="connsiteY179" fmla="*/ 1333867 h 1526213"/>
              <a:gd name="connsiteX180" fmla="*/ 2214659 w 4742389"/>
              <a:gd name="connsiteY180" fmla="*/ 1334403 h 1526213"/>
              <a:gd name="connsiteX181" fmla="*/ 2223238 w 4742389"/>
              <a:gd name="connsiteY181" fmla="*/ 1333105 h 1526213"/>
              <a:gd name="connsiteX182" fmla="*/ 2043194 w 4742389"/>
              <a:gd name="connsiteY182" fmla="*/ 1329610 h 1526213"/>
              <a:gd name="connsiteX183" fmla="*/ 2024364 w 4742389"/>
              <a:gd name="connsiteY183" fmla="*/ 1329818 h 1526213"/>
              <a:gd name="connsiteX184" fmla="*/ 2027055 w 4742389"/>
              <a:gd name="connsiteY184" fmla="*/ 1330278 h 1526213"/>
              <a:gd name="connsiteX185" fmla="*/ 2041108 w 4742389"/>
              <a:gd name="connsiteY185" fmla="*/ 1333527 h 1526213"/>
              <a:gd name="connsiteX186" fmla="*/ 2060792 w 4742389"/>
              <a:gd name="connsiteY186" fmla="*/ 1332256 h 1526213"/>
              <a:gd name="connsiteX187" fmla="*/ 2556751 w 4742389"/>
              <a:gd name="connsiteY187" fmla="*/ 1328281 h 1526213"/>
              <a:gd name="connsiteX188" fmla="*/ 2531411 w 4742389"/>
              <a:gd name="connsiteY188" fmla="*/ 1336743 h 1526213"/>
              <a:gd name="connsiteX189" fmla="*/ 2511183 w 4742389"/>
              <a:gd name="connsiteY189" fmla="*/ 1343497 h 1526213"/>
              <a:gd name="connsiteX190" fmla="*/ 2544027 w 4742389"/>
              <a:gd name="connsiteY190" fmla="*/ 1345942 h 1526213"/>
              <a:gd name="connsiteX191" fmla="*/ 2568621 w 4742389"/>
              <a:gd name="connsiteY191" fmla="*/ 1336466 h 1526213"/>
              <a:gd name="connsiteX192" fmla="*/ 2588499 w 4742389"/>
              <a:gd name="connsiteY192" fmla="*/ 1328806 h 1526213"/>
              <a:gd name="connsiteX193" fmla="*/ 2508372 w 4742389"/>
              <a:gd name="connsiteY193" fmla="*/ 1327480 h 1526213"/>
              <a:gd name="connsiteX194" fmla="*/ 2508269 w 4742389"/>
              <a:gd name="connsiteY194" fmla="*/ 1327512 h 1526213"/>
              <a:gd name="connsiteX195" fmla="*/ 2467095 w 4742389"/>
              <a:gd name="connsiteY195" fmla="*/ 1340204 h 1526213"/>
              <a:gd name="connsiteX196" fmla="*/ 2467064 w 4742389"/>
              <a:gd name="connsiteY196" fmla="*/ 1340213 h 1526213"/>
              <a:gd name="connsiteX197" fmla="*/ 2496859 w 4742389"/>
              <a:gd name="connsiteY197" fmla="*/ 1342431 h 1526213"/>
              <a:gd name="connsiteX198" fmla="*/ 2540061 w 4742389"/>
              <a:gd name="connsiteY198" fmla="*/ 1328005 h 1526213"/>
              <a:gd name="connsiteX199" fmla="*/ 2460291 w 4742389"/>
              <a:gd name="connsiteY199" fmla="*/ 1326684 h 1526213"/>
              <a:gd name="connsiteX200" fmla="*/ 2447701 w 4742389"/>
              <a:gd name="connsiteY200" fmla="*/ 1330418 h 1526213"/>
              <a:gd name="connsiteX201" fmla="*/ 2421841 w 4742389"/>
              <a:gd name="connsiteY201" fmla="*/ 1336846 h 1526213"/>
              <a:gd name="connsiteX202" fmla="*/ 2450782 w 4742389"/>
              <a:gd name="connsiteY202" fmla="*/ 1339001 h 1526213"/>
              <a:gd name="connsiteX203" fmla="*/ 2464592 w 4742389"/>
              <a:gd name="connsiteY203" fmla="*/ 1335190 h 1526213"/>
              <a:gd name="connsiteX204" fmla="*/ 2490560 w 4742389"/>
              <a:gd name="connsiteY204" fmla="*/ 1327185 h 1526213"/>
              <a:gd name="connsiteX205" fmla="*/ 2329673 w 4742389"/>
              <a:gd name="connsiteY205" fmla="*/ 1326450 h 1526213"/>
              <a:gd name="connsiteX206" fmla="*/ 2312386 w 4742389"/>
              <a:gd name="connsiteY206" fmla="*/ 1326641 h 1526213"/>
              <a:gd name="connsiteX207" fmla="*/ 2288043 w 4742389"/>
              <a:gd name="connsiteY207" fmla="*/ 1330197 h 1526213"/>
              <a:gd name="connsiteX208" fmla="*/ 2305151 w 4742389"/>
              <a:gd name="connsiteY208" fmla="*/ 1330976 h 1526213"/>
              <a:gd name="connsiteX209" fmla="*/ 2417751 w 4742389"/>
              <a:gd name="connsiteY209" fmla="*/ 1325980 h 1526213"/>
              <a:gd name="connsiteX210" fmla="*/ 2378665 w 4742389"/>
              <a:gd name="connsiteY210" fmla="*/ 1334324 h 1526213"/>
              <a:gd name="connsiteX211" fmla="*/ 2402616 w 4742389"/>
              <a:gd name="connsiteY211" fmla="*/ 1335415 h 1526213"/>
              <a:gd name="connsiteX212" fmla="*/ 2404158 w 4742389"/>
              <a:gd name="connsiteY212" fmla="*/ 1335530 h 1526213"/>
              <a:gd name="connsiteX213" fmla="*/ 2441278 w 4742389"/>
              <a:gd name="connsiteY213" fmla="*/ 1326370 h 1526213"/>
              <a:gd name="connsiteX214" fmla="*/ 2395372 w 4742389"/>
              <a:gd name="connsiteY214" fmla="*/ 1325725 h 1526213"/>
              <a:gd name="connsiteX215" fmla="*/ 2358699 w 4742389"/>
              <a:gd name="connsiteY215" fmla="*/ 1326130 h 1526213"/>
              <a:gd name="connsiteX216" fmla="*/ 2327099 w 4742389"/>
              <a:gd name="connsiteY216" fmla="*/ 1331976 h 1526213"/>
              <a:gd name="connsiteX217" fmla="*/ 2359165 w 4742389"/>
              <a:gd name="connsiteY217" fmla="*/ 1333436 h 1526213"/>
              <a:gd name="connsiteX218" fmla="*/ 1990882 w 4742389"/>
              <a:gd name="connsiteY218" fmla="*/ 1324092 h 1526213"/>
              <a:gd name="connsiteX219" fmla="*/ 1995991 w 4742389"/>
              <a:gd name="connsiteY219" fmla="*/ 1324966 h 1526213"/>
              <a:gd name="connsiteX220" fmla="*/ 2001654 w 4742389"/>
              <a:gd name="connsiteY220" fmla="*/ 1324738 h 1526213"/>
              <a:gd name="connsiteX221" fmla="*/ 2007341 w 4742389"/>
              <a:gd name="connsiteY221" fmla="*/ 1324644 h 1526213"/>
              <a:gd name="connsiteX222" fmla="*/ 2002542 w 4742389"/>
              <a:gd name="connsiteY222" fmla="*/ 1324129 h 1526213"/>
              <a:gd name="connsiteX223" fmla="*/ 2384183 w 4742389"/>
              <a:gd name="connsiteY223" fmla="*/ 1316390 h 1526213"/>
              <a:gd name="connsiteX224" fmla="*/ 2381275 w 4742389"/>
              <a:gd name="connsiteY224" fmla="*/ 1316577 h 1526213"/>
              <a:gd name="connsiteX225" fmla="*/ 2366770 w 4742389"/>
              <a:gd name="connsiteY225" fmla="*/ 1318696 h 1526213"/>
              <a:gd name="connsiteX226" fmla="*/ 2372170 w 4742389"/>
              <a:gd name="connsiteY226" fmla="*/ 1318607 h 1526213"/>
              <a:gd name="connsiteX227" fmla="*/ 2451213 w 4742389"/>
              <a:gd name="connsiteY227" fmla="*/ 1313030 h 1526213"/>
              <a:gd name="connsiteX228" fmla="*/ 2421664 w 4742389"/>
              <a:gd name="connsiteY228" fmla="*/ 1314380 h 1526213"/>
              <a:gd name="connsiteX229" fmla="*/ 2417617 w 4742389"/>
              <a:gd name="connsiteY229" fmla="*/ 1315230 h 1526213"/>
              <a:gd name="connsiteX230" fmla="*/ 2401604 w 4742389"/>
              <a:gd name="connsiteY230" fmla="*/ 1318193 h 1526213"/>
              <a:gd name="connsiteX231" fmla="*/ 2428366 w 4742389"/>
              <a:gd name="connsiteY231" fmla="*/ 1318699 h 1526213"/>
              <a:gd name="connsiteX232" fmla="*/ 2429812 w 4742389"/>
              <a:gd name="connsiteY232" fmla="*/ 1318391 h 1526213"/>
              <a:gd name="connsiteX233" fmla="*/ 2492367 w 4742389"/>
              <a:gd name="connsiteY233" fmla="*/ 1311149 h 1526213"/>
              <a:gd name="connsiteX234" fmla="*/ 2475699 w 4742389"/>
              <a:gd name="connsiteY234" fmla="*/ 1311911 h 1526213"/>
              <a:gd name="connsiteX235" fmla="*/ 2447182 w 4742389"/>
              <a:gd name="connsiteY235" fmla="*/ 1319055 h 1526213"/>
              <a:gd name="connsiteX236" fmla="*/ 2465084 w 4742389"/>
              <a:gd name="connsiteY236" fmla="*/ 1319393 h 1526213"/>
              <a:gd name="connsiteX237" fmla="*/ 2551323 w 4742389"/>
              <a:gd name="connsiteY237" fmla="*/ 1308454 h 1526213"/>
              <a:gd name="connsiteX238" fmla="*/ 2516377 w 4742389"/>
              <a:gd name="connsiteY238" fmla="*/ 1310052 h 1526213"/>
              <a:gd name="connsiteX239" fmla="*/ 2483691 w 4742389"/>
              <a:gd name="connsiteY239" fmla="*/ 1319745 h 1526213"/>
              <a:gd name="connsiteX240" fmla="*/ 2512904 w 4742389"/>
              <a:gd name="connsiteY240" fmla="*/ 1320298 h 1526213"/>
              <a:gd name="connsiteX241" fmla="*/ 2521016 w 4742389"/>
              <a:gd name="connsiteY241" fmla="*/ 1317797 h 1526213"/>
              <a:gd name="connsiteX242" fmla="*/ 2549989 w 4742389"/>
              <a:gd name="connsiteY242" fmla="*/ 1308865 h 1526213"/>
              <a:gd name="connsiteX243" fmla="*/ 2604968 w 4742389"/>
              <a:gd name="connsiteY243" fmla="*/ 1306003 h 1526213"/>
              <a:gd name="connsiteX244" fmla="*/ 2572584 w 4742389"/>
              <a:gd name="connsiteY244" fmla="*/ 1307483 h 1526213"/>
              <a:gd name="connsiteX245" fmla="*/ 2564691 w 4742389"/>
              <a:gd name="connsiteY245" fmla="*/ 1310119 h 1526213"/>
              <a:gd name="connsiteX246" fmla="*/ 2530587 w 4742389"/>
              <a:gd name="connsiteY246" fmla="*/ 1320632 h 1526213"/>
              <a:gd name="connsiteX247" fmla="*/ 2560448 w 4742389"/>
              <a:gd name="connsiteY247" fmla="*/ 1321197 h 1526213"/>
              <a:gd name="connsiteX248" fmla="*/ 2573132 w 4742389"/>
              <a:gd name="connsiteY248" fmla="*/ 1316961 h 1526213"/>
              <a:gd name="connsiteX249" fmla="*/ 2585331 w 4742389"/>
              <a:gd name="connsiteY249" fmla="*/ 1312888 h 1526213"/>
              <a:gd name="connsiteX250" fmla="*/ 2653426 w 4742389"/>
              <a:gd name="connsiteY250" fmla="*/ 1303788 h 1526213"/>
              <a:gd name="connsiteX251" fmla="*/ 2624288 w 4742389"/>
              <a:gd name="connsiteY251" fmla="*/ 1305120 h 1526213"/>
              <a:gd name="connsiteX252" fmla="*/ 2587833 w 4742389"/>
              <a:gd name="connsiteY252" fmla="*/ 1317902 h 1526213"/>
              <a:gd name="connsiteX253" fmla="*/ 2577026 w 4742389"/>
              <a:gd name="connsiteY253" fmla="*/ 1321510 h 1526213"/>
              <a:gd name="connsiteX254" fmla="*/ 2606011 w 4742389"/>
              <a:gd name="connsiteY254" fmla="*/ 1322059 h 1526213"/>
              <a:gd name="connsiteX255" fmla="*/ 2609795 w 4742389"/>
              <a:gd name="connsiteY255" fmla="*/ 1320600 h 1526213"/>
              <a:gd name="connsiteX256" fmla="*/ 2488093 w 4742389"/>
              <a:gd name="connsiteY256" fmla="*/ 1303682 h 1526213"/>
              <a:gd name="connsiteX257" fmla="*/ 2455475 w 4742389"/>
              <a:gd name="connsiteY257" fmla="*/ 1307276 h 1526213"/>
              <a:gd name="connsiteX258" fmla="*/ 2454047 w 4742389"/>
              <a:gd name="connsiteY258" fmla="*/ 1307576 h 1526213"/>
              <a:gd name="connsiteX259" fmla="*/ 2477878 w 4742389"/>
              <a:gd name="connsiteY259" fmla="*/ 1306350 h 1526213"/>
              <a:gd name="connsiteX260" fmla="*/ 2479861 w 4742389"/>
              <a:gd name="connsiteY260" fmla="*/ 1305853 h 1526213"/>
              <a:gd name="connsiteX261" fmla="*/ 2533705 w 4742389"/>
              <a:gd name="connsiteY261" fmla="*/ 1298657 h 1526213"/>
              <a:gd name="connsiteX262" fmla="*/ 2524604 w 4742389"/>
              <a:gd name="connsiteY262" fmla="*/ 1299659 h 1526213"/>
              <a:gd name="connsiteX263" fmla="*/ 2503073 w 4742389"/>
              <a:gd name="connsiteY263" fmla="*/ 1305053 h 1526213"/>
              <a:gd name="connsiteX264" fmla="*/ 2514481 w 4742389"/>
              <a:gd name="connsiteY264" fmla="*/ 1304466 h 1526213"/>
              <a:gd name="connsiteX265" fmla="*/ 2605028 w 4742389"/>
              <a:gd name="connsiteY265" fmla="*/ 1290798 h 1526213"/>
              <a:gd name="connsiteX266" fmla="*/ 2567269 w 4742389"/>
              <a:gd name="connsiteY266" fmla="*/ 1294959 h 1526213"/>
              <a:gd name="connsiteX267" fmla="*/ 2539563 w 4742389"/>
              <a:gd name="connsiteY267" fmla="*/ 1303175 h 1526213"/>
              <a:gd name="connsiteX268" fmla="*/ 2573141 w 4742389"/>
              <a:gd name="connsiteY268" fmla="*/ 1301447 h 1526213"/>
              <a:gd name="connsiteX269" fmla="*/ 2660687 w 4742389"/>
              <a:gd name="connsiteY269" fmla="*/ 1284666 h 1526213"/>
              <a:gd name="connsiteX270" fmla="*/ 2631170 w 4742389"/>
              <a:gd name="connsiteY270" fmla="*/ 1287918 h 1526213"/>
              <a:gd name="connsiteX271" fmla="*/ 2593847 w 4742389"/>
              <a:gd name="connsiteY271" fmla="*/ 1300382 h 1526213"/>
              <a:gd name="connsiteX272" fmla="*/ 2625671 w 4742389"/>
              <a:gd name="connsiteY272" fmla="*/ 1298744 h 1526213"/>
              <a:gd name="connsiteX273" fmla="*/ 2635381 w 4742389"/>
              <a:gd name="connsiteY273" fmla="*/ 1295340 h 1526213"/>
              <a:gd name="connsiteX274" fmla="*/ 2718032 w 4742389"/>
              <a:gd name="connsiteY274" fmla="*/ 1278348 h 1526213"/>
              <a:gd name="connsiteX275" fmla="*/ 2688577 w 4742389"/>
              <a:gd name="connsiteY275" fmla="*/ 1281593 h 1526213"/>
              <a:gd name="connsiteX276" fmla="*/ 2685430 w 4742389"/>
              <a:gd name="connsiteY276" fmla="*/ 1282805 h 1526213"/>
              <a:gd name="connsiteX277" fmla="*/ 2644928 w 4742389"/>
              <a:gd name="connsiteY277" fmla="*/ 1297753 h 1526213"/>
              <a:gd name="connsiteX278" fmla="*/ 2672812 w 4742389"/>
              <a:gd name="connsiteY278" fmla="*/ 1296318 h 1526213"/>
              <a:gd name="connsiteX279" fmla="*/ 2707393 w 4742389"/>
              <a:gd name="connsiteY279" fmla="*/ 1282993 h 1526213"/>
              <a:gd name="connsiteX280" fmla="*/ 2664685 w 4742389"/>
              <a:gd name="connsiteY280" fmla="*/ 1270749 h 1526213"/>
              <a:gd name="connsiteX281" fmla="*/ 2629561 w 4742389"/>
              <a:gd name="connsiteY281" fmla="*/ 1276485 h 1526213"/>
              <a:gd name="connsiteX282" fmla="*/ 2605034 w 4742389"/>
              <a:gd name="connsiteY282" fmla="*/ 1283759 h 1526213"/>
              <a:gd name="connsiteX283" fmla="*/ 2636153 w 4742389"/>
              <a:gd name="connsiteY283" fmla="*/ 1280404 h 1526213"/>
              <a:gd name="connsiteX284" fmla="*/ 2659785 w 4742389"/>
              <a:gd name="connsiteY284" fmla="*/ 1272512 h 1526213"/>
              <a:gd name="connsiteX285" fmla="*/ 2721202 w 4742389"/>
              <a:gd name="connsiteY285" fmla="*/ 1261521 h 1526213"/>
              <a:gd name="connsiteX286" fmla="*/ 2699701 w 4742389"/>
              <a:gd name="connsiteY286" fmla="*/ 1265032 h 1526213"/>
              <a:gd name="connsiteX287" fmla="*/ 2662287 w 4742389"/>
              <a:gd name="connsiteY287" fmla="*/ 1277526 h 1526213"/>
              <a:gd name="connsiteX288" fmla="*/ 2662020 w 4742389"/>
              <a:gd name="connsiteY288" fmla="*/ 1277615 h 1526213"/>
              <a:gd name="connsiteX289" fmla="*/ 2682683 w 4742389"/>
              <a:gd name="connsiteY289" fmla="*/ 1275388 h 1526213"/>
              <a:gd name="connsiteX290" fmla="*/ 2682927 w 4742389"/>
              <a:gd name="connsiteY290" fmla="*/ 1275285 h 1526213"/>
              <a:gd name="connsiteX291" fmla="*/ 2714384 w 4742389"/>
              <a:gd name="connsiteY291" fmla="*/ 1252876 h 1526213"/>
              <a:gd name="connsiteX292" fmla="*/ 2705116 w 4742389"/>
              <a:gd name="connsiteY292" fmla="*/ 1254824 h 1526213"/>
              <a:gd name="connsiteX293" fmla="*/ 2681292 w 4742389"/>
              <a:gd name="connsiteY293" fmla="*/ 1261251 h 1526213"/>
              <a:gd name="connsiteX294" fmla="*/ 2699013 w 4742389"/>
              <a:gd name="connsiteY294" fmla="*/ 1258404 h 1526213"/>
              <a:gd name="connsiteX295" fmla="*/ 2777684 w 4742389"/>
              <a:gd name="connsiteY295" fmla="*/ 1252298 h 1526213"/>
              <a:gd name="connsiteX296" fmla="*/ 2754993 w 4742389"/>
              <a:gd name="connsiteY296" fmla="*/ 1256003 h 1526213"/>
              <a:gd name="connsiteX297" fmla="*/ 2726604 w 4742389"/>
              <a:gd name="connsiteY297" fmla="*/ 1266942 h 1526213"/>
              <a:gd name="connsiteX298" fmla="*/ 2713229 w 4742389"/>
              <a:gd name="connsiteY298" fmla="*/ 1272095 h 1526213"/>
              <a:gd name="connsiteX299" fmla="*/ 2738617 w 4742389"/>
              <a:gd name="connsiteY299" fmla="*/ 1269358 h 1526213"/>
              <a:gd name="connsiteX300" fmla="*/ 2763818 w 4742389"/>
              <a:gd name="connsiteY300" fmla="*/ 1258353 h 1526213"/>
              <a:gd name="connsiteX301" fmla="*/ 2786235 w 4742389"/>
              <a:gd name="connsiteY301" fmla="*/ 1237780 h 1526213"/>
              <a:gd name="connsiteX302" fmla="*/ 2770055 w 4742389"/>
              <a:gd name="connsiteY302" fmla="*/ 1241179 h 1526213"/>
              <a:gd name="connsiteX303" fmla="*/ 2764899 w 4742389"/>
              <a:gd name="connsiteY303" fmla="*/ 1243082 h 1526213"/>
              <a:gd name="connsiteX304" fmla="*/ 2759884 w 4742389"/>
              <a:gd name="connsiteY304" fmla="*/ 1244933 h 1526213"/>
              <a:gd name="connsiteX305" fmla="*/ 2738576 w 4742389"/>
              <a:gd name="connsiteY305" fmla="*/ 1252049 h 1526213"/>
              <a:gd name="connsiteX306" fmla="*/ 2754778 w 4742389"/>
              <a:gd name="connsiteY306" fmla="*/ 1249447 h 1526213"/>
              <a:gd name="connsiteX307" fmla="*/ 2768325 w 4742389"/>
              <a:gd name="connsiteY307" fmla="*/ 1244575 h 1526213"/>
              <a:gd name="connsiteX308" fmla="*/ 2780524 w 4742389"/>
              <a:gd name="connsiteY308" fmla="*/ 1240188 h 1526213"/>
              <a:gd name="connsiteX309" fmla="*/ 2841726 w 4742389"/>
              <a:gd name="connsiteY309" fmla="*/ 1224878 h 1526213"/>
              <a:gd name="connsiteX310" fmla="*/ 2815804 w 4742389"/>
              <a:gd name="connsiteY310" fmla="*/ 1231377 h 1526213"/>
              <a:gd name="connsiteX311" fmla="*/ 2784148 w 4742389"/>
              <a:gd name="connsiteY311" fmla="*/ 1244729 h 1526213"/>
              <a:gd name="connsiteX312" fmla="*/ 2801257 w 4742389"/>
              <a:gd name="connsiteY312" fmla="*/ 1241981 h 1526213"/>
              <a:gd name="connsiteX313" fmla="*/ 2801350 w 4742389"/>
              <a:gd name="connsiteY313" fmla="*/ 1241963 h 1526213"/>
              <a:gd name="connsiteX314" fmla="*/ 2803467 w 4742389"/>
              <a:gd name="connsiteY314" fmla="*/ 1241039 h 1526213"/>
              <a:gd name="connsiteX315" fmla="*/ 2804992 w 4742389"/>
              <a:gd name="connsiteY315" fmla="*/ 1240373 h 1526213"/>
              <a:gd name="connsiteX316" fmla="*/ 2818081 w 4742389"/>
              <a:gd name="connsiteY316" fmla="*/ 1224347 h 1526213"/>
              <a:gd name="connsiteX317" fmla="*/ 2809074 w 4742389"/>
              <a:gd name="connsiteY317" fmla="*/ 1226777 h 1526213"/>
              <a:gd name="connsiteX318" fmla="*/ 2806401 w 4742389"/>
              <a:gd name="connsiteY318" fmla="*/ 1227763 h 1526213"/>
              <a:gd name="connsiteX319" fmla="*/ 2808931 w 4742389"/>
              <a:gd name="connsiteY319" fmla="*/ 1227227 h 1526213"/>
              <a:gd name="connsiteX320" fmla="*/ 2814340 w 4742389"/>
              <a:gd name="connsiteY320" fmla="*/ 1225925 h 1526213"/>
              <a:gd name="connsiteX321" fmla="*/ 2887025 w 4742389"/>
              <a:gd name="connsiteY321" fmla="*/ 1203951 h 1526213"/>
              <a:gd name="connsiteX322" fmla="*/ 2865952 w 4742389"/>
              <a:gd name="connsiteY322" fmla="*/ 1210224 h 1526213"/>
              <a:gd name="connsiteX323" fmla="*/ 2847860 w 4742389"/>
              <a:gd name="connsiteY323" fmla="*/ 1217855 h 1526213"/>
              <a:gd name="connsiteX324" fmla="*/ 2867883 w 4742389"/>
              <a:gd name="connsiteY324" fmla="*/ 1213035 h 1526213"/>
              <a:gd name="connsiteX325" fmla="*/ 2880030 w 4742389"/>
              <a:gd name="connsiteY325" fmla="*/ 1207271 h 1526213"/>
              <a:gd name="connsiteX326" fmla="*/ 2935978 w 4742389"/>
              <a:gd name="connsiteY326" fmla="*/ 1180577 h 1526213"/>
              <a:gd name="connsiteX327" fmla="*/ 2930627 w 4742389"/>
              <a:gd name="connsiteY327" fmla="*/ 1182438 h 1526213"/>
              <a:gd name="connsiteX328" fmla="*/ 2923762 w 4742389"/>
              <a:gd name="connsiteY328" fmla="*/ 1185400 h 1526213"/>
              <a:gd name="connsiteX329" fmla="*/ 2929226 w 4742389"/>
              <a:gd name="connsiteY329" fmla="*/ 1183808 h 1526213"/>
              <a:gd name="connsiteX330" fmla="*/ 4742389 w 4742389"/>
              <a:gd name="connsiteY330" fmla="*/ 0 h 1526213"/>
              <a:gd name="connsiteX331" fmla="*/ 4742389 w 4742389"/>
              <a:gd name="connsiteY331" fmla="*/ 9182 h 1526213"/>
              <a:gd name="connsiteX332" fmla="*/ 4733821 w 4742389"/>
              <a:gd name="connsiteY332" fmla="*/ 11262 h 1526213"/>
              <a:gd name="connsiteX333" fmla="*/ 4636847 w 4742389"/>
              <a:gd name="connsiteY333" fmla="*/ 46988 h 1526213"/>
              <a:gd name="connsiteX334" fmla="*/ 4273980 w 4742389"/>
              <a:gd name="connsiteY334" fmla="*/ 252571 h 1526213"/>
              <a:gd name="connsiteX335" fmla="*/ 3953656 w 4742389"/>
              <a:gd name="connsiteY335" fmla="*/ 523339 h 1526213"/>
              <a:gd name="connsiteX336" fmla="*/ 3876077 w 4742389"/>
              <a:gd name="connsiteY336" fmla="*/ 593538 h 1526213"/>
              <a:gd name="connsiteX337" fmla="*/ 3836037 w 4742389"/>
              <a:gd name="connsiteY337" fmla="*/ 626130 h 1526213"/>
              <a:gd name="connsiteX338" fmla="*/ 3795996 w 4742389"/>
              <a:gd name="connsiteY338" fmla="*/ 661230 h 1526213"/>
              <a:gd name="connsiteX339" fmla="*/ 3628326 w 4742389"/>
              <a:gd name="connsiteY339" fmla="*/ 789093 h 1526213"/>
              <a:gd name="connsiteX340" fmla="*/ 3455651 w 4742389"/>
              <a:gd name="connsiteY340" fmla="*/ 905673 h 1526213"/>
              <a:gd name="connsiteX341" fmla="*/ 3335376 w 4742389"/>
              <a:gd name="connsiteY341" fmla="*/ 978473 h 1526213"/>
              <a:gd name="connsiteX342" fmla="*/ 3432730 w 4742389"/>
              <a:gd name="connsiteY342" fmla="*/ 925262 h 1526213"/>
              <a:gd name="connsiteX343" fmla="*/ 3608841 w 4742389"/>
              <a:gd name="connsiteY343" fmla="*/ 816526 h 1526213"/>
              <a:gd name="connsiteX344" fmla="*/ 3776507 w 4742389"/>
              <a:gd name="connsiteY344" fmla="*/ 696196 h 1526213"/>
              <a:gd name="connsiteX345" fmla="*/ 3941670 w 4742389"/>
              <a:gd name="connsiteY345" fmla="*/ 568345 h 1526213"/>
              <a:gd name="connsiteX346" fmla="*/ 4104331 w 4742389"/>
              <a:gd name="connsiteY346" fmla="*/ 443001 h 1526213"/>
              <a:gd name="connsiteX347" fmla="*/ 4274499 w 4742389"/>
              <a:gd name="connsiteY347" fmla="*/ 325178 h 1526213"/>
              <a:gd name="connsiteX348" fmla="*/ 4652372 w 4742389"/>
              <a:gd name="connsiteY348" fmla="*/ 149697 h 1526213"/>
              <a:gd name="connsiteX349" fmla="*/ 4742389 w 4742389"/>
              <a:gd name="connsiteY349" fmla="*/ 128066 h 1526213"/>
              <a:gd name="connsiteX350" fmla="*/ 4742389 w 4742389"/>
              <a:gd name="connsiteY350" fmla="*/ 138430 h 1526213"/>
              <a:gd name="connsiteX351" fmla="*/ 4654875 w 4742389"/>
              <a:gd name="connsiteY351" fmla="*/ 159724 h 1526213"/>
              <a:gd name="connsiteX352" fmla="*/ 4279504 w 4742389"/>
              <a:gd name="connsiteY352" fmla="*/ 332699 h 1526213"/>
              <a:gd name="connsiteX353" fmla="*/ 4109336 w 4742389"/>
              <a:gd name="connsiteY353" fmla="*/ 448015 h 1526213"/>
              <a:gd name="connsiteX354" fmla="*/ 3946675 w 4742389"/>
              <a:gd name="connsiteY354" fmla="*/ 575866 h 1526213"/>
              <a:gd name="connsiteX355" fmla="*/ 3781512 w 4742389"/>
              <a:gd name="connsiteY355" fmla="*/ 703717 h 1526213"/>
              <a:gd name="connsiteX356" fmla="*/ 3611344 w 4742389"/>
              <a:gd name="connsiteY356" fmla="*/ 821540 h 1526213"/>
              <a:gd name="connsiteX357" fmla="*/ 3253491 w 4742389"/>
              <a:gd name="connsiteY357" fmla="*/ 1032117 h 1526213"/>
              <a:gd name="connsiteX358" fmla="*/ 3191695 w 4742389"/>
              <a:gd name="connsiteY358" fmla="*/ 1062445 h 1526213"/>
              <a:gd name="connsiteX359" fmla="*/ 3232851 w 4742389"/>
              <a:gd name="connsiteY359" fmla="*/ 1044362 h 1526213"/>
              <a:gd name="connsiteX360" fmla="*/ 3593207 w 4742389"/>
              <a:gd name="connsiteY360" fmla="*/ 853819 h 1526213"/>
              <a:gd name="connsiteX361" fmla="*/ 3765877 w 4742389"/>
              <a:gd name="connsiteY361" fmla="*/ 743505 h 1526213"/>
              <a:gd name="connsiteX362" fmla="*/ 3936045 w 4742389"/>
              <a:gd name="connsiteY362" fmla="*/ 628177 h 1526213"/>
              <a:gd name="connsiteX363" fmla="*/ 4283889 w 4742389"/>
              <a:gd name="connsiteY363" fmla="*/ 410056 h 1526213"/>
              <a:gd name="connsiteX364" fmla="*/ 4671771 w 4742389"/>
              <a:gd name="connsiteY364" fmla="*/ 272163 h 1526213"/>
              <a:gd name="connsiteX365" fmla="*/ 4742389 w 4742389"/>
              <a:gd name="connsiteY365" fmla="*/ 264326 h 1526213"/>
              <a:gd name="connsiteX366" fmla="*/ 4742389 w 4742389"/>
              <a:gd name="connsiteY366" fmla="*/ 273458 h 1526213"/>
              <a:gd name="connsiteX367" fmla="*/ 4671771 w 4742389"/>
              <a:gd name="connsiteY367" fmla="*/ 282192 h 1526213"/>
              <a:gd name="connsiteX368" fmla="*/ 4288893 w 4742389"/>
              <a:gd name="connsiteY368" fmla="*/ 417577 h 1526213"/>
              <a:gd name="connsiteX369" fmla="*/ 3941050 w 4742389"/>
              <a:gd name="connsiteY369" fmla="*/ 633191 h 1526213"/>
              <a:gd name="connsiteX370" fmla="*/ 3770882 w 4742389"/>
              <a:gd name="connsiteY370" fmla="*/ 748520 h 1526213"/>
              <a:gd name="connsiteX371" fmla="*/ 3598212 w 4742389"/>
              <a:gd name="connsiteY371" fmla="*/ 858834 h 1526213"/>
              <a:gd name="connsiteX372" fmla="*/ 3235353 w 4742389"/>
              <a:gd name="connsiteY372" fmla="*/ 1051883 h 1526213"/>
              <a:gd name="connsiteX373" fmla="*/ 3083811 w 4742389"/>
              <a:gd name="connsiteY373" fmla="*/ 1118465 h 1526213"/>
              <a:gd name="connsiteX374" fmla="*/ 3215960 w 4742389"/>
              <a:gd name="connsiteY374" fmla="*/ 1067077 h 1526213"/>
              <a:gd name="connsiteX375" fmla="*/ 3586326 w 4742389"/>
              <a:gd name="connsiteY375" fmla="*/ 896531 h 1526213"/>
              <a:gd name="connsiteX376" fmla="*/ 3761499 w 4742389"/>
              <a:gd name="connsiteY376" fmla="*/ 796211 h 1526213"/>
              <a:gd name="connsiteX377" fmla="*/ 3936672 w 4742389"/>
              <a:gd name="connsiteY377" fmla="*/ 693382 h 1526213"/>
              <a:gd name="connsiteX378" fmla="*/ 4299530 w 4742389"/>
              <a:gd name="connsiteY378" fmla="*/ 507789 h 1526213"/>
              <a:gd name="connsiteX379" fmla="*/ 4492220 w 4742389"/>
              <a:gd name="connsiteY379" fmla="*/ 442581 h 1526213"/>
              <a:gd name="connsiteX380" fmla="*/ 4692418 w 4742389"/>
              <a:gd name="connsiteY380" fmla="*/ 407468 h 1526213"/>
              <a:gd name="connsiteX381" fmla="*/ 4742389 w 4742389"/>
              <a:gd name="connsiteY381" fmla="*/ 407468 h 1526213"/>
              <a:gd name="connsiteX382" fmla="*/ 4742389 w 4742389"/>
              <a:gd name="connsiteY382" fmla="*/ 415145 h 1526213"/>
              <a:gd name="connsiteX383" fmla="*/ 4692418 w 4742389"/>
              <a:gd name="connsiteY383" fmla="*/ 414992 h 1526213"/>
              <a:gd name="connsiteX384" fmla="*/ 4494723 w 4742389"/>
              <a:gd name="connsiteY384" fmla="*/ 450105 h 1526213"/>
              <a:gd name="connsiteX385" fmla="*/ 4302033 w 4742389"/>
              <a:gd name="connsiteY385" fmla="*/ 515313 h 1526213"/>
              <a:gd name="connsiteX386" fmla="*/ 3941677 w 4742389"/>
              <a:gd name="connsiteY386" fmla="*/ 698398 h 1526213"/>
              <a:gd name="connsiteX387" fmla="*/ 3766504 w 4742389"/>
              <a:gd name="connsiteY387" fmla="*/ 803735 h 1526213"/>
              <a:gd name="connsiteX388" fmla="*/ 3588828 w 4742389"/>
              <a:gd name="connsiteY388" fmla="*/ 904056 h 1526213"/>
              <a:gd name="connsiteX389" fmla="*/ 3218463 w 4742389"/>
              <a:gd name="connsiteY389" fmla="*/ 1074601 h 1526213"/>
              <a:gd name="connsiteX390" fmla="*/ 3029409 w 4742389"/>
              <a:gd name="connsiteY390" fmla="*/ 1148078 h 1526213"/>
              <a:gd name="connsiteX391" fmla="*/ 2999014 w 4742389"/>
              <a:gd name="connsiteY391" fmla="*/ 1158650 h 1526213"/>
              <a:gd name="connsiteX392" fmla="*/ 2973916 w 4742389"/>
              <a:gd name="connsiteY392" fmla="*/ 1170786 h 1526213"/>
              <a:gd name="connsiteX393" fmla="*/ 3013812 w 4742389"/>
              <a:gd name="connsiteY393" fmla="*/ 1159160 h 1526213"/>
              <a:gd name="connsiteX394" fmla="*/ 3205559 w 4742389"/>
              <a:gd name="connsiteY394" fmla="*/ 1095217 h 1526213"/>
              <a:gd name="connsiteX395" fmla="*/ 3578417 w 4742389"/>
              <a:gd name="connsiteY395" fmla="*/ 947271 h 1526213"/>
              <a:gd name="connsiteX396" fmla="*/ 3941266 w 4742389"/>
              <a:gd name="connsiteY396" fmla="*/ 766727 h 1526213"/>
              <a:gd name="connsiteX397" fmla="*/ 4314125 w 4742389"/>
              <a:gd name="connsiteY397" fmla="*/ 613765 h 1526213"/>
              <a:gd name="connsiteX398" fmla="*/ 4511815 w 4742389"/>
              <a:gd name="connsiteY398" fmla="*/ 566122 h 1526213"/>
              <a:gd name="connsiteX399" fmla="*/ 4714510 w 4742389"/>
              <a:gd name="connsiteY399" fmla="*/ 553584 h 1526213"/>
              <a:gd name="connsiteX400" fmla="*/ 4742389 w 4742389"/>
              <a:gd name="connsiteY400" fmla="*/ 555330 h 1526213"/>
              <a:gd name="connsiteX401" fmla="*/ 4742389 w 4742389"/>
              <a:gd name="connsiteY401" fmla="*/ 563161 h 1526213"/>
              <a:gd name="connsiteX402" fmla="*/ 4712007 w 4742389"/>
              <a:gd name="connsiteY402" fmla="*/ 561106 h 1526213"/>
              <a:gd name="connsiteX403" fmla="*/ 4511815 w 4742389"/>
              <a:gd name="connsiteY403" fmla="*/ 573644 h 1526213"/>
              <a:gd name="connsiteX404" fmla="*/ 4316627 w 4742389"/>
              <a:gd name="connsiteY404" fmla="*/ 621288 h 1526213"/>
              <a:gd name="connsiteX405" fmla="*/ 3943769 w 4742389"/>
              <a:gd name="connsiteY405" fmla="*/ 774249 h 1526213"/>
              <a:gd name="connsiteX406" fmla="*/ 3583422 w 4742389"/>
              <a:gd name="connsiteY406" fmla="*/ 952286 h 1526213"/>
              <a:gd name="connsiteX407" fmla="*/ 3208061 w 4742389"/>
              <a:gd name="connsiteY407" fmla="*/ 1102740 h 1526213"/>
              <a:gd name="connsiteX408" fmla="*/ 3015376 w 4742389"/>
              <a:gd name="connsiteY408" fmla="*/ 1165743 h 1526213"/>
              <a:gd name="connsiteX409" fmla="*/ 2934640 w 4742389"/>
              <a:gd name="connsiteY409" fmla="*/ 1189777 h 1526213"/>
              <a:gd name="connsiteX410" fmla="*/ 2905035 w 4742389"/>
              <a:gd name="connsiteY410" fmla="*/ 1204092 h 1526213"/>
              <a:gd name="connsiteX411" fmla="*/ 3004236 w 4742389"/>
              <a:gd name="connsiteY411" fmla="*/ 1180211 h 1526213"/>
              <a:gd name="connsiteX412" fmla="*/ 3198368 w 4742389"/>
              <a:gd name="connsiteY412" fmla="*/ 1127323 h 1526213"/>
              <a:gd name="connsiteX413" fmla="*/ 3388551 w 4742389"/>
              <a:gd name="connsiteY413" fmla="*/ 1069698 h 1526213"/>
              <a:gd name="connsiteX414" fmla="*/ 3483643 w 4742389"/>
              <a:gd name="connsiteY414" fmla="*/ 1037127 h 1526213"/>
              <a:gd name="connsiteX415" fmla="*/ 3531188 w 4742389"/>
              <a:gd name="connsiteY415" fmla="*/ 1019589 h 1526213"/>
              <a:gd name="connsiteX416" fmla="*/ 3578734 w 4742389"/>
              <a:gd name="connsiteY416" fmla="*/ 1002051 h 1526213"/>
              <a:gd name="connsiteX417" fmla="*/ 3763912 w 4742389"/>
              <a:gd name="connsiteY417" fmla="*/ 926888 h 1526213"/>
              <a:gd name="connsiteX418" fmla="*/ 3949090 w 4742389"/>
              <a:gd name="connsiteY418" fmla="*/ 851725 h 1526213"/>
              <a:gd name="connsiteX419" fmla="*/ 4331959 w 4742389"/>
              <a:gd name="connsiteY419" fmla="*/ 731464 h 1526213"/>
              <a:gd name="connsiteX420" fmla="*/ 4532151 w 4742389"/>
              <a:gd name="connsiteY420" fmla="*/ 698894 h 1526213"/>
              <a:gd name="connsiteX421" fmla="*/ 4732343 w 4742389"/>
              <a:gd name="connsiteY421" fmla="*/ 706410 h 1526213"/>
              <a:gd name="connsiteX422" fmla="*/ 4742389 w 4742389"/>
              <a:gd name="connsiteY422" fmla="*/ 708731 h 1526213"/>
              <a:gd name="connsiteX423" fmla="*/ 4742389 w 4742389"/>
              <a:gd name="connsiteY423" fmla="*/ 716573 h 1526213"/>
              <a:gd name="connsiteX424" fmla="*/ 4732343 w 4742389"/>
              <a:gd name="connsiteY424" fmla="*/ 713926 h 1526213"/>
              <a:gd name="connsiteX425" fmla="*/ 4632248 w 4742389"/>
              <a:gd name="connsiteY425" fmla="*/ 704531 h 1526213"/>
              <a:gd name="connsiteX426" fmla="*/ 4532151 w 4742389"/>
              <a:gd name="connsiteY426" fmla="*/ 706410 h 1526213"/>
              <a:gd name="connsiteX427" fmla="*/ 4334461 w 4742389"/>
              <a:gd name="connsiteY427" fmla="*/ 738981 h 1526213"/>
              <a:gd name="connsiteX428" fmla="*/ 3954095 w 4742389"/>
              <a:gd name="connsiteY428" fmla="*/ 859241 h 1526213"/>
              <a:gd name="connsiteX429" fmla="*/ 3766415 w 4742389"/>
              <a:gd name="connsiteY429" fmla="*/ 934404 h 1526213"/>
              <a:gd name="connsiteX430" fmla="*/ 3581236 w 4742389"/>
              <a:gd name="connsiteY430" fmla="*/ 1007062 h 1526213"/>
              <a:gd name="connsiteX431" fmla="*/ 3533691 w 4742389"/>
              <a:gd name="connsiteY431" fmla="*/ 1027105 h 1526213"/>
              <a:gd name="connsiteX432" fmla="*/ 3486145 w 4742389"/>
              <a:gd name="connsiteY432" fmla="*/ 1044643 h 1526213"/>
              <a:gd name="connsiteX433" fmla="*/ 3391053 w 4742389"/>
              <a:gd name="connsiteY433" fmla="*/ 1074708 h 1526213"/>
              <a:gd name="connsiteX434" fmla="*/ 3200871 w 4742389"/>
              <a:gd name="connsiteY434" fmla="*/ 1134839 h 1526213"/>
              <a:gd name="connsiteX435" fmla="*/ 2877196 w 4742389"/>
              <a:gd name="connsiteY435" fmla="*/ 1215985 h 1526213"/>
              <a:gd name="connsiteX436" fmla="*/ 2875102 w 4742389"/>
              <a:gd name="connsiteY436" fmla="*/ 1216868 h 1526213"/>
              <a:gd name="connsiteX437" fmla="*/ 2855043 w 4742389"/>
              <a:gd name="connsiteY437" fmla="*/ 1225330 h 1526213"/>
              <a:gd name="connsiteX438" fmla="*/ 2832458 w 4742389"/>
              <a:gd name="connsiteY438" fmla="*/ 1236048 h 1526213"/>
              <a:gd name="connsiteX439" fmla="*/ 3193216 w 4742389"/>
              <a:gd name="connsiteY439" fmla="*/ 1167445 h 1526213"/>
              <a:gd name="connsiteX440" fmla="*/ 3578607 w 4742389"/>
              <a:gd name="connsiteY440" fmla="*/ 1064724 h 1526213"/>
              <a:gd name="connsiteX441" fmla="*/ 3768799 w 4742389"/>
              <a:gd name="connsiteY441" fmla="*/ 1007100 h 1526213"/>
              <a:gd name="connsiteX442" fmla="*/ 3961495 w 4742389"/>
              <a:gd name="connsiteY442" fmla="*/ 946970 h 1526213"/>
              <a:gd name="connsiteX443" fmla="*/ 4349388 w 4742389"/>
              <a:gd name="connsiteY443" fmla="*/ 856776 h 1526213"/>
              <a:gd name="connsiteX444" fmla="*/ 4648871 w 4742389"/>
              <a:gd name="connsiteY444" fmla="*/ 848673 h 1526213"/>
              <a:gd name="connsiteX445" fmla="*/ 4742389 w 4742389"/>
              <a:gd name="connsiteY445" fmla="*/ 865896 h 1526213"/>
              <a:gd name="connsiteX446" fmla="*/ 4742389 w 4742389"/>
              <a:gd name="connsiteY446" fmla="*/ 876335 h 1526213"/>
              <a:gd name="connsiteX447" fmla="*/ 4647855 w 4742389"/>
              <a:gd name="connsiteY447" fmla="*/ 857246 h 1526213"/>
              <a:gd name="connsiteX448" fmla="*/ 4549278 w 4742389"/>
              <a:gd name="connsiteY448" fmla="*/ 849886 h 1526213"/>
              <a:gd name="connsiteX449" fmla="*/ 4351891 w 4742389"/>
              <a:gd name="connsiteY449" fmla="*/ 864292 h 1526213"/>
              <a:gd name="connsiteX450" fmla="*/ 3963997 w 4742389"/>
              <a:gd name="connsiteY450" fmla="*/ 951981 h 1526213"/>
              <a:gd name="connsiteX451" fmla="*/ 3771302 w 4742389"/>
              <a:gd name="connsiteY451" fmla="*/ 1012111 h 1526213"/>
              <a:gd name="connsiteX452" fmla="*/ 3581109 w 4742389"/>
              <a:gd name="connsiteY452" fmla="*/ 1072240 h 1526213"/>
              <a:gd name="connsiteX453" fmla="*/ 3195719 w 4742389"/>
              <a:gd name="connsiteY453" fmla="*/ 1172456 h 1526213"/>
              <a:gd name="connsiteX454" fmla="*/ 2809662 w 4742389"/>
              <a:gd name="connsiteY454" fmla="*/ 1246866 h 1526213"/>
              <a:gd name="connsiteX455" fmla="*/ 2807495 w 4742389"/>
              <a:gd name="connsiteY455" fmla="*/ 1247894 h 1526213"/>
              <a:gd name="connsiteX456" fmla="*/ 2761193 w 4742389"/>
              <a:gd name="connsiteY456" fmla="*/ 1266924 h 1526213"/>
              <a:gd name="connsiteX457" fmla="*/ 2797435 w 4742389"/>
              <a:gd name="connsiteY457" fmla="*/ 1263017 h 1526213"/>
              <a:gd name="connsiteX458" fmla="*/ 3192826 w 4742389"/>
              <a:gd name="connsiteY458" fmla="*/ 1212872 h 1526213"/>
              <a:gd name="connsiteX459" fmla="*/ 3388019 w 4742389"/>
              <a:gd name="connsiteY459" fmla="*/ 1180277 h 1526213"/>
              <a:gd name="connsiteX460" fmla="*/ 3485615 w 4742389"/>
              <a:gd name="connsiteY460" fmla="*/ 1160219 h 1526213"/>
              <a:gd name="connsiteX461" fmla="*/ 3583211 w 4742389"/>
              <a:gd name="connsiteY461" fmla="*/ 1140161 h 1526213"/>
              <a:gd name="connsiteX462" fmla="*/ 3778404 w 4742389"/>
              <a:gd name="connsiteY462" fmla="*/ 1095030 h 1526213"/>
              <a:gd name="connsiteX463" fmla="*/ 3971095 w 4742389"/>
              <a:gd name="connsiteY463" fmla="*/ 1049899 h 1526213"/>
              <a:gd name="connsiteX464" fmla="*/ 4366485 w 4742389"/>
              <a:gd name="connsiteY464" fmla="*/ 989724 h 1526213"/>
              <a:gd name="connsiteX465" fmla="*/ 4663850 w 4742389"/>
              <a:gd name="connsiteY465" fmla="*/ 1007354 h 1526213"/>
              <a:gd name="connsiteX466" fmla="*/ 4742389 w 4742389"/>
              <a:gd name="connsiteY466" fmla="*/ 1029966 h 1526213"/>
              <a:gd name="connsiteX467" fmla="*/ 4742389 w 4742389"/>
              <a:gd name="connsiteY467" fmla="*/ 1037999 h 1526213"/>
              <a:gd name="connsiteX468" fmla="*/ 4685532 w 4742389"/>
              <a:gd name="connsiteY468" fmla="*/ 1020809 h 1526213"/>
              <a:gd name="connsiteX469" fmla="*/ 4464786 w 4742389"/>
              <a:gd name="connsiteY469" fmla="*/ 994778 h 1526213"/>
              <a:gd name="connsiteX470" fmla="*/ 4366485 w 4742389"/>
              <a:gd name="connsiteY470" fmla="*/ 997246 h 1526213"/>
              <a:gd name="connsiteX471" fmla="*/ 3973597 w 4742389"/>
              <a:gd name="connsiteY471" fmla="*/ 1057421 h 1526213"/>
              <a:gd name="connsiteX472" fmla="*/ 3778404 w 4742389"/>
              <a:gd name="connsiteY472" fmla="*/ 1102552 h 1526213"/>
              <a:gd name="connsiteX473" fmla="*/ 3585714 w 4742389"/>
              <a:gd name="connsiteY473" fmla="*/ 1147683 h 1526213"/>
              <a:gd name="connsiteX474" fmla="*/ 3488117 w 4742389"/>
              <a:gd name="connsiteY474" fmla="*/ 1167741 h 1526213"/>
              <a:gd name="connsiteX475" fmla="*/ 3390521 w 4742389"/>
              <a:gd name="connsiteY475" fmla="*/ 1187799 h 1526213"/>
              <a:gd name="connsiteX476" fmla="*/ 3192826 w 4742389"/>
              <a:gd name="connsiteY476" fmla="*/ 1220394 h 1526213"/>
              <a:gd name="connsiteX477" fmla="*/ 2797435 w 4742389"/>
              <a:gd name="connsiteY477" fmla="*/ 1269599 h 1526213"/>
              <a:gd name="connsiteX478" fmla="*/ 2739028 w 4742389"/>
              <a:gd name="connsiteY478" fmla="*/ 1276034 h 1526213"/>
              <a:gd name="connsiteX479" fmla="*/ 2722096 w 4742389"/>
              <a:gd name="connsiteY479" fmla="*/ 1282994 h 1526213"/>
              <a:gd name="connsiteX480" fmla="*/ 2709896 w 4742389"/>
              <a:gd name="connsiteY480" fmla="*/ 1288008 h 1526213"/>
              <a:gd name="connsiteX481" fmla="*/ 2691765 w 4742389"/>
              <a:gd name="connsiteY481" fmla="*/ 1295343 h 1526213"/>
              <a:gd name="connsiteX482" fmla="*/ 2795633 w 4742389"/>
              <a:gd name="connsiteY482" fmla="*/ 1289998 h 1526213"/>
              <a:gd name="connsiteX483" fmla="*/ 3193223 w 4742389"/>
              <a:gd name="connsiteY483" fmla="*/ 1267755 h 1526213"/>
              <a:gd name="connsiteX484" fmla="*/ 3390923 w 4742389"/>
              <a:gd name="connsiteY484" fmla="*/ 1250211 h 1526213"/>
              <a:gd name="connsiteX485" fmla="*/ 3588623 w 4742389"/>
              <a:gd name="connsiteY485" fmla="*/ 1225149 h 1526213"/>
              <a:gd name="connsiteX486" fmla="*/ 3981522 w 4742389"/>
              <a:gd name="connsiteY486" fmla="*/ 1164999 h 1526213"/>
              <a:gd name="connsiteX487" fmla="*/ 4181725 w 4742389"/>
              <a:gd name="connsiteY487" fmla="*/ 1142443 h 1526213"/>
              <a:gd name="connsiteX488" fmla="*/ 4379425 w 4742389"/>
              <a:gd name="connsiteY488" fmla="*/ 1129912 h 1526213"/>
              <a:gd name="connsiteX489" fmla="*/ 4579628 w 4742389"/>
              <a:gd name="connsiteY489" fmla="*/ 1147455 h 1526213"/>
              <a:gd name="connsiteX490" fmla="*/ 4677227 w 4742389"/>
              <a:gd name="connsiteY490" fmla="*/ 1167505 h 1526213"/>
              <a:gd name="connsiteX491" fmla="*/ 4742389 w 4742389"/>
              <a:gd name="connsiteY491" fmla="*/ 1188113 h 1526213"/>
              <a:gd name="connsiteX492" fmla="*/ 4742389 w 4742389"/>
              <a:gd name="connsiteY492" fmla="*/ 1197002 h 1526213"/>
              <a:gd name="connsiteX493" fmla="*/ 4674724 w 4742389"/>
              <a:gd name="connsiteY493" fmla="*/ 1175024 h 1526213"/>
              <a:gd name="connsiteX494" fmla="*/ 4577125 w 4742389"/>
              <a:gd name="connsiteY494" fmla="*/ 1154974 h 1526213"/>
              <a:gd name="connsiteX495" fmla="*/ 4379425 w 4742389"/>
              <a:gd name="connsiteY495" fmla="*/ 1139937 h 1526213"/>
              <a:gd name="connsiteX496" fmla="*/ 4181725 w 4742389"/>
              <a:gd name="connsiteY496" fmla="*/ 1149962 h 1526213"/>
              <a:gd name="connsiteX497" fmla="*/ 3984024 w 4742389"/>
              <a:gd name="connsiteY497" fmla="*/ 1172518 h 1526213"/>
              <a:gd name="connsiteX498" fmla="*/ 3591126 w 4742389"/>
              <a:gd name="connsiteY498" fmla="*/ 1232668 h 1526213"/>
              <a:gd name="connsiteX499" fmla="*/ 3393426 w 4742389"/>
              <a:gd name="connsiteY499" fmla="*/ 1257730 h 1526213"/>
              <a:gd name="connsiteX500" fmla="*/ 3193223 w 4742389"/>
              <a:gd name="connsiteY500" fmla="*/ 1275274 h 1526213"/>
              <a:gd name="connsiteX501" fmla="*/ 2797510 w 4742389"/>
              <a:gd name="connsiteY501" fmla="*/ 1297203 h 1526213"/>
              <a:gd name="connsiteX502" fmla="*/ 2673116 w 4742389"/>
              <a:gd name="connsiteY502" fmla="*/ 1302888 h 1526213"/>
              <a:gd name="connsiteX503" fmla="*/ 2661097 w 4742389"/>
              <a:gd name="connsiteY503" fmla="*/ 1307751 h 1526213"/>
              <a:gd name="connsiteX504" fmla="*/ 2621225 w 4742389"/>
              <a:gd name="connsiteY504" fmla="*/ 1322346 h 1526213"/>
              <a:gd name="connsiteX505" fmla="*/ 2797441 w 4742389"/>
              <a:gd name="connsiteY505" fmla="*/ 1325679 h 1526213"/>
              <a:gd name="connsiteX506" fmla="*/ 3195334 w 4742389"/>
              <a:gd name="connsiteY506" fmla="*/ 1333204 h 1526213"/>
              <a:gd name="connsiteX507" fmla="*/ 3295433 w 4742389"/>
              <a:gd name="connsiteY507" fmla="*/ 1333204 h 1526213"/>
              <a:gd name="connsiteX508" fmla="*/ 3395531 w 4742389"/>
              <a:gd name="connsiteY508" fmla="*/ 1330696 h 1526213"/>
              <a:gd name="connsiteX509" fmla="*/ 3495631 w 4742389"/>
              <a:gd name="connsiteY509" fmla="*/ 1325679 h 1526213"/>
              <a:gd name="connsiteX510" fmla="*/ 3543177 w 4742389"/>
              <a:gd name="connsiteY510" fmla="*/ 1323171 h 1526213"/>
              <a:gd name="connsiteX511" fmla="*/ 3593227 w 4742389"/>
              <a:gd name="connsiteY511" fmla="*/ 1320662 h 1526213"/>
              <a:gd name="connsiteX512" fmla="*/ 3991120 w 4742389"/>
              <a:gd name="connsiteY512" fmla="*/ 1290561 h 1526213"/>
              <a:gd name="connsiteX513" fmla="*/ 4188815 w 4742389"/>
              <a:gd name="connsiteY513" fmla="*/ 1278019 h 1526213"/>
              <a:gd name="connsiteX514" fmla="*/ 4389013 w 4742389"/>
              <a:gd name="connsiteY514" fmla="*/ 1278019 h 1526213"/>
              <a:gd name="connsiteX515" fmla="*/ 4586709 w 4742389"/>
              <a:gd name="connsiteY515" fmla="*/ 1303103 h 1526213"/>
              <a:gd name="connsiteX516" fmla="*/ 4636758 w 4742389"/>
              <a:gd name="connsiteY516" fmla="*/ 1313137 h 1526213"/>
              <a:gd name="connsiteX517" fmla="*/ 4684305 w 4742389"/>
              <a:gd name="connsiteY517" fmla="*/ 1328188 h 1526213"/>
              <a:gd name="connsiteX518" fmla="*/ 4739281 w 4742389"/>
              <a:gd name="connsiteY518" fmla="*/ 1342690 h 1526213"/>
              <a:gd name="connsiteX519" fmla="*/ 4742389 w 4742389"/>
              <a:gd name="connsiteY519" fmla="*/ 1343510 h 1526213"/>
              <a:gd name="connsiteX520" fmla="*/ 4742389 w 4742389"/>
              <a:gd name="connsiteY520" fmla="*/ 1352843 h 1526213"/>
              <a:gd name="connsiteX521" fmla="*/ 4722977 w 4742389"/>
              <a:gd name="connsiteY521" fmla="*/ 1347354 h 1526213"/>
              <a:gd name="connsiteX522" fmla="*/ 4681803 w 4742389"/>
              <a:gd name="connsiteY522" fmla="*/ 1335713 h 1526213"/>
              <a:gd name="connsiteX523" fmla="*/ 4634255 w 4742389"/>
              <a:gd name="connsiteY523" fmla="*/ 1323171 h 1526213"/>
              <a:gd name="connsiteX524" fmla="*/ 4586709 w 4742389"/>
              <a:gd name="connsiteY524" fmla="*/ 1310628 h 1526213"/>
              <a:gd name="connsiteX525" fmla="*/ 4389013 w 4742389"/>
              <a:gd name="connsiteY525" fmla="*/ 1285544 h 1526213"/>
              <a:gd name="connsiteX526" fmla="*/ 4190067 w 4742389"/>
              <a:gd name="connsiteY526" fmla="*/ 1285230 h 1526213"/>
              <a:gd name="connsiteX527" fmla="*/ 3991120 w 4742389"/>
              <a:gd name="connsiteY527" fmla="*/ 1298086 h 1526213"/>
              <a:gd name="connsiteX528" fmla="*/ 3593227 w 4742389"/>
              <a:gd name="connsiteY528" fmla="*/ 1328188 h 1526213"/>
              <a:gd name="connsiteX529" fmla="*/ 3545680 w 4742389"/>
              <a:gd name="connsiteY529" fmla="*/ 1330696 h 1526213"/>
              <a:gd name="connsiteX530" fmla="*/ 3495631 w 4742389"/>
              <a:gd name="connsiteY530" fmla="*/ 1333204 h 1526213"/>
              <a:gd name="connsiteX531" fmla="*/ 3395531 w 4742389"/>
              <a:gd name="connsiteY531" fmla="*/ 1338221 h 1526213"/>
              <a:gd name="connsiteX532" fmla="*/ 3295433 w 4742389"/>
              <a:gd name="connsiteY532" fmla="*/ 1340730 h 1526213"/>
              <a:gd name="connsiteX533" fmla="*/ 3195334 w 4742389"/>
              <a:gd name="connsiteY533" fmla="*/ 1340730 h 1526213"/>
              <a:gd name="connsiteX534" fmla="*/ 2797441 w 4742389"/>
              <a:gd name="connsiteY534" fmla="*/ 1332264 h 1526213"/>
              <a:gd name="connsiteX535" fmla="*/ 2603375 w 4742389"/>
              <a:gd name="connsiteY535" fmla="*/ 1329052 h 1526213"/>
              <a:gd name="connsiteX536" fmla="*/ 2557030 w 4742389"/>
              <a:gd name="connsiteY536" fmla="*/ 1346910 h 1526213"/>
              <a:gd name="connsiteX537" fmla="*/ 2602614 w 4742389"/>
              <a:gd name="connsiteY537" fmla="*/ 1350303 h 1526213"/>
              <a:gd name="connsiteX538" fmla="*/ 3198382 w 4742389"/>
              <a:gd name="connsiteY538" fmla="*/ 1408131 h 1526213"/>
              <a:gd name="connsiteX539" fmla="*/ 3248430 w 4742389"/>
              <a:gd name="connsiteY539" fmla="*/ 1413146 h 1526213"/>
              <a:gd name="connsiteX540" fmla="*/ 3298479 w 4742389"/>
              <a:gd name="connsiteY540" fmla="*/ 1415654 h 1526213"/>
              <a:gd name="connsiteX541" fmla="*/ 3398575 w 4742389"/>
              <a:gd name="connsiteY541" fmla="*/ 1420669 h 1526213"/>
              <a:gd name="connsiteX542" fmla="*/ 3498671 w 4742389"/>
              <a:gd name="connsiteY542" fmla="*/ 1423176 h 1526213"/>
              <a:gd name="connsiteX543" fmla="*/ 3598767 w 4742389"/>
              <a:gd name="connsiteY543" fmla="*/ 1425683 h 1526213"/>
              <a:gd name="connsiteX544" fmla="*/ 3996650 w 4742389"/>
              <a:gd name="connsiteY544" fmla="*/ 1420669 h 1526213"/>
              <a:gd name="connsiteX545" fmla="*/ 4196843 w 4742389"/>
              <a:gd name="connsiteY545" fmla="*/ 1418161 h 1526213"/>
              <a:gd name="connsiteX546" fmla="*/ 4397035 w 4742389"/>
              <a:gd name="connsiteY546" fmla="*/ 1428191 h 1526213"/>
              <a:gd name="connsiteX547" fmla="*/ 4594726 w 4742389"/>
              <a:gd name="connsiteY547" fmla="*/ 1458280 h 1526213"/>
              <a:gd name="connsiteX548" fmla="*/ 4709016 w 4742389"/>
              <a:gd name="connsiteY548" fmla="*/ 1480025 h 1526213"/>
              <a:gd name="connsiteX549" fmla="*/ 4742389 w 4742389"/>
              <a:gd name="connsiteY549" fmla="*/ 1486374 h 1526213"/>
              <a:gd name="connsiteX550" fmla="*/ 4742389 w 4742389"/>
              <a:gd name="connsiteY550" fmla="*/ 1494257 h 1526213"/>
              <a:gd name="connsiteX551" fmla="*/ 4677071 w 4742389"/>
              <a:gd name="connsiteY551" fmla="*/ 1481670 h 1526213"/>
              <a:gd name="connsiteX552" fmla="*/ 4594726 w 4742389"/>
              <a:gd name="connsiteY552" fmla="*/ 1465803 h 1526213"/>
              <a:gd name="connsiteX553" fmla="*/ 4397035 w 4742389"/>
              <a:gd name="connsiteY553" fmla="*/ 1435713 h 1526213"/>
              <a:gd name="connsiteX554" fmla="*/ 4196843 w 4742389"/>
              <a:gd name="connsiteY554" fmla="*/ 1428191 h 1526213"/>
              <a:gd name="connsiteX555" fmla="*/ 3996650 w 4742389"/>
              <a:gd name="connsiteY555" fmla="*/ 1428191 h 1526213"/>
              <a:gd name="connsiteX556" fmla="*/ 3598767 w 4742389"/>
              <a:gd name="connsiteY556" fmla="*/ 1433206 h 1526213"/>
              <a:gd name="connsiteX557" fmla="*/ 3498671 w 4742389"/>
              <a:gd name="connsiteY557" fmla="*/ 1430698 h 1526213"/>
              <a:gd name="connsiteX558" fmla="*/ 3398575 w 4742389"/>
              <a:gd name="connsiteY558" fmla="*/ 1425683 h 1526213"/>
              <a:gd name="connsiteX559" fmla="*/ 3298479 w 4742389"/>
              <a:gd name="connsiteY559" fmla="*/ 1420669 h 1526213"/>
              <a:gd name="connsiteX560" fmla="*/ 3248430 w 4742389"/>
              <a:gd name="connsiteY560" fmla="*/ 1418161 h 1526213"/>
              <a:gd name="connsiteX561" fmla="*/ 3198382 w 4742389"/>
              <a:gd name="connsiteY561" fmla="*/ 1415654 h 1526213"/>
              <a:gd name="connsiteX562" fmla="*/ 2800499 w 4742389"/>
              <a:gd name="connsiteY562" fmla="*/ 1376161 h 1526213"/>
              <a:gd name="connsiteX563" fmla="*/ 2541482 w 4742389"/>
              <a:gd name="connsiteY563" fmla="*/ 1352901 h 1526213"/>
              <a:gd name="connsiteX564" fmla="*/ 2519845 w 4742389"/>
              <a:gd name="connsiteY564" fmla="*/ 1361238 h 1526213"/>
              <a:gd name="connsiteX565" fmla="*/ 2514698 w 4742389"/>
              <a:gd name="connsiteY565" fmla="*/ 1363221 h 1526213"/>
              <a:gd name="connsiteX566" fmla="*/ 2492236 w 4742389"/>
              <a:gd name="connsiteY566" fmla="*/ 1370889 h 1526213"/>
              <a:gd name="connsiteX567" fmla="*/ 2607863 w 4742389"/>
              <a:gd name="connsiteY567" fmla="*/ 1388382 h 1526213"/>
              <a:gd name="connsiteX568" fmla="*/ 3200510 w 4742389"/>
              <a:gd name="connsiteY568" fmla="*/ 1493846 h 1526213"/>
              <a:gd name="connsiteX569" fmla="*/ 3399467 w 4742389"/>
              <a:gd name="connsiteY569" fmla="*/ 1521123 h 1526213"/>
              <a:gd name="connsiteX570" fmla="*/ 3456135 w 4742389"/>
              <a:gd name="connsiteY570" fmla="*/ 1526213 h 1526213"/>
              <a:gd name="connsiteX571" fmla="*/ 3385974 w 4742389"/>
              <a:gd name="connsiteY571" fmla="*/ 1526213 h 1526213"/>
              <a:gd name="connsiteX572" fmla="*/ 3198007 w 4742389"/>
              <a:gd name="connsiteY572" fmla="*/ 1501370 h 1526213"/>
              <a:gd name="connsiteX573" fmla="*/ 2605712 w 4742389"/>
              <a:gd name="connsiteY573" fmla="*/ 1394849 h 1526213"/>
              <a:gd name="connsiteX574" fmla="*/ 2480242 w 4742389"/>
              <a:gd name="connsiteY574" fmla="*/ 1374984 h 1526213"/>
              <a:gd name="connsiteX575" fmla="*/ 2430316 w 4742389"/>
              <a:gd name="connsiteY575" fmla="*/ 1392028 h 1526213"/>
              <a:gd name="connsiteX576" fmla="*/ 2611703 w 4742389"/>
              <a:gd name="connsiteY576" fmla="*/ 1435223 h 1526213"/>
              <a:gd name="connsiteX577" fmla="*/ 2905401 w 4742389"/>
              <a:gd name="connsiteY577" fmla="*/ 1512588 h 1526213"/>
              <a:gd name="connsiteX578" fmla="*/ 2959386 w 4742389"/>
              <a:gd name="connsiteY578" fmla="*/ 1526213 h 1526213"/>
              <a:gd name="connsiteX579" fmla="*/ 2932531 w 4742389"/>
              <a:gd name="connsiteY579" fmla="*/ 1526213 h 1526213"/>
              <a:gd name="connsiteX580" fmla="*/ 2904301 w 4742389"/>
              <a:gd name="connsiteY580" fmla="*/ 1519009 h 1526213"/>
              <a:gd name="connsiteX581" fmla="*/ 2611351 w 4742389"/>
              <a:gd name="connsiteY581" fmla="*/ 1442394 h 1526213"/>
              <a:gd name="connsiteX582" fmla="*/ 2417339 w 4742389"/>
              <a:gd name="connsiteY582" fmla="*/ 1396458 h 1526213"/>
              <a:gd name="connsiteX583" fmla="*/ 2366634 w 4742389"/>
              <a:gd name="connsiteY583" fmla="*/ 1413767 h 1526213"/>
              <a:gd name="connsiteX584" fmla="*/ 2372405 w 4742389"/>
              <a:gd name="connsiteY584" fmla="*/ 1415502 h 1526213"/>
              <a:gd name="connsiteX585" fmla="*/ 2422456 w 4742389"/>
              <a:gd name="connsiteY585" fmla="*/ 1430541 h 1526213"/>
              <a:gd name="connsiteX586" fmla="*/ 2616442 w 4742389"/>
              <a:gd name="connsiteY586" fmla="*/ 1492383 h 1526213"/>
              <a:gd name="connsiteX587" fmla="*/ 2714577 w 4742389"/>
              <a:gd name="connsiteY587" fmla="*/ 1526213 h 1526213"/>
              <a:gd name="connsiteX588" fmla="*/ 2697232 w 4742389"/>
              <a:gd name="connsiteY588" fmla="*/ 1526213 h 1526213"/>
              <a:gd name="connsiteX589" fmla="*/ 2613979 w 4742389"/>
              <a:gd name="connsiteY589" fmla="*/ 1497435 h 1526213"/>
              <a:gd name="connsiteX590" fmla="*/ 2419954 w 4742389"/>
              <a:gd name="connsiteY590" fmla="*/ 1435554 h 1526213"/>
              <a:gd name="connsiteX591" fmla="*/ 2369903 w 4742389"/>
              <a:gd name="connsiteY591" fmla="*/ 1420515 h 1526213"/>
              <a:gd name="connsiteX592" fmla="*/ 2356905 w 4742389"/>
              <a:gd name="connsiteY592" fmla="*/ 1417089 h 1526213"/>
              <a:gd name="connsiteX593" fmla="*/ 2316294 w 4742389"/>
              <a:gd name="connsiteY593" fmla="*/ 1430952 h 1526213"/>
              <a:gd name="connsiteX594" fmla="*/ 2127719 w 4742389"/>
              <a:gd name="connsiteY594" fmla="*/ 1485932 h 1526213"/>
              <a:gd name="connsiteX595" fmla="*/ 2204876 w 4742389"/>
              <a:gd name="connsiteY595" fmla="*/ 1503785 h 1526213"/>
              <a:gd name="connsiteX596" fmla="*/ 2254923 w 4742389"/>
              <a:gd name="connsiteY596" fmla="*/ 1513821 h 1526213"/>
              <a:gd name="connsiteX597" fmla="*/ 2304970 w 4742389"/>
              <a:gd name="connsiteY597" fmla="*/ 1523857 h 1526213"/>
              <a:gd name="connsiteX598" fmla="*/ 2314134 w 4742389"/>
              <a:gd name="connsiteY598" fmla="*/ 1526213 h 1526213"/>
              <a:gd name="connsiteX599" fmla="*/ 2281838 w 4742389"/>
              <a:gd name="connsiteY599" fmla="*/ 1526213 h 1526213"/>
              <a:gd name="connsiteX600" fmla="*/ 2258677 w 4742389"/>
              <a:gd name="connsiteY600" fmla="*/ 1520407 h 1526213"/>
              <a:gd name="connsiteX601" fmla="*/ 2252421 w 4742389"/>
              <a:gd name="connsiteY601" fmla="*/ 1518839 h 1526213"/>
              <a:gd name="connsiteX602" fmla="*/ 2204876 w 4742389"/>
              <a:gd name="connsiteY602" fmla="*/ 1508803 h 1526213"/>
              <a:gd name="connsiteX603" fmla="*/ 2117153 w 4742389"/>
              <a:gd name="connsiteY603" fmla="*/ 1489013 h 1526213"/>
              <a:gd name="connsiteX604" fmla="*/ 2014436 w 4742389"/>
              <a:gd name="connsiteY604" fmla="*/ 1518961 h 1526213"/>
              <a:gd name="connsiteX605" fmla="*/ 1983833 w 4742389"/>
              <a:gd name="connsiteY605" fmla="*/ 1526213 h 1526213"/>
              <a:gd name="connsiteX606" fmla="*/ 1962561 w 4742389"/>
              <a:gd name="connsiteY606" fmla="*/ 1526213 h 1526213"/>
              <a:gd name="connsiteX607" fmla="*/ 2014304 w 4742389"/>
              <a:gd name="connsiteY607" fmla="*/ 1513946 h 1526213"/>
              <a:gd name="connsiteX608" fmla="*/ 2107222 w 4742389"/>
              <a:gd name="connsiteY608" fmla="*/ 1486773 h 1526213"/>
              <a:gd name="connsiteX609" fmla="*/ 2104782 w 4742389"/>
              <a:gd name="connsiteY609" fmla="*/ 1486222 h 1526213"/>
              <a:gd name="connsiteX610" fmla="*/ 2059080 w 4742389"/>
              <a:gd name="connsiteY610" fmla="*/ 1477998 h 1526213"/>
              <a:gd name="connsiteX611" fmla="*/ 1992309 w 4742389"/>
              <a:gd name="connsiteY611" fmla="*/ 1496203 h 1526213"/>
              <a:gd name="connsiteX612" fmla="*/ 1852191 w 4742389"/>
              <a:gd name="connsiteY612" fmla="*/ 1526213 h 1526213"/>
              <a:gd name="connsiteX613" fmla="*/ 1827090 w 4742389"/>
              <a:gd name="connsiteY613" fmla="*/ 1526213 h 1526213"/>
              <a:gd name="connsiteX614" fmla="*/ 1991566 w 4742389"/>
              <a:gd name="connsiteY614" fmla="*/ 1491190 h 1526213"/>
              <a:gd name="connsiteX615" fmla="*/ 2047515 w 4742389"/>
              <a:gd name="connsiteY615" fmla="*/ 1475916 h 1526213"/>
              <a:gd name="connsiteX616" fmla="*/ 2019390 w 4742389"/>
              <a:gd name="connsiteY616" fmla="*/ 1470855 h 1526213"/>
              <a:gd name="connsiteX617" fmla="*/ 2007191 w 4742389"/>
              <a:gd name="connsiteY617" fmla="*/ 1468660 h 1526213"/>
              <a:gd name="connsiteX618" fmla="*/ 1989537 w 4742389"/>
              <a:gd name="connsiteY618" fmla="*/ 1465988 h 1526213"/>
              <a:gd name="connsiteX619" fmla="*/ 1702379 w 4742389"/>
              <a:gd name="connsiteY619" fmla="*/ 1526213 h 1526213"/>
              <a:gd name="connsiteX620" fmla="*/ 1678465 w 4742389"/>
              <a:gd name="connsiteY620" fmla="*/ 1526213 h 1526213"/>
              <a:gd name="connsiteX621" fmla="*/ 1975510 w 4742389"/>
              <a:gd name="connsiteY621" fmla="*/ 1463865 h 1526213"/>
              <a:gd name="connsiteX622" fmla="*/ 1916849 w 4742389"/>
              <a:gd name="connsiteY622" fmla="*/ 1454987 h 1526213"/>
              <a:gd name="connsiteX623" fmla="*/ 1654418 w 4742389"/>
              <a:gd name="connsiteY623" fmla="*/ 1505979 h 1526213"/>
              <a:gd name="connsiteX624" fmla="*/ 1507673 w 4742389"/>
              <a:gd name="connsiteY624" fmla="*/ 1526213 h 1526213"/>
              <a:gd name="connsiteX625" fmla="*/ 1470857 w 4742389"/>
              <a:gd name="connsiteY625" fmla="*/ 1526213 h 1526213"/>
              <a:gd name="connsiteX626" fmla="*/ 1651916 w 4742389"/>
              <a:gd name="connsiteY626" fmla="*/ 1500963 h 1526213"/>
              <a:gd name="connsiteX627" fmla="*/ 1899571 w 4742389"/>
              <a:gd name="connsiteY627" fmla="*/ 1452372 h 1526213"/>
              <a:gd name="connsiteX628" fmla="*/ 1834242 w 4742389"/>
              <a:gd name="connsiteY628" fmla="*/ 1442485 h 1526213"/>
              <a:gd name="connsiteX629" fmla="*/ 1639052 w 4742389"/>
              <a:gd name="connsiteY629" fmla="*/ 1476367 h 1526213"/>
              <a:gd name="connsiteX630" fmla="*/ 1254290 w 4742389"/>
              <a:gd name="connsiteY630" fmla="*/ 1526213 h 1526213"/>
              <a:gd name="connsiteX631" fmla="*/ 1219068 w 4742389"/>
              <a:gd name="connsiteY631" fmla="*/ 1526213 h 1526213"/>
              <a:gd name="connsiteX632" fmla="*/ 1237416 w 4742389"/>
              <a:gd name="connsiteY632" fmla="*/ 1524638 h 1526213"/>
              <a:gd name="connsiteX633" fmla="*/ 1639052 w 4742389"/>
              <a:gd name="connsiteY633" fmla="*/ 1471352 h 1526213"/>
              <a:gd name="connsiteX634" fmla="*/ 1818580 w 4742389"/>
              <a:gd name="connsiteY634" fmla="*/ 1440115 h 1526213"/>
              <a:gd name="connsiteX635" fmla="*/ 1808255 w 4742389"/>
              <a:gd name="connsiteY635" fmla="*/ 1438552 h 1526213"/>
              <a:gd name="connsiteX636" fmla="*/ 1740515 w 4742389"/>
              <a:gd name="connsiteY636" fmla="*/ 1430863 h 1526213"/>
              <a:gd name="connsiteX637" fmla="*/ 1626857 w 4742389"/>
              <a:gd name="connsiteY637" fmla="*/ 1448018 h 1526213"/>
              <a:gd name="connsiteX638" fmla="*/ 1228661 w 4742389"/>
              <a:gd name="connsiteY638" fmla="*/ 1495621 h 1526213"/>
              <a:gd name="connsiteX639" fmla="*/ 852899 w 4742389"/>
              <a:gd name="connsiteY639" fmla="*/ 1526213 h 1526213"/>
              <a:gd name="connsiteX640" fmla="*/ 815074 w 4742389"/>
              <a:gd name="connsiteY640" fmla="*/ 1526213 h 1526213"/>
              <a:gd name="connsiteX641" fmla="*/ 828590 w 4742389"/>
              <a:gd name="connsiteY641" fmla="*/ 1525686 h 1526213"/>
              <a:gd name="connsiteX642" fmla="*/ 1626857 w 4742389"/>
              <a:gd name="connsiteY642" fmla="*/ 1443007 h 1526213"/>
              <a:gd name="connsiteX643" fmla="*/ 1721439 w 4742389"/>
              <a:gd name="connsiteY643" fmla="*/ 1428698 h 1526213"/>
              <a:gd name="connsiteX644" fmla="*/ 1632000 w 4742389"/>
              <a:gd name="connsiteY644" fmla="*/ 1418546 h 1526213"/>
              <a:gd name="connsiteX645" fmla="*/ 1616619 w 4742389"/>
              <a:gd name="connsiteY645" fmla="*/ 1420490 h 1526213"/>
              <a:gd name="connsiteX646" fmla="*/ 820813 w 4742389"/>
              <a:gd name="connsiteY646" fmla="*/ 1493147 h 1526213"/>
              <a:gd name="connsiteX647" fmla="*/ 22503 w 4742389"/>
              <a:gd name="connsiteY647" fmla="*/ 1515695 h 1526213"/>
              <a:gd name="connsiteX648" fmla="*/ 820813 w 4742389"/>
              <a:gd name="connsiteY648" fmla="*/ 1490641 h 1526213"/>
              <a:gd name="connsiteX649" fmla="*/ 1218716 w 4742389"/>
              <a:gd name="connsiteY649" fmla="*/ 1458698 h 1526213"/>
              <a:gd name="connsiteX650" fmla="*/ 1610676 w 4742389"/>
              <a:gd name="connsiteY650" fmla="*/ 1416125 h 1526213"/>
              <a:gd name="connsiteX651" fmla="*/ 1609318 w 4742389"/>
              <a:gd name="connsiteY651" fmla="*/ 1415971 h 1526213"/>
              <a:gd name="connsiteX652" fmla="*/ 1559271 w 4742389"/>
              <a:gd name="connsiteY652" fmla="*/ 1413462 h 1526213"/>
              <a:gd name="connsiteX653" fmla="*/ 1509224 w 4742389"/>
              <a:gd name="connsiteY653" fmla="*/ 1408444 h 1526213"/>
              <a:gd name="connsiteX654" fmla="*/ 1486643 w 4742389"/>
              <a:gd name="connsiteY654" fmla="*/ 1406788 h 1526213"/>
              <a:gd name="connsiteX655" fmla="*/ 1212315 w 4742389"/>
              <a:gd name="connsiteY655" fmla="*/ 1431240 h 1526213"/>
              <a:gd name="connsiteX656" fmla="*/ 19691 w 4742389"/>
              <a:gd name="connsiteY656" fmla="*/ 1491179 h 1526213"/>
              <a:gd name="connsiteX657" fmla="*/ 1212315 w 4742389"/>
              <a:gd name="connsiteY657" fmla="*/ 1427714 h 1526213"/>
              <a:gd name="connsiteX658" fmla="*/ 1459239 w 4742389"/>
              <a:gd name="connsiteY658" fmla="*/ 1404777 h 1526213"/>
              <a:gd name="connsiteX659" fmla="*/ 1406628 w 4742389"/>
              <a:gd name="connsiteY659" fmla="*/ 1400918 h 1526213"/>
              <a:gd name="connsiteX660" fmla="*/ 1234761 w 4742389"/>
              <a:gd name="connsiteY660" fmla="*/ 1396610 h 1526213"/>
              <a:gd name="connsiteX661" fmla="*/ 810496 w 4742389"/>
              <a:gd name="connsiteY661" fmla="*/ 1426588 h 1526213"/>
              <a:gd name="connsiteX662" fmla="*/ 412867 w 4742389"/>
              <a:gd name="connsiteY662" fmla="*/ 1449810 h 1526213"/>
              <a:gd name="connsiteX663" fmla="*/ 86413 w 4742389"/>
              <a:gd name="connsiteY663" fmla="*/ 1462888 h 1526213"/>
              <a:gd name="connsiteX664" fmla="*/ 15002 w 4742389"/>
              <a:gd name="connsiteY664" fmla="*/ 1465748 h 1526213"/>
              <a:gd name="connsiteX665" fmla="*/ 89545 w 4742389"/>
              <a:gd name="connsiteY665" fmla="*/ 1462483 h 1526213"/>
              <a:gd name="connsiteX666" fmla="*/ 412867 w 4742389"/>
              <a:gd name="connsiteY666" fmla="*/ 1448322 h 1526213"/>
              <a:gd name="connsiteX667" fmla="*/ 810496 w 4742389"/>
              <a:gd name="connsiteY667" fmla="*/ 1424082 h 1526213"/>
              <a:gd name="connsiteX668" fmla="*/ 1194331 w 4742389"/>
              <a:gd name="connsiteY668" fmla="*/ 1395748 h 1526213"/>
              <a:gd name="connsiteX669" fmla="*/ 1006253 w 4742389"/>
              <a:gd name="connsiteY669" fmla="*/ 1393391 h 1526213"/>
              <a:gd name="connsiteX670" fmla="*/ 903657 w 4742389"/>
              <a:gd name="connsiteY670" fmla="*/ 1395900 h 1526213"/>
              <a:gd name="connsiteX671" fmla="*/ 853610 w 4742389"/>
              <a:gd name="connsiteY671" fmla="*/ 1398409 h 1526213"/>
              <a:gd name="connsiteX672" fmla="*/ 803563 w 4742389"/>
              <a:gd name="connsiteY672" fmla="*/ 1398409 h 1526213"/>
              <a:gd name="connsiteX673" fmla="*/ 643413 w 4742389"/>
              <a:gd name="connsiteY673" fmla="*/ 1407943 h 1526213"/>
              <a:gd name="connsiteX674" fmla="*/ 803563 w 4742389"/>
              <a:gd name="connsiteY674" fmla="*/ 1395900 h 1526213"/>
              <a:gd name="connsiteX675" fmla="*/ 853610 w 4742389"/>
              <a:gd name="connsiteY675" fmla="*/ 1393391 h 1526213"/>
              <a:gd name="connsiteX676" fmla="*/ 903657 w 4742389"/>
              <a:gd name="connsiteY676" fmla="*/ 1393391 h 1526213"/>
              <a:gd name="connsiteX677" fmla="*/ 1006253 w 4742389"/>
              <a:gd name="connsiteY677" fmla="*/ 1390882 h 1526213"/>
              <a:gd name="connsiteX678" fmla="*/ 1206441 w 4742389"/>
              <a:gd name="connsiteY678" fmla="*/ 1390882 h 1526213"/>
              <a:gd name="connsiteX679" fmla="*/ 1245512 w 4742389"/>
              <a:gd name="connsiteY679" fmla="*/ 1391970 h 1526213"/>
              <a:gd name="connsiteX680" fmla="*/ 1604112 w 4742389"/>
              <a:gd name="connsiteY680" fmla="*/ 1365499 h 1526213"/>
              <a:gd name="connsiteX681" fmla="*/ 2002016 w 4742389"/>
              <a:gd name="connsiteY681" fmla="*/ 1336050 h 1526213"/>
              <a:gd name="connsiteX682" fmla="*/ 2021651 w 4742389"/>
              <a:gd name="connsiteY682" fmla="*/ 1334783 h 1526213"/>
              <a:gd name="connsiteX683" fmla="*/ 1996024 w 4742389"/>
              <a:gd name="connsiteY683" fmla="*/ 1330291 h 1526213"/>
              <a:gd name="connsiteX684" fmla="*/ 1603761 w 4742389"/>
              <a:gd name="connsiteY684" fmla="*/ 1345747 h 1526213"/>
              <a:gd name="connsiteX685" fmla="*/ 12189 w 4742389"/>
              <a:gd name="connsiteY685" fmla="*/ 1441067 h 1526213"/>
              <a:gd name="connsiteX686" fmla="*/ 1603761 w 4742389"/>
              <a:gd name="connsiteY686" fmla="*/ 1340730 h 1526213"/>
              <a:gd name="connsiteX687" fmla="*/ 1971306 w 4742389"/>
              <a:gd name="connsiteY687" fmla="*/ 1325958 h 1526213"/>
              <a:gd name="connsiteX688" fmla="*/ 1960110 w 4742389"/>
              <a:gd name="connsiteY688" fmla="*/ 1323995 h 1526213"/>
              <a:gd name="connsiteX689" fmla="*/ 1604348 w 4742389"/>
              <a:gd name="connsiteY689" fmla="*/ 1322878 h 1526213"/>
              <a:gd name="connsiteX690" fmla="*/ 10314 w 4742389"/>
              <a:gd name="connsiteY690" fmla="*/ 1415654 h 1526213"/>
              <a:gd name="connsiteX691" fmla="*/ 1604348 w 4742389"/>
              <a:gd name="connsiteY691" fmla="*/ 1317863 h 1526213"/>
              <a:gd name="connsiteX692" fmla="*/ 1889609 w 4742389"/>
              <a:gd name="connsiteY692" fmla="*/ 1317415 h 1526213"/>
              <a:gd name="connsiteX693" fmla="*/ 1608855 w 4742389"/>
              <a:gd name="connsiteY693" fmla="*/ 1305727 h 1526213"/>
              <a:gd name="connsiteX694" fmla="*/ 805521 w 4742389"/>
              <a:gd name="connsiteY694" fmla="*/ 1325793 h 1526213"/>
              <a:gd name="connsiteX695" fmla="*/ 4688 w 4742389"/>
              <a:gd name="connsiteY695" fmla="*/ 1391008 h 1526213"/>
              <a:gd name="connsiteX696" fmla="*/ 805521 w 4742389"/>
              <a:gd name="connsiteY696" fmla="*/ 1323285 h 1526213"/>
              <a:gd name="connsiteX697" fmla="*/ 1608855 w 4742389"/>
              <a:gd name="connsiteY697" fmla="*/ 1300711 h 1526213"/>
              <a:gd name="connsiteX698" fmla="*/ 1882117 w 4742389"/>
              <a:gd name="connsiteY698" fmla="*/ 1311385 h 1526213"/>
              <a:gd name="connsiteX699" fmla="*/ 1877765 w 4742389"/>
              <a:gd name="connsiteY699" fmla="*/ 1310731 h 1526213"/>
              <a:gd name="connsiteX700" fmla="*/ 1815761 w 4742389"/>
              <a:gd name="connsiteY700" fmla="*/ 1304073 h 1526213"/>
              <a:gd name="connsiteX701" fmla="*/ 1614323 w 4742389"/>
              <a:gd name="connsiteY701" fmla="*/ 1288086 h 1526213"/>
              <a:gd name="connsiteX702" fmla="*/ 1411633 w 4742389"/>
              <a:gd name="connsiteY702" fmla="*/ 1280562 h 1526213"/>
              <a:gd name="connsiteX703" fmla="*/ 1211445 w 4742389"/>
              <a:gd name="connsiteY703" fmla="*/ 1278054 h 1526213"/>
              <a:gd name="connsiteX704" fmla="*/ 806066 w 4742389"/>
              <a:gd name="connsiteY704" fmla="*/ 1290593 h 1526213"/>
              <a:gd name="connsiteX705" fmla="*/ 2813 w 4742389"/>
              <a:gd name="connsiteY705" fmla="*/ 1365827 h 1526213"/>
              <a:gd name="connsiteX706" fmla="*/ 806066 w 4742389"/>
              <a:gd name="connsiteY706" fmla="*/ 1288086 h 1526213"/>
              <a:gd name="connsiteX707" fmla="*/ 1211445 w 4742389"/>
              <a:gd name="connsiteY707" fmla="*/ 1275547 h 1526213"/>
              <a:gd name="connsiteX708" fmla="*/ 1411633 w 4742389"/>
              <a:gd name="connsiteY708" fmla="*/ 1275547 h 1526213"/>
              <a:gd name="connsiteX709" fmla="*/ 1614323 w 4742389"/>
              <a:gd name="connsiteY709" fmla="*/ 1283070 h 1526213"/>
              <a:gd name="connsiteX710" fmla="*/ 1781622 w 4742389"/>
              <a:gd name="connsiteY710" fmla="*/ 1296286 h 1526213"/>
              <a:gd name="connsiteX711" fmla="*/ 1724248 w 4742389"/>
              <a:gd name="connsiteY711" fmla="*/ 1287666 h 1526213"/>
              <a:gd name="connsiteX712" fmla="*/ 1621644 w 4742389"/>
              <a:gd name="connsiteY712" fmla="*/ 1277640 h 1526213"/>
              <a:gd name="connsiteX713" fmla="*/ 1216233 w 4742389"/>
              <a:gd name="connsiteY713" fmla="*/ 1252574 h 1526213"/>
              <a:gd name="connsiteX714" fmla="*/ 1166183 w 4742389"/>
              <a:gd name="connsiteY714" fmla="*/ 1250067 h 1526213"/>
              <a:gd name="connsiteX715" fmla="*/ 1113629 w 4742389"/>
              <a:gd name="connsiteY715" fmla="*/ 1250067 h 1526213"/>
              <a:gd name="connsiteX716" fmla="*/ 1013528 w 4742389"/>
              <a:gd name="connsiteY716" fmla="*/ 1250067 h 1526213"/>
              <a:gd name="connsiteX717" fmla="*/ 808320 w 4742389"/>
              <a:gd name="connsiteY717" fmla="*/ 1257587 h 1526213"/>
              <a:gd name="connsiteX718" fmla="*/ 0 w 4742389"/>
              <a:gd name="connsiteY718" fmla="*/ 1340304 h 1526213"/>
              <a:gd name="connsiteX719" fmla="*/ 808320 w 4742389"/>
              <a:gd name="connsiteY719" fmla="*/ 1255081 h 1526213"/>
              <a:gd name="connsiteX720" fmla="*/ 1013528 w 4742389"/>
              <a:gd name="connsiteY720" fmla="*/ 1247561 h 1526213"/>
              <a:gd name="connsiteX721" fmla="*/ 1113629 w 4742389"/>
              <a:gd name="connsiteY721" fmla="*/ 1247561 h 1526213"/>
              <a:gd name="connsiteX722" fmla="*/ 1166183 w 4742389"/>
              <a:gd name="connsiteY722" fmla="*/ 1247561 h 1526213"/>
              <a:gd name="connsiteX723" fmla="*/ 1216233 w 4742389"/>
              <a:gd name="connsiteY723" fmla="*/ 1247561 h 1526213"/>
              <a:gd name="connsiteX724" fmla="*/ 1621644 w 4742389"/>
              <a:gd name="connsiteY724" fmla="*/ 1272627 h 1526213"/>
              <a:gd name="connsiteX725" fmla="*/ 1724248 w 4742389"/>
              <a:gd name="connsiteY725" fmla="*/ 1282653 h 1526213"/>
              <a:gd name="connsiteX726" fmla="*/ 1824350 w 4742389"/>
              <a:gd name="connsiteY726" fmla="*/ 1297692 h 1526213"/>
              <a:gd name="connsiteX727" fmla="*/ 1874401 w 4742389"/>
              <a:gd name="connsiteY727" fmla="*/ 1305212 h 1526213"/>
              <a:gd name="connsiteX728" fmla="*/ 1876050 w 4742389"/>
              <a:gd name="connsiteY728" fmla="*/ 1305460 h 1526213"/>
              <a:gd name="connsiteX729" fmla="*/ 1958694 w 4742389"/>
              <a:gd name="connsiteY729" fmla="*/ 1314376 h 1526213"/>
              <a:gd name="connsiteX730" fmla="*/ 2010210 w 4742389"/>
              <a:gd name="connsiteY730" fmla="*/ 1316388 h 1526213"/>
              <a:gd name="connsiteX731" fmla="*/ 2037840 w 4742389"/>
              <a:gd name="connsiteY731" fmla="*/ 1318801 h 1526213"/>
              <a:gd name="connsiteX732" fmla="*/ 2123809 w 4742389"/>
              <a:gd name="connsiteY732" fmla="*/ 1322717 h 1526213"/>
              <a:gd name="connsiteX733" fmla="*/ 2237745 w 4742389"/>
              <a:gd name="connsiteY733" fmla="*/ 1320831 h 1526213"/>
              <a:gd name="connsiteX734" fmla="*/ 2295221 w 4742389"/>
              <a:gd name="connsiteY734" fmla="*/ 1317121 h 1526213"/>
              <a:gd name="connsiteX735" fmla="*/ 2402045 w 4742389"/>
              <a:gd name="connsiteY735" fmla="*/ 1305641 h 1526213"/>
              <a:gd name="connsiteX736" fmla="*/ 2410836 w 4742389"/>
              <a:gd name="connsiteY736" fmla="*/ 1304694 h 1526213"/>
              <a:gd name="connsiteX737" fmla="*/ 2546168 w 4742389"/>
              <a:gd name="connsiteY737" fmla="*/ 1282955 h 1526213"/>
              <a:gd name="connsiteX738" fmla="*/ 2659717 w 4742389"/>
              <a:gd name="connsiteY738" fmla="*/ 1258873 h 1526213"/>
              <a:gd name="connsiteX739" fmla="*/ 2712288 w 4742389"/>
              <a:gd name="connsiteY739" fmla="*/ 1244690 h 1526213"/>
              <a:gd name="connsiteX740" fmla="*/ 2835272 w 4742389"/>
              <a:gd name="connsiteY740" fmla="*/ 1207526 h 1526213"/>
              <a:gd name="connsiteX741" fmla="*/ 2871251 w 4742389"/>
              <a:gd name="connsiteY741" fmla="*/ 1194959 h 1526213"/>
              <a:gd name="connsiteX742" fmla="*/ 3022620 w 4742389"/>
              <a:gd name="connsiteY742" fmla="*/ 1135682 h 1526213"/>
              <a:gd name="connsiteX743" fmla="*/ 3065180 w 4742389"/>
              <a:gd name="connsiteY743" fmla="*/ 1117038 h 1526213"/>
              <a:gd name="connsiteX744" fmla="*/ 3135498 w 4742389"/>
              <a:gd name="connsiteY744" fmla="*/ 1082054 h 1526213"/>
              <a:gd name="connsiteX745" fmla="*/ 3272966 w 4742389"/>
              <a:gd name="connsiteY745" fmla="*/ 1007211 h 1526213"/>
              <a:gd name="connsiteX746" fmla="*/ 3948651 w 4742389"/>
              <a:gd name="connsiteY746" fmla="*/ 518325 h 1526213"/>
              <a:gd name="connsiteX747" fmla="*/ 4268975 w 4742389"/>
              <a:gd name="connsiteY747" fmla="*/ 247557 h 1526213"/>
              <a:gd name="connsiteX748" fmla="*/ 4631843 w 4742389"/>
              <a:gd name="connsiteY748" fmla="*/ 36959 h 1526213"/>
              <a:gd name="connsiteX749" fmla="*/ 4731319 w 4742389"/>
              <a:gd name="connsiteY749" fmla="*/ 2487 h 152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</a:cxnLst>
            <a:rect l="l" t="t" r="r" b="b"/>
            <a:pathLst>
              <a:path w="4742389" h="1526213">
                <a:moveTo>
                  <a:pt x="643413" y="1407943"/>
                </a:moveTo>
                <a:lnTo>
                  <a:pt x="403188" y="1426007"/>
                </a:lnTo>
                <a:cubicBezTo>
                  <a:pt x="469501" y="1420989"/>
                  <a:pt x="536438" y="1415344"/>
                  <a:pt x="603376" y="1410326"/>
                </a:cubicBezTo>
                <a:close/>
                <a:moveTo>
                  <a:pt x="2316873" y="1406472"/>
                </a:moveTo>
                <a:lnTo>
                  <a:pt x="2292268" y="1414417"/>
                </a:lnTo>
                <a:lnTo>
                  <a:pt x="2070799" y="1474802"/>
                </a:lnTo>
                <a:lnTo>
                  <a:pt x="2094773" y="1479009"/>
                </a:lnTo>
                <a:cubicBezTo>
                  <a:pt x="2107285" y="1481204"/>
                  <a:pt x="2107285" y="1481204"/>
                  <a:pt x="2107285" y="1481204"/>
                </a:cubicBezTo>
                <a:lnTo>
                  <a:pt x="2117880" y="1483656"/>
                </a:lnTo>
                <a:lnTo>
                  <a:pt x="2315239" y="1425938"/>
                </a:lnTo>
                <a:lnTo>
                  <a:pt x="2347886" y="1414711"/>
                </a:lnTo>
                <a:lnTo>
                  <a:pt x="2328299" y="1409548"/>
                </a:lnTo>
                <a:cubicBezTo>
                  <a:pt x="2322355" y="1407982"/>
                  <a:pt x="2322355" y="1407982"/>
                  <a:pt x="2322355" y="1407982"/>
                </a:cubicBezTo>
                <a:close/>
                <a:moveTo>
                  <a:pt x="2271317" y="1393924"/>
                </a:moveTo>
                <a:lnTo>
                  <a:pt x="2070766" y="1448952"/>
                </a:lnTo>
                <a:lnTo>
                  <a:pt x="2003434" y="1463073"/>
                </a:lnTo>
                <a:lnTo>
                  <a:pt x="2007191" y="1463642"/>
                </a:lnTo>
                <a:lnTo>
                  <a:pt x="2059110" y="1472751"/>
                </a:lnTo>
                <a:lnTo>
                  <a:pt x="2291173" y="1409403"/>
                </a:lnTo>
                <a:lnTo>
                  <a:pt x="2307838" y="1403983"/>
                </a:lnTo>
                <a:close/>
                <a:moveTo>
                  <a:pt x="2378176" y="1386677"/>
                </a:moveTo>
                <a:lnTo>
                  <a:pt x="2329155" y="1402506"/>
                </a:lnTo>
                <a:lnTo>
                  <a:pt x="2358093" y="1411201"/>
                </a:lnTo>
                <a:lnTo>
                  <a:pt x="2407814" y="1394103"/>
                </a:lnTo>
                <a:close/>
                <a:moveTo>
                  <a:pt x="2233796" y="1383589"/>
                </a:moveTo>
                <a:lnTo>
                  <a:pt x="2052937" y="1428544"/>
                </a:lnTo>
                <a:lnTo>
                  <a:pt x="1931367" y="1452166"/>
                </a:lnTo>
                <a:lnTo>
                  <a:pt x="1989402" y="1460949"/>
                </a:lnTo>
                <a:lnTo>
                  <a:pt x="2070453" y="1443937"/>
                </a:lnTo>
                <a:lnTo>
                  <a:pt x="2261511" y="1391222"/>
                </a:lnTo>
                <a:close/>
                <a:moveTo>
                  <a:pt x="2329305" y="1378012"/>
                </a:moveTo>
                <a:lnTo>
                  <a:pt x="2283683" y="1390530"/>
                </a:lnTo>
                <a:lnTo>
                  <a:pt x="2320293" y="1399933"/>
                </a:lnTo>
                <a:lnTo>
                  <a:pt x="2368504" y="1384254"/>
                </a:lnTo>
                <a:lnTo>
                  <a:pt x="2365026" y="1383382"/>
                </a:lnTo>
                <a:close/>
                <a:moveTo>
                  <a:pt x="2195642" y="1373395"/>
                </a:moveTo>
                <a:lnTo>
                  <a:pt x="2036309" y="1407409"/>
                </a:lnTo>
                <a:lnTo>
                  <a:pt x="1849685" y="1439804"/>
                </a:lnTo>
                <a:lnTo>
                  <a:pt x="1914009" y="1449539"/>
                </a:lnTo>
                <a:lnTo>
                  <a:pt x="2051373" y="1422588"/>
                </a:lnTo>
                <a:lnTo>
                  <a:pt x="2222273" y="1380415"/>
                </a:lnTo>
                <a:lnTo>
                  <a:pt x="2222253" y="1380409"/>
                </a:lnTo>
                <a:close/>
                <a:moveTo>
                  <a:pt x="2287251" y="1370301"/>
                </a:moveTo>
                <a:lnTo>
                  <a:pt x="2245412" y="1380701"/>
                </a:lnTo>
                <a:lnTo>
                  <a:pt x="2273499" y="1387915"/>
                </a:lnTo>
                <a:lnTo>
                  <a:pt x="2316413" y="1376074"/>
                </a:lnTo>
                <a:lnTo>
                  <a:pt x="2314979" y="1375859"/>
                </a:lnTo>
                <a:close/>
                <a:moveTo>
                  <a:pt x="2436053" y="1367988"/>
                </a:moveTo>
                <a:lnTo>
                  <a:pt x="2389019" y="1383175"/>
                </a:lnTo>
                <a:lnTo>
                  <a:pt x="2408817" y="1387144"/>
                </a:lnTo>
                <a:cubicBezTo>
                  <a:pt x="2415073" y="1388398"/>
                  <a:pt x="2415073" y="1388398"/>
                  <a:pt x="2415073" y="1388398"/>
                </a:cubicBezTo>
                <a:lnTo>
                  <a:pt x="2420586" y="1389710"/>
                </a:lnTo>
                <a:lnTo>
                  <a:pt x="2468716" y="1373159"/>
                </a:lnTo>
                <a:close/>
                <a:moveTo>
                  <a:pt x="2154700" y="1363869"/>
                </a:moveTo>
                <a:lnTo>
                  <a:pt x="2023175" y="1388201"/>
                </a:lnTo>
                <a:lnTo>
                  <a:pt x="1759491" y="1427999"/>
                </a:lnTo>
                <a:lnTo>
                  <a:pt x="1808255" y="1433534"/>
                </a:lnTo>
                <a:lnTo>
                  <a:pt x="1834004" y="1437431"/>
                </a:lnTo>
                <a:lnTo>
                  <a:pt x="2035370" y="1402394"/>
                </a:lnTo>
                <a:lnTo>
                  <a:pt x="2184870" y="1370556"/>
                </a:lnTo>
                <a:lnTo>
                  <a:pt x="2180649" y="1369443"/>
                </a:lnTo>
                <a:cubicBezTo>
                  <a:pt x="2174705" y="1367877"/>
                  <a:pt x="2174705" y="1367877"/>
                  <a:pt x="2174705" y="1367877"/>
                </a:cubicBezTo>
                <a:close/>
                <a:moveTo>
                  <a:pt x="2247479" y="1362329"/>
                </a:moveTo>
                <a:lnTo>
                  <a:pt x="2207044" y="1370961"/>
                </a:lnTo>
                <a:lnTo>
                  <a:pt x="2218500" y="1373830"/>
                </a:lnTo>
                <a:cubicBezTo>
                  <a:pt x="2224756" y="1375396"/>
                  <a:pt x="2224756" y="1375396"/>
                  <a:pt x="2224756" y="1375396"/>
                </a:cubicBezTo>
                <a:lnTo>
                  <a:pt x="2233504" y="1377643"/>
                </a:lnTo>
                <a:lnTo>
                  <a:pt x="2274010" y="1367647"/>
                </a:lnTo>
                <a:lnTo>
                  <a:pt x="2257112" y="1364260"/>
                </a:lnTo>
                <a:close/>
                <a:moveTo>
                  <a:pt x="2389230" y="1361570"/>
                </a:moveTo>
                <a:lnTo>
                  <a:pt x="2344103" y="1373952"/>
                </a:lnTo>
                <a:lnTo>
                  <a:pt x="2359083" y="1377112"/>
                </a:lnTo>
                <a:cubicBezTo>
                  <a:pt x="2365026" y="1378366"/>
                  <a:pt x="2365026" y="1378366"/>
                  <a:pt x="2365026" y="1378366"/>
                </a:cubicBezTo>
                <a:lnTo>
                  <a:pt x="2378378" y="1381042"/>
                </a:lnTo>
                <a:lnTo>
                  <a:pt x="2424260" y="1366121"/>
                </a:lnTo>
                <a:lnTo>
                  <a:pt x="2407185" y="1363417"/>
                </a:lnTo>
                <a:close/>
                <a:moveTo>
                  <a:pt x="2341950" y="1356705"/>
                </a:moveTo>
                <a:lnTo>
                  <a:pt x="2304394" y="1366040"/>
                </a:lnTo>
                <a:lnTo>
                  <a:pt x="2304969" y="1366141"/>
                </a:lnTo>
                <a:cubicBezTo>
                  <a:pt x="2317481" y="1368335"/>
                  <a:pt x="2317481" y="1368335"/>
                  <a:pt x="2317481" y="1368335"/>
                </a:cubicBezTo>
                <a:lnTo>
                  <a:pt x="2332771" y="1371561"/>
                </a:lnTo>
                <a:lnTo>
                  <a:pt x="2374483" y="1360052"/>
                </a:lnTo>
                <a:close/>
                <a:moveTo>
                  <a:pt x="2114465" y="1355554"/>
                </a:moveTo>
                <a:lnTo>
                  <a:pt x="2012958" y="1370382"/>
                </a:lnTo>
                <a:lnTo>
                  <a:pt x="1652914" y="1415902"/>
                </a:lnTo>
                <a:lnTo>
                  <a:pt x="1740389" y="1425831"/>
                </a:lnTo>
                <a:lnTo>
                  <a:pt x="2022237" y="1383190"/>
                </a:lnTo>
                <a:lnTo>
                  <a:pt x="2141381" y="1361201"/>
                </a:lnTo>
                <a:lnTo>
                  <a:pt x="2124654" y="1357850"/>
                </a:lnTo>
                <a:close/>
                <a:moveTo>
                  <a:pt x="2205859" y="1354405"/>
                </a:moveTo>
                <a:lnTo>
                  <a:pt x="2167711" y="1361462"/>
                </a:lnTo>
                <a:lnTo>
                  <a:pt x="2174705" y="1362863"/>
                </a:lnTo>
                <a:lnTo>
                  <a:pt x="2195978" y="1368190"/>
                </a:lnTo>
                <a:lnTo>
                  <a:pt x="2235125" y="1359853"/>
                </a:lnTo>
                <a:lnTo>
                  <a:pt x="2227397" y="1358304"/>
                </a:lnTo>
                <a:cubicBezTo>
                  <a:pt x="2214885" y="1355796"/>
                  <a:pt x="2214885" y="1355796"/>
                  <a:pt x="2214885" y="1355796"/>
                </a:cubicBezTo>
                <a:close/>
                <a:moveTo>
                  <a:pt x="2295983" y="1351975"/>
                </a:moveTo>
                <a:lnTo>
                  <a:pt x="2263606" y="1358887"/>
                </a:lnTo>
                <a:lnTo>
                  <a:pt x="2290440" y="1363593"/>
                </a:lnTo>
                <a:lnTo>
                  <a:pt x="2325296" y="1354991"/>
                </a:lnTo>
                <a:close/>
                <a:moveTo>
                  <a:pt x="2495411" y="1348764"/>
                </a:moveTo>
                <a:lnTo>
                  <a:pt x="2495384" y="1348773"/>
                </a:lnTo>
                <a:cubicBezTo>
                  <a:pt x="2490237" y="1350491"/>
                  <a:pt x="2490237" y="1350491"/>
                  <a:pt x="2490237" y="1350491"/>
                </a:cubicBezTo>
                <a:lnTo>
                  <a:pt x="2447859" y="1364175"/>
                </a:lnTo>
                <a:lnTo>
                  <a:pt x="2480486" y="1369112"/>
                </a:lnTo>
                <a:lnTo>
                  <a:pt x="2512196" y="1358207"/>
                </a:lnTo>
                <a:lnTo>
                  <a:pt x="2528899" y="1351771"/>
                </a:lnTo>
                <a:close/>
                <a:moveTo>
                  <a:pt x="2165222" y="1348139"/>
                </a:moveTo>
                <a:lnTo>
                  <a:pt x="2128200" y="1353548"/>
                </a:lnTo>
                <a:lnTo>
                  <a:pt x="2154407" y="1358797"/>
                </a:lnTo>
                <a:lnTo>
                  <a:pt x="2190793" y="1352082"/>
                </a:lnTo>
                <a:close/>
                <a:moveTo>
                  <a:pt x="2076862" y="1347080"/>
                </a:moveTo>
                <a:lnTo>
                  <a:pt x="1608761" y="1395903"/>
                </a:lnTo>
                <a:lnTo>
                  <a:pt x="1516343" y="1404140"/>
                </a:lnTo>
                <a:lnTo>
                  <a:pt x="1553015" y="1407817"/>
                </a:lnTo>
                <a:cubicBezTo>
                  <a:pt x="1559271" y="1408444"/>
                  <a:pt x="1559271" y="1408444"/>
                  <a:pt x="1559271" y="1408444"/>
                </a:cubicBezTo>
                <a:cubicBezTo>
                  <a:pt x="1609318" y="1410953"/>
                  <a:pt x="1609318" y="1410953"/>
                  <a:pt x="1609318" y="1410953"/>
                </a:cubicBezTo>
                <a:lnTo>
                  <a:pt x="1631961" y="1413523"/>
                </a:lnTo>
                <a:lnTo>
                  <a:pt x="2012019" y="1365058"/>
                </a:lnTo>
                <a:lnTo>
                  <a:pt x="2098552" y="1351968"/>
                </a:lnTo>
                <a:close/>
                <a:moveTo>
                  <a:pt x="2246510" y="1346884"/>
                </a:moveTo>
                <a:lnTo>
                  <a:pt x="2221525" y="1351506"/>
                </a:lnTo>
                <a:lnTo>
                  <a:pt x="2250476" y="1356584"/>
                </a:lnTo>
                <a:lnTo>
                  <a:pt x="2279891" y="1350319"/>
                </a:lnTo>
                <a:close/>
                <a:moveTo>
                  <a:pt x="2450575" y="1344737"/>
                </a:moveTo>
                <a:lnTo>
                  <a:pt x="2403537" y="1357644"/>
                </a:lnTo>
                <a:lnTo>
                  <a:pt x="2409688" y="1358401"/>
                </a:lnTo>
                <a:lnTo>
                  <a:pt x="2435834" y="1362356"/>
                </a:lnTo>
                <a:lnTo>
                  <a:pt x="2481478" y="1347512"/>
                </a:lnTo>
                <a:close/>
                <a:moveTo>
                  <a:pt x="2203856" y="1342495"/>
                </a:moveTo>
                <a:lnTo>
                  <a:pt x="2182766" y="1345576"/>
                </a:lnTo>
                <a:lnTo>
                  <a:pt x="2204876" y="1348900"/>
                </a:lnTo>
                <a:lnTo>
                  <a:pt x="2206615" y="1349161"/>
                </a:lnTo>
                <a:lnTo>
                  <a:pt x="2228818" y="1345064"/>
                </a:lnTo>
                <a:close/>
                <a:moveTo>
                  <a:pt x="2125471" y="1342010"/>
                </a:moveTo>
                <a:lnTo>
                  <a:pt x="2092630" y="1345435"/>
                </a:lnTo>
                <a:lnTo>
                  <a:pt x="2112055" y="1349925"/>
                </a:lnTo>
                <a:lnTo>
                  <a:pt x="2144739" y="1344981"/>
                </a:lnTo>
                <a:lnTo>
                  <a:pt x="2129493" y="1342630"/>
                </a:lnTo>
                <a:close/>
                <a:moveTo>
                  <a:pt x="2406147" y="1340747"/>
                </a:moveTo>
                <a:lnTo>
                  <a:pt x="2359815" y="1352264"/>
                </a:lnTo>
                <a:lnTo>
                  <a:pt x="2389481" y="1355914"/>
                </a:lnTo>
                <a:lnTo>
                  <a:pt x="2435045" y="1343343"/>
                </a:lnTo>
                <a:close/>
                <a:moveTo>
                  <a:pt x="2039442" y="1338647"/>
                </a:moveTo>
                <a:lnTo>
                  <a:pt x="2002016" y="1341063"/>
                </a:lnTo>
                <a:cubicBezTo>
                  <a:pt x="1869381" y="1350461"/>
                  <a:pt x="1736747" y="1360486"/>
                  <a:pt x="1604112" y="1370511"/>
                </a:cubicBezTo>
                <a:lnTo>
                  <a:pt x="1284898" y="1393067"/>
                </a:lnTo>
                <a:lnTo>
                  <a:pt x="1307786" y="1393704"/>
                </a:lnTo>
                <a:cubicBezTo>
                  <a:pt x="1341567" y="1395272"/>
                  <a:pt x="1375349" y="1397154"/>
                  <a:pt x="1409130" y="1398409"/>
                </a:cubicBezTo>
                <a:lnTo>
                  <a:pt x="1486203" y="1402273"/>
                </a:lnTo>
                <a:lnTo>
                  <a:pt x="1608761" y="1390888"/>
                </a:lnTo>
                <a:lnTo>
                  <a:pt x="2057350" y="1342682"/>
                </a:lnTo>
                <a:close/>
                <a:moveTo>
                  <a:pt x="2358501" y="1338629"/>
                </a:moveTo>
                <a:lnTo>
                  <a:pt x="2318464" y="1347176"/>
                </a:lnTo>
                <a:lnTo>
                  <a:pt x="2344156" y="1350337"/>
                </a:lnTo>
                <a:lnTo>
                  <a:pt x="2386901" y="1339789"/>
                </a:lnTo>
                <a:close/>
                <a:moveTo>
                  <a:pt x="2162054" y="1338194"/>
                </a:moveTo>
                <a:lnTo>
                  <a:pt x="2145290" y="1339943"/>
                </a:lnTo>
                <a:lnTo>
                  <a:pt x="2161718" y="1342412"/>
                </a:lnTo>
                <a:lnTo>
                  <a:pt x="2178448" y="1339881"/>
                </a:lnTo>
                <a:close/>
                <a:moveTo>
                  <a:pt x="2303316" y="1336375"/>
                </a:moveTo>
                <a:lnTo>
                  <a:pt x="2274305" y="1341742"/>
                </a:lnTo>
                <a:lnTo>
                  <a:pt x="2303371" y="1345319"/>
                </a:lnTo>
                <a:lnTo>
                  <a:pt x="2338599" y="1337816"/>
                </a:lnTo>
                <a:close/>
                <a:moveTo>
                  <a:pt x="2084118" y="1335762"/>
                </a:moveTo>
                <a:lnTo>
                  <a:pt x="2058060" y="1337445"/>
                </a:lnTo>
                <a:lnTo>
                  <a:pt x="2073303" y="1340968"/>
                </a:lnTo>
                <a:lnTo>
                  <a:pt x="2099804" y="1338120"/>
                </a:lnTo>
                <a:close/>
                <a:moveTo>
                  <a:pt x="2258325" y="1334538"/>
                </a:moveTo>
                <a:lnTo>
                  <a:pt x="2238863" y="1337381"/>
                </a:lnTo>
                <a:lnTo>
                  <a:pt x="2257812" y="1339713"/>
                </a:lnTo>
                <a:lnTo>
                  <a:pt x="2280863" y="1335459"/>
                </a:lnTo>
                <a:close/>
                <a:moveTo>
                  <a:pt x="2117484" y="1333608"/>
                </a:moveTo>
                <a:lnTo>
                  <a:pt x="2108922" y="1334161"/>
                </a:lnTo>
                <a:lnTo>
                  <a:pt x="2117294" y="1335734"/>
                </a:lnTo>
                <a:lnTo>
                  <a:pt x="2119259" y="1336030"/>
                </a:lnTo>
                <a:lnTo>
                  <a:pt x="2129903" y="1334886"/>
                </a:lnTo>
                <a:close/>
                <a:moveTo>
                  <a:pt x="2214330" y="1332742"/>
                </a:moveTo>
                <a:lnTo>
                  <a:pt x="2206623" y="1333546"/>
                </a:lnTo>
                <a:lnTo>
                  <a:pt x="2210301" y="1333867"/>
                </a:lnTo>
                <a:lnTo>
                  <a:pt x="2214659" y="1334403"/>
                </a:lnTo>
                <a:lnTo>
                  <a:pt x="2223238" y="1333105"/>
                </a:lnTo>
                <a:close/>
                <a:moveTo>
                  <a:pt x="2043194" y="1329610"/>
                </a:moveTo>
                <a:lnTo>
                  <a:pt x="2024364" y="1329818"/>
                </a:lnTo>
                <a:lnTo>
                  <a:pt x="2027055" y="1330278"/>
                </a:lnTo>
                <a:lnTo>
                  <a:pt x="2041108" y="1333527"/>
                </a:lnTo>
                <a:lnTo>
                  <a:pt x="2060792" y="1332256"/>
                </a:lnTo>
                <a:close/>
                <a:moveTo>
                  <a:pt x="2556751" y="1328281"/>
                </a:moveTo>
                <a:lnTo>
                  <a:pt x="2531411" y="1336743"/>
                </a:lnTo>
                <a:lnTo>
                  <a:pt x="2511183" y="1343497"/>
                </a:lnTo>
                <a:lnTo>
                  <a:pt x="2544027" y="1345942"/>
                </a:lnTo>
                <a:lnTo>
                  <a:pt x="2568621" y="1336466"/>
                </a:lnTo>
                <a:lnTo>
                  <a:pt x="2588499" y="1328806"/>
                </a:lnTo>
                <a:close/>
                <a:moveTo>
                  <a:pt x="2508372" y="1327480"/>
                </a:moveTo>
                <a:lnTo>
                  <a:pt x="2508269" y="1327512"/>
                </a:lnTo>
                <a:cubicBezTo>
                  <a:pt x="2467095" y="1340204"/>
                  <a:pt x="2467095" y="1340204"/>
                  <a:pt x="2467095" y="1340204"/>
                </a:cubicBezTo>
                <a:lnTo>
                  <a:pt x="2467064" y="1340213"/>
                </a:lnTo>
                <a:lnTo>
                  <a:pt x="2496859" y="1342431"/>
                </a:lnTo>
                <a:lnTo>
                  <a:pt x="2540061" y="1328005"/>
                </a:lnTo>
                <a:close/>
                <a:moveTo>
                  <a:pt x="2460291" y="1326684"/>
                </a:moveTo>
                <a:lnTo>
                  <a:pt x="2447701" y="1330418"/>
                </a:lnTo>
                <a:lnTo>
                  <a:pt x="2421841" y="1336846"/>
                </a:lnTo>
                <a:lnTo>
                  <a:pt x="2450782" y="1339001"/>
                </a:lnTo>
                <a:lnTo>
                  <a:pt x="2464592" y="1335190"/>
                </a:lnTo>
                <a:lnTo>
                  <a:pt x="2490560" y="1327185"/>
                </a:lnTo>
                <a:close/>
                <a:moveTo>
                  <a:pt x="2329673" y="1326450"/>
                </a:moveTo>
                <a:lnTo>
                  <a:pt x="2312386" y="1326641"/>
                </a:lnTo>
                <a:lnTo>
                  <a:pt x="2288043" y="1330197"/>
                </a:lnTo>
                <a:lnTo>
                  <a:pt x="2305151" y="1330976"/>
                </a:lnTo>
                <a:close/>
                <a:moveTo>
                  <a:pt x="2417751" y="1325980"/>
                </a:moveTo>
                <a:lnTo>
                  <a:pt x="2378665" y="1334324"/>
                </a:lnTo>
                <a:lnTo>
                  <a:pt x="2402616" y="1335415"/>
                </a:lnTo>
                <a:lnTo>
                  <a:pt x="2404158" y="1335530"/>
                </a:lnTo>
                <a:lnTo>
                  <a:pt x="2441278" y="1326370"/>
                </a:lnTo>
                <a:close/>
                <a:moveTo>
                  <a:pt x="2395372" y="1325725"/>
                </a:moveTo>
                <a:lnTo>
                  <a:pt x="2358699" y="1326130"/>
                </a:lnTo>
                <a:lnTo>
                  <a:pt x="2327099" y="1331976"/>
                </a:lnTo>
                <a:lnTo>
                  <a:pt x="2359165" y="1333436"/>
                </a:lnTo>
                <a:close/>
                <a:moveTo>
                  <a:pt x="1990882" y="1324092"/>
                </a:moveTo>
                <a:lnTo>
                  <a:pt x="1995991" y="1324966"/>
                </a:lnTo>
                <a:lnTo>
                  <a:pt x="2001654" y="1324738"/>
                </a:lnTo>
                <a:lnTo>
                  <a:pt x="2007341" y="1324644"/>
                </a:lnTo>
                <a:lnTo>
                  <a:pt x="2002542" y="1324129"/>
                </a:lnTo>
                <a:close/>
                <a:moveTo>
                  <a:pt x="2384183" y="1316390"/>
                </a:moveTo>
                <a:lnTo>
                  <a:pt x="2381275" y="1316577"/>
                </a:lnTo>
                <a:lnTo>
                  <a:pt x="2366770" y="1318696"/>
                </a:lnTo>
                <a:lnTo>
                  <a:pt x="2372170" y="1318607"/>
                </a:lnTo>
                <a:close/>
                <a:moveTo>
                  <a:pt x="2451213" y="1313030"/>
                </a:moveTo>
                <a:lnTo>
                  <a:pt x="2421664" y="1314380"/>
                </a:lnTo>
                <a:lnTo>
                  <a:pt x="2417617" y="1315230"/>
                </a:lnTo>
                <a:lnTo>
                  <a:pt x="2401604" y="1318193"/>
                </a:lnTo>
                <a:lnTo>
                  <a:pt x="2428366" y="1318699"/>
                </a:lnTo>
                <a:lnTo>
                  <a:pt x="2429812" y="1318391"/>
                </a:lnTo>
                <a:close/>
                <a:moveTo>
                  <a:pt x="2492367" y="1311149"/>
                </a:moveTo>
                <a:lnTo>
                  <a:pt x="2475699" y="1311911"/>
                </a:lnTo>
                <a:lnTo>
                  <a:pt x="2447182" y="1319055"/>
                </a:lnTo>
                <a:lnTo>
                  <a:pt x="2465084" y="1319393"/>
                </a:lnTo>
                <a:close/>
                <a:moveTo>
                  <a:pt x="2551323" y="1308454"/>
                </a:moveTo>
                <a:lnTo>
                  <a:pt x="2516377" y="1310052"/>
                </a:lnTo>
                <a:lnTo>
                  <a:pt x="2483691" y="1319745"/>
                </a:lnTo>
                <a:lnTo>
                  <a:pt x="2512904" y="1320298"/>
                </a:lnTo>
                <a:lnTo>
                  <a:pt x="2521016" y="1317797"/>
                </a:lnTo>
                <a:cubicBezTo>
                  <a:pt x="2534740" y="1313566"/>
                  <a:pt x="2543890" y="1310746"/>
                  <a:pt x="2549989" y="1308865"/>
                </a:cubicBezTo>
                <a:close/>
                <a:moveTo>
                  <a:pt x="2604968" y="1306003"/>
                </a:moveTo>
                <a:lnTo>
                  <a:pt x="2572584" y="1307483"/>
                </a:lnTo>
                <a:lnTo>
                  <a:pt x="2564691" y="1310119"/>
                </a:lnTo>
                <a:lnTo>
                  <a:pt x="2530587" y="1320632"/>
                </a:lnTo>
                <a:lnTo>
                  <a:pt x="2560448" y="1321197"/>
                </a:lnTo>
                <a:lnTo>
                  <a:pt x="2573132" y="1316961"/>
                </a:lnTo>
                <a:cubicBezTo>
                  <a:pt x="2585331" y="1312888"/>
                  <a:pt x="2585331" y="1312888"/>
                  <a:pt x="2585331" y="1312888"/>
                </a:cubicBezTo>
                <a:close/>
                <a:moveTo>
                  <a:pt x="2653426" y="1303788"/>
                </a:moveTo>
                <a:lnTo>
                  <a:pt x="2624288" y="1305120"/>
                </a:lnTo>
                <a:lnTo>
                  <a:pt x="2587833" y="1317902"/>
                </a:lnTo>
                <a:lnTo>
                  <a:pt x="2577026" y="1321510"/>
                </a:lnTo>
                <a:lnTo>
                  <a:pt x="2606011" y="1322059"/>
                </a:lnTo>
                <a:lnTo>
                  <a:pt x="2609795" y="1320600"/>
                </a:lnTo>
                <a:close/>
                <a:moveTo>
                  <a:pt x="2488093" y="1303682"/>
                </a:moveTo>
                <a:lnTo>
                  <a:pt x="2455475" y="1307276"/>
                </a:lnTo>
                <a:lnTo>
                  <a:pt x="2454047" y="1307576"/>
                </a:lnTo>
                <a:lnTo>
                  <a:pt x="2477878" y="1306350"/>
                </a:lnTo>
                <a:lnTo>
                  <a:pt x="2479861" y="1305853"/>
                </a:lnTo>
                <a:close/>
                <a:moveTo>
                  <a:pt x="2533705" y="1298657"/>
                </a:moveTo>
                <a:lnTo>
                  <a:pt x="2524604" y="1299659"/>
                </a:lnTo>
                <a:lnTo>
                  <a:pt x="2503073" y="1305053"/>
                </a:lnTo>
                <a:lnTo>
                  <a:pt x="2514481" y="1304466"/>
                </a:lnTo>
                <a:close/>
                <a:moveTo>
                  <a:pt x="2605028" y="1290798"/>
                </a:moveTo>
                <a:lnTo>
                  <a:pt x="2567269" y="1294959"/>
                </a:lnTo>
                <a:lnTo>
                  <a:pt x="2539563" y="1303175"/>
                </a:lnTo>
                <a:lnTo>
                  <a:pt x="2573141" y="1301447"/>
                </a:lnTo>
                <a:close/>
                <a:moveTo>
                  <a:pt x="2660687" y="1284666"/>
                </a:moveTo>
                <a:lnTo>
                  <a:pt x="2631170" y="1287918"/>
                </a:lnTo>
                <a:lnTo>
                  <a:pt x="2593847" y="1300382"/>
                </a:lnTo>
                <a:lnTo>
                  <a:pt x="2625671" y="1298744"/>
                </a:lnTo>
                <a:lnTo>
                  <a:pt x="2635381" y="1295340"/>
                </a:lnTo>
                <a:close/>
                <a:moveTo>
                  <a:pt x="2718032" y="1278348"/>
                </a:moveTo>
                <a:lnTo>
                  <a:pt x="2688577" y="1281593"/>
                </a:lnTo>
                <a:lnTo>
                  <a:pt x="2685430" y="1282805"/>
                </a:lnTo>
                <a:lnTo>
                  <a:pt x="2644928" y="1297753"/>
                </a:lnTo>
                <a:lnTo>
                  <a:pt x="2672812" y="1296318"/>
                </a:lnTo>
                <a:lnTo>
                  <a:pt x="2707393" y="1282993"/>
                </a:lnTo>
                <a:close/>
                <a:moveTo>
                  <a:pt x="2664685" y="1270749"/>
                </a:moveTo>
                <a:lnTo>
                  <a:pt x="2629561" y="1276485"/>
                </a:lnTo>
                <a:lnTo>
                  <a:pt x="2605034" y="1283759"/>
                </a:lnTo>
                <a:lnTo>
                  <a:pt x="2636153" y="1280404"/>
                </a:lnTo>
                <a:lnTo>
                  <a:pt x="2659785" y="1272512"/>
                </a:lnTo>
                <a:close/>
                <a:moveTo>
                  <a:pt x="2721202" y="1261521"/>
                </a:moveTo>
                <a:lnTo>
                  <a:pt x="2699701" y="1265032"/>
                </a:lnTo>
                <a:lnTo>
                  <a:pt x="2662287" y="1277526"/>
                </a:lnTo>
                <a:lnTo>
                  <a:pt x="2662020" y="1277615"/>
                </a:lnTo>
                <a:lnTo>
                  <a:pt x="2682683" y="1275388"/>
                </a:lnTo>
                <a:lnTo>
                  <a:pt x="2682927" y="1275285"/>
                </a:lnTo>
                <a:close/>
                <a:moveTo>
                  <a:pt x="2714384" y="1252876"/>
                </a:moveTo>
                <a:lnTo>
                  <a:pt x="2705116" y="1254824"/>
                </a:lnTo>
                <a:lnTo>
                  <a:pt x="2681292" y="1261251"/>
                </a:lnTo>
                <a:lnTo>
                  <a:pt x="2699013" y="1258404"/>
                </a:lnTo>
                <a:close/>
                <a:moveTo>
                  <a:pt x="2777684" y="1252298"/>
                </a:moveTo>
                <a:lnTo>
                  <a:pt x="2754993" y="1256003"/>
                </a:lnTo>
                <a:lnTo>
                  <a:pt x="2726604" y="1266942"/>
                </a:lnTo>
                <a:lnTo>
                  <a:pt x="2713229" y="1272095"/>
                </a:lnTo>
                <a:lnTo>
                  <a:pt x="2738617" y="1269358"/>
                </a:lnTo>
                <a:lnTo>
                  <a:pt x="2763818" y="1258353"/>
                </a:lnTo>
                <a:close/>
                <a:moveTo>
                  <a:pt x="2786235" y="1237780"/>
                </a:moveTo>
                <a:lnTo>
                  <a:pt x="2770055" y="1241179"/>
                </a:lnTo>
                <a:lnTo>
                  <a:pt x="2764899" y="1243082"/>
                </a:lnTo>
                <a:cubicBezTo>
                  <a:pt x="2759884" y="1244933"/>
                  <a:pt x="2759884" y="1244933"/>
                  <a:pt x="2759884" y="1244933"/>
                </a:cubicBezTo>
                <a:lnTo>
                  <a:pt x="2738576" y="1252049"/>
                </a:lnTo>
                <a:lnTo>
                  <a:pt x="2754778" y="1249447"/>
                </a:lnTo>
                <a:lnTo>
                  <a:pt x="2768325" y="1244575"/>
                </a:lnTo>
                <a:cubicBezTo>
                  <a:pt x="2780524" y="1240188"/>
                  <a:pt x="2780524" y="1240188"/>
                  <a:pt x="2780524" y="1240188"/>
                </a:cubicBezTo>
                <a:close/>
                <a:moveTo>
                  <a:pt x="2841726" y="1224878"/>
                </a:moveTo>
                <a:lnTo>
                  <a:pt x="2815804" y="1231377"/>
                </a:lnTo>
                <a:lnTo>
                  <a:pt x="2784148" y="1244729"/>
                </a:lnTo>
                <a:lnTo>
                  <a:pt x="2801257" y="1241981"/>
                </a:lnTo>
                <a:lnTo>
                  <a:pt x="2801350" y="1241963"/>
                </a:lnTo>
                <a:lnTo>
                  <a:pt x="2803467" y="1241039"/>
                </a:lnTo>
                <a:cubicBezTo>
                  <a:pt x="2804992" y="1240373"/>
                  <a:pt x="2804992" y="1240373"/>
                  <a:pt x="2804992" y="1240373"/>
                </a:cubicBezTo>
                <a:close/>
                <a:moveTo>
                  <a:pt x="2818081" y="1224347"/>
                </a:moveTo>
                <a:lnTo>
                  <a:pt x="2809074" y="1226777"/>
                </a:lnTo>
                <a:lnTo>
                  <a:pt x="2806401" y="1227763"/>
                </a:lnTo>
                <a:lnTo>
                  <a:pt x="2808931" y="1227227"/>
                </a:lnTo>
                <a:lnTo>
                  <a:pt x="2814340" y="1225925"/>
                </a:lnTo>
                <a:close/>
                <a:moveTo>
                  <a:pt x="2887025" y="1203951"/>
                </a:moveTo>
                <a:lnTo>
                  <a:pt x="2865952" y="1210224"/>
                </a:lnTo>
                <a:lnTo>
                  <a:pt x="2847860" y="1217855"/>
                </a:lnTo>
                <a:lnTo>
                  <a:pt x="2867883" y="1213035"/>
                </a:lnTo>
                <a:lnTo>
                  <a:pt x="2880030" y="1207271"/>
                </a:lnTo>
                <a:close/>
                <a:moveTo>
                  <a:pt x="2935978" y="1180577"/>
                </a:moveTo>
                <a:lnTo>
                  <a:pt x="2930627" y="1182438"/>
                </a:lnTo>
                <a:lnTo>
                  <a:pt x="2923762" y="1185400"/>
                </a:lnTo>
                <a:lnTo>
                  <a:pt x="2929226" y="1183808"/>
                </a:lnTo>
                <a:close/>
                <a:moveTo>
                  <a:pt x="4742389" y="0"/>
                </a:moveTo>
                <a:lnTo>
                  <a:pt x="4742389" y="9182"/>
                </a:lnTo>
                <a:lnTo>
                  <a:pt x="4733821" y="11262"/>
                </a:lnTo>
                <a:cubicBezTo>
                  <a:pt x="4700662" y="21290"/>
                  <a:pt x="4668129" y="33199"/>
                  <a:pt x="4636847" y="46988"/>
                </a:cubicBezTo>
                <a:cubicBezTo>
                  <a:pt x="4506716" y="97130"/>
                  <a:pt x="4386595" y="169836"/>
                  <a:pt x="4273980" y="252571"/>
                </a:cubicBezTo>
                <a:cubicBezTo>
                  <a:pt x="4163869" y="337813"/>
                  <a:pt x="4058762" y="430576"/>
                  <a:pt x="3953656" y="523339"/>
                </a:cubicBezTo>
                <a:cubicBezTo>
                  <a:pt x="3876077" y="593538"/>
                  <a:pt x="3876077" y="593538"/>
                  <a:pt x="3876077" y="593538"/>
                </a:cubicBezTo>
                <a:cubicBezTo>
                  <a:pt x="3836037" y="626130"/>
                  <a:pt x="3836037" y="626130"/>
                  <a:pt x="3836037" y="626130"/>
                </a:cubicBezTo>
                <a:cubicBezTo>
                  <a:pt x="3823524" y="638666"/>
                  <a:pt x="3808509" y="648694"/>
                  <a:pt x="3795996" y="661230"/>
                </a:cubicBezTo>
                <a:cubicBezTo>
                  <a:pt x="3740940" y="703851"/>
                  <a:pt x="3685885" y="746472"/>
                  <a:pt x="3628326" y="789093"/>
                </a:cubicBezTo>
                <a:cubicBezTo>
                  <a:pt x="3572019" y="829207"/>
                  <a:pt x="3514461" y="868067"/>
                  <a:pt x="3455651" y="905673"/>
                </a:cubicBezTo>
                <a:lnTo>
                  <a:pt x="3335376" y="978473"/>
                </a:lnTo>
                <a:lnTo>
                  <a:pt x="3432730" y="925262"/>
                </a:lnTo>
                <a:cubicBezTo>
                  <a:pt x="3492477" y="890479"/>
                  <a:pt x="3551285" y="854129"/>
                  <a:pt x="3608841" y="816526"/>
                </a:cubicBezTo>
                <a:cubicBezTo>
                  <a:pt x="3666399" y="778923"/>
                  <a:pt x="3721453" y="738813"/>
                  <a:pt x="3776507" y="696196"/>
                </a:cubicBezTo>
                <a:cubicBezTo>
                  <a:pt x="3941670" y="568345"/>
                  <a:pt x="3941670" y="568345"/>
                  <a:pt x="3941670" y="568345"/>
                </a:cubicBezTo>
                <a:cubicBezTo>
                  <a:pt x="3994222" y="528235"/>
                  <a:pt x="4049277" y="483111"/>
                  <a:pt x="4104331" y="443001"/>
                </a:cubicBezTo>
                <a:cubicBezTo>
                  <a:pt x="4159385" y="400384"/>
                  <a:pt x="4216942" y="362781"/>
                  <a:pt x="4274499" y="325178"/>
                </a:cubicBezTo>
                <a:cubicBezTo>
                  <a:pt x="4392115" y="249972"/>
                  <a:pt x="4517239" y="189807"/>
                  <a:pt x="4652372" y="149697"/>
                </a:cubicBezTo>
                <a:lnTo>
                  <a:pt x="4742389" y="128066"/>
                </a:lnTo>
                <a:lnTo>
                  <a:pt x="4742389" y="138430"/>
                </a:lnTo>
                <a:lnTo>
                  <a:pt x="4654875" y="159724"/>
                </a:lnTo>
                <a:cubicBezTo>
                  <a:pt x="4522243" y="197327"/>
                  <a:pt x="4397120" y="257492"/>
                  <a:pt x="4279504" y="332699"/>
                </a:cubicBezTo>
                <a:cubicBezTo>
                  <a:pt x="4221947" y="367795"/>
                  <a:pt x="4164390" y="407905"/>
                  <a:pt x="4109336" y="448015"/>
                </a:cubicBezTo>
                <a:cubicBezTo>
                  <a:pt x="4054281" y="490632"/>
                  <a:pt x="3999227" y="533249"/>
                  <a:pt x="3946675" y="575866"/>
                </a:cubicBezTo>
                <a:cubicBezTo>
                  <a:pt x="3781512" y="703717"/>
                  <a:pt x="3781512" y="703717"/>
                  <a:pt x="3781512" y="703717"/>
                </a:cubicBezTo>
                <a:cubicBezTo>
                  <a:pt x="3726458" y="743827"/>
                  <a:pt x="3668901" y="783937"/>
                  <a:pt x="3611344" y="821540"/>
                </a:cubicBezTo>
                <a:cubicBezTo>
                  <a:pt x="3496231" y="899253"/>
                  <a:pt x="3376112" y="966939"/>
                  <a:pt x="3253491" y="1032117"/>
                </a:cubicBezTo>
                <a:lnTo>
                  <a:pt x="3191695" y="1062445"/>
                </a:lnTo>
                <a:lnTo>
                  <a:pt x="3232851" y="1044362"/>
                </a:lnTo>
                <a:cubicBezTo>
                  <a:pt x="3355472" y="986698"/>
                  <a:pt x="3475591" y="924019"/>
                  <a:pt x="3593207" y="853819"/>
                </a:cubicBezTo>
                <a:cubicBezTo>
                  <a:pt x="3653266" y="818719"/>
                  <a:pt x="3710823" y="781112"/>
                  <a:pt x="3765877" y="743505"/>
                </a:cubicBezTo>
                <a:cubicBezTo>
                  <a:pt x="3936045" y="628177"/>
                  <a:pt x="3936045" y="628177"/>
                  <a:pt x="3936045" y="628177"/>
                </a:cubicBezTo>
                <a:cubicBezTo>
                  <a:pt x="4048657" y="550456"/>
                  <a:pt x="4163770" y="472734"/>
                  <a:pt x="4283889" y="410056"/>
                </a:cubicBezTo>
                <a:cubicBezTo>
                  <a:pt x="4406510" y="347377"/>
                  <a:pt x="4536638" y="299742"/>
                  <a:pt x="4671771" y="272163"/>
                </a:cubicBezTo>
                <a:lnTo>
                  <a:pt x="4742389" y="264326"/>
                </a:lnTo>
                <a:lnTo>
                  <a:pt x="4742389" y="273458"/>
                </a:lnTo>
                <a:lnTo>
                  <a:pt x="4671771" y="282192"/>
                </a:lnTo>
                <a:cubicBezTo>
                  <a:pt x="4539141" y="307263"/>
                  <a:pt x="4409012" y="354899"/>
                  <a:pt x="4288893" y="417577"/>
                </a:cubicBezTo>
                <a:cubicBezTo>
                  <a:pt x="4166273" y="480256"/>
                  <a:pt x="4053661" y="555470"/>
                  <a:pt x="3941050" y="633191"/>
                </a:cubicBezTo>
                <a:cubicBezTo>
                  <a:pt x="3770882" y="748520"/>
                  <a:pt x="3770882" y="748520"/>
                  <a:pt x="3770882" y="748520"/>
                </a:cubicBezTo>
                <a:cubicBezTo>
                  <a:pt x="3715828" y="788634"/>
                  <a:pt x="3655769" y="823734"/>
                  <a:pt x="3598212" y="858834"/>
                </a:cubicBezTo>
                <a:cubicBezTo>
                  <a:pt x="3480595" y="929034"/>
                  <a:pt x="3357975" y="994219"/>
                  <a:pt x="3235353" y="1051883"/>
                </a:cubicBezTo>
                <a:lnTo>
                  <a:pt x="3083811" y="1118465"/>
                </a:lnTo>
                <a:lnTo>
                  <a:pt x="3215960" y="1067077"/>
                </a:lnTo>
                <a:cubicBezTo>
                  <a:pt x="3343586" y="1016916"/>
                  <a:pt x="3466207" y="959232"/>
                  <a:pt x="3586326" y="896531"/>
                </a:cubicBezTo>
                <a:cubicBezTo>
                  <a:pt x="3646385" y="866435"/>
                  <a:pt x="3703942" y="831323"/>
                  <a:pt x="3761499" y="796211"/>
                </a:cubicBezTo>
                <a:cubicBezTo>
                  <a:pt x="3936672" y="693382"/>
                  <a:pt x="3936672" y="693382"/>
                  <a:pt x="3936672" y="693382"/>
                </a:cubicBezTo>
                <a:cubicBezTo>
                  <a:pt x="4054288" y="623158"/>
                  <a:pt x="4174407" y="557949"/>
                  <a:pt x="4299530" y="507789"/>
                </a:cubicBezTo>
                <a:cubicBezTo>
                  <a:pt x="4362091" y="482709"/>
                  <a:pt x="4427156" y="460137"/>
                  <a:pt x="4492220" y="442581"/>
                </a:cubicBezTo>
                <a:cubicBezTo>
                  <a:pt x="4557285" y="425024"/>
                  <a:pt x="4624851" y="409976"/>
                  <a:pt x="4692418" y="407468"/>
                </a:cubicBezTo>
                <a:lnTo>
                  <a:pt x="4742389" y="407468"/>
                </a:lnTo>
                <a:lnTo>
                  <a:pt x="4742389" y="415145"/>
                </a:lnTo>
                <a:lnTo>
                  <a:pt x="4692418" y="414992"/>
                </a:lnTo>
                <a:cubicBezTo>
                  <a:pt x="4627353" y="420008"/>
                  <a:pt x="4559787" y="432548"/>
                  <a:pt x="4494723" y="450105"/>
                </a:cubicBezTo>
                <a:cubicBezTo>
                  <a:pt x="4429659" y="467661"/>
                  <a:pt x="4364594" y="490233"/>
                  <a:pt x="4302033" y="515313"/>
                </a:cubicBezTo>
                <a:cubicBezTo>
                  <a:pt x="4176909" y="565473"/>
                  <a:pt x="4056790" y="630682"/>
                  <a:pt x="3941677" y="698398"/>
                </a:cubicBezTo>
                <a:cubicBezTo>
                  <a:pt x="3766504" y="803735"/>
                  <a:pt x="3766504" y="803735"/>
                  <a:pt x="3766504" y="803735"/>
                </a:cubicBezTo>
                <a:cubicBezTo>
                  <a:pt x="3706444" y="836339"/>
                  <a:pt x="3648887" y="871451"/>
                  <a:pt x="3588828" y="904056"/>
                </a:cubicBezTo>
                <a:cubicBezTo>
                  <a:pt x="3468709" y="966756"/>
                  <a:pt x="3346089" y="1021932"/>
                  <a:pt x="3218463" y="1074601"/>
                </a:cubicBezTo>
                <a:cubicBezTo>
                  <a:pt x="3155901" y="1100308"/>
                  <a:pt x="3092870" y="1124761"/>
                  <a:pt x="3029409" y="1148078"/>
                </a:cubicBezTo>
                <a:lnTo>
                  <a:pt x="2999014" y="1158650"/>
                </a:lnTo>
                <a:lnTo>
                  <a:pt x="2973916" y="1170786"/>
                </a:lnTo>
                <a:lnTo>
                  <a:pt x="3013812" y="1159160"/>
                </a:lnTo>
                <a:cubicBezTo>
                  <a:pt x="3077936" y="1139100"/>
                  <a:pt x="3141748" y="1117786"/>
                  <a:pt x="3205559" y="1095217"/>
                </a:cubicBezTo>
                <a:cubicBezTo>
                  <a:pt x="3333181" y="1052589"/>
                  <a:pt x="3458301" y="1002438"/>
                  <a:pt x="3578417" y="947271"/>
                </a:cubicBezTo>
                <a:cubicBezTo>
                  <a:pt x="3701035" y="887090"/>
                  <a:pt x="3821151" y="826908"/>
                  <a:pt x="3941266" y="766727"/>
                </a:cubicBezTo>
                <a:cubicBezTo>
                  <a:pt x="4061381" y="709053"/>
                  <a:pt x="4186502" y="653886"/>
                  <a:pt x="4314125" y="613765"/>
                </a:cubicBezTo>
                <a:cubicBezTo>
                  <a:pt x="4379187" y="593705"/>
                  <a:pt x="4444250" y="578659"/>
                  <a:pt x="4511815" y="566122"/>
                </a:cubicBezTo>
                <a:cubicBezTo>
                  <a:pt x="4576877" y="553584"/>
                  <a:pt x="4646945" y="548569"/>
                  <a:pt x="4714510" y="553584"/>
                </a:cubicBezTo>
                <a:lnTo>
                  <a:pt x="4742389" y="555330"/>
                </a:lnTo>
                <a:lnTo>
                  <a:pt x="4742389" y="563161"/>
                </a:lnTo>
                <a:lnTo>
                  <a:pt x="4712007" y="561106"/>
                </a:lnTo>
                <a:cubicBezTo>
                  <a:pt x="4646945" y="556091"/>
                  <a:pt x="4579380" y="563614"/>
                  <a:pt x="4511815" y="573644"/>
                </a:cubicBezTo>
                <a:cubicBezTo>
                  <a:pt x="4446753" y="586182"/>
                  <a:pt x="4381689" y="603735"/>
                  <a:pt x="4316627" y="621288"/>
                </a:cubicBezTo>
                <a:cubicBezTo>
                  <a:pt x="4189005" y="661409"/>
                  <a:pt x="4066387" y="716575"/>
                  <a:pt x="3943769" y="774249"/>
                </a:cubicBezTo>
                <a:cubicBezTo>
                  <a:pt x="3823653" y="834431"/>
                  <a:pt x="3703537" y="894612"/>
                  <a:pt x="3583422" y="952286"/>
                </a:cubicBezTo>
                <a:cubicBezTo>
                  <a:pt x="3460804" y="1009960"/>
                  <a:pt x="3335683" y="1057604"/>
                  <a:pt x="3208061" y="1102740"/>
                </a:cubicBezTo>
                <a:cubicBezTo>
                  <a:pt x="3144250" y="1125308"/>
                  <a:pt x="3079813" y="1145996"/>
                  <a:pt x="3015376" y="1165743"/>
                </a:cubicBezTo>
                <a:lnTo>
                  <a:pt x="2934640" y="1189777"/>
                </a:lnTo>
                <a:lnTo>
                  <a:pt x="2905035" y="1204092"/>
                </a:lnTo>
                <a:lnTo>
                  <a:pt x="3004236" y="1180211"/>
                </a:lnTo>
                <a:cubicBezTo>
                  <a:pt x="3069181" y="1163652"/>
                  <a:pt x="3133931" y="1146113"/>
                  <a:pt x="3198368" y="1127323"/>
                </a:cubicBezTo>
                <a:cubicBezTo>
                  <a:pt x="3260928" y="1109785"/>
                  <a:pt x="3325991" y="1089741"/>
                  <a:pt x="3388551" y="1069698"/>
                </a:cubicBezTo>
                <a:cubicBezTo>
                  <a:pt x="3421082" y="1059676"/>
                  <a:pt x="3453613" y="1047149"/>
                  <a:pt x="3483643" y="1037127"/>
                </a:cubicBezTo>
                <a:cubicBezTo>
                  <a:pt x="3531188" y="1019589"/>
                  <a:pt x="3531188" y="1019589"/>
                  <a:pt x="3531188" y="1019589"/>
                </a:cubicBezTo>
                <a:cubicBezTo>
                  <a:pt x="3546203" y="1014578"/>
                  <a:pt x="3561217" y="1007062"/>
                  <a:pt x="3578734" y="1002051"/>
                </a:cubicBezTo>
                <a:cubicBezTo>
                  <a:pt x="3763912" y="926888"/>
                  <a:pt x="3763912" y="926888"/>
                  <a:pt x="3763912" y="926888"/>
                </a:cubicBezTo>
                <a:cubicBezTo>
                  <a:pt x="3826472" y="901834"/>
                  <a:pt x="3889032" y="876779"/>
                  <a:pt x="3949090" y="851725"/>
                </a:cubicBezTo>
                <a:cubicBezTo>
                  <a:pt x="4074211" y="801616"/>
                  <a:pt x="4201833" y="759024"/>
                  <a:pt x="4331959" y="731464"/>
                </a:cubicBezTo>
                <a:cubicBezTo>
                  <a:pt x="4399523" y="716432"/>
                  <a:pt x="4464586" y="703904"/>
                  <a:pt x="4532151" y="698894"/>
                </a:cubicBezTo>
                <a:cubicBezTo>
                  <a:pt x="4597213" y="693883"/>
                  <a:pt x="4667281" y="696388"/>
                  <a:pt x="4732343" y="706410"/>
                </a:cubicBezTo>
                <a:lnTo>
                  <a:pt x="4742389" y="708731"/>
                </a:lnTo>
                <a:lnTo>
                  <a:pt x="4742389" y="716573"/>
                </a:lnTo>
                <a:lnTo>
                  <a:pt x="4732343" y="713926"/>
                </a:lnTo>
                <a:cubicBezTo>
                  <a:pt x="4698561" y="708915"/>
                  <a:pt x="4665404" y="705784"/>
                  <a:pt x="4632248" y="704531"/>
                </a:cubicBezTo>
                <a:cubicBezTo>
                  <a:pt x="4599091" y="703278"/>
                  <a:pt x="4565934" y="703905"/>
                  <a:pt x="4532151" y="706410"/>
                </a:cubicBezTo>
                <a:cubicBezTo>
                  <a:pt x="4464586" y="711421"/>
                  <a:pt x="4399523" y="723948"/>
                  <a:pt x="4334461" y="738981"/>
                </a:cubicBezTo>
                <a:cubicBezTo>
                  <a:pt x="4204336" y="766540"/>
                  <a:pt x="4076713" y="809133"/>
                  <a:pt x="3954095" y="859241"/>
                </a:cubicBezTo>
                <a:cubicBezTo>
                  <a:pt x="3891535" y="881790"/>
                  <a:pt x="3828975" y="909350"/>
                  <a:pt x="3766415" y="934404"/>
                </a:cubicBezTo>
                <a:cubicBezTo>
                  <a:pt x="3581236" y="1007062"/>
                  <a:pt x="3581236" y="1007062"/>
                  <a:pt x="3581236" y="1007062"/>
                </a:cubicBezTo>
                <a:cubicBezTo>
                  <a:pt x="3563719" y="1014578"/>
                  <a:pt x="3548705" y="1019589"/>
                  <a:pt x="3533691" y="1027105"/>
                </a:cubicBezTo>
                <a:cubicBezTo>
                  <a:pt x="3486145" y="1044643"/>
                  <a:pt x="3486145" y="1044643"/>
                  <a:pt x="3486145" y="1044643"/>
                </a:cubicBezTo>
                <a:cubicBezTo>
                  <a:pt x="3456116" y="1054665"/>
                  <a:pt x="3423585" y="1064687"/>
                  <a:pt x="3391053" y="1074708"/>
                </a:cubicBezTo>
                <a:cubicBezTo>
                  <a:pt x="3328493" y="1097257"/>
                  <a:pt x="3263431" y="1117301"/>
                  <a:pt x="3200871" y="1134839"/>
                </a:cubicBezTo>
                <a:lnTo>
                  <a:pt x="2877196" y="1215985"/>
                </a:lnTo>
                <a:lnTo>
                  <a:pt x="2875102" y="1216868"/>
                </a:lnTo>
                <a:cubicBezTo>
                  <a:pt x="2855043" y="1225330"/>
                  <a:pt x="2855043" y="1225330"/>
                  <a:pt x="2855043" y="1225330"/>
                </a:cubicBezTo>
                <a:lnTo>
                  <a:pt x="2832458" y="1236048"/>
                </a:lnTo>
                <a:lnTo>
                  <a:pt x="3193216" y="1167445"/>
                </a:lnTo>
                <a:cubicBezTo>
                  <a:pt x="3323348" y="1137380"/>
                  <a:pt x="3453480" y="1107316"/>
                  <a:pt x="3578607" y="1064724"/>
                </a:cubicBezTo>
                <a:cubicBezTo>
                  <a:pt x="3643673" y="1044681"/>
                  <a:pt x="3706236" y="1027143"/>
                  <a:pt x="3768799" y="1007100"/>
                </a:cubicBezTo>
                <a:cubicBezTo>
                  <a:pt x="3833865" y="984551"/>
                  <a:pt x="3896429" y="964508"/>
                  <a:pt x="3961495" y="946970"/>
                </a:cubicBezTo>
                <a:cubicBezTo>
                  <a:pt x="4089124" y="906884"/>
                  <a:pt x="4219256" y="876819"/>
                  <a:pt x="4349388" y="856776"/>
                </a:cubicBezTo>
                <a:cubicBezTo>
                  <a:pt x="4448864" y="841744"/>
                  <a:pt x="4549748" y="836576"/>
                  <a:pt x="4648871" y="848673"/>
                </a:cubicBezTo>
                <a:lnTo>
                  <a:pt x="4742389" y="865896"/>
                </a:lnTo>
                <a:lnTo>
                  <a:pt x="4742389" y="876335"/>
                </a:lnTo>
                <a:lnTo>
                  <a:pt x="4647855" y="857246"/>
                </a:lnTo>
                <a:cubicBezTo>
                  <a:pt x="4615205" y="852862"/>
                  <a:pt x="4582281" y="850513"/>
                  <a:pt x="4549278" y="849886"/>
                </a:cubicBezTo>
                <a:cubicBezTo>
                  <a:pt x="4483274" y="848634"/>
                  <a:pt x="4416957" y="854271"/>
                  <a:pt x="4351891" y="864292"/>
                </a:cubicBezTo>
                <a:cubicBezTo>
                  <a:pt x="4219256" y="884335"/>
                  <a:pt x="4089124" y="914400"/>
                  <a:pt x="3963997" y="951981"/>
                </a:cubicBezTo>
                <a:cubicBezTo>
                  <a:pt x="3898931" y="972024"/>
                  <a:pt x="3836368" y="992067"/>
                  <a:pt x="3771302" y="1012111"/>
                </a:cubicBezTo>
                <a:cubicBezTo>
                  <a:pt x="3708739" y="1034659"/>
                  <a:pt x="3646175" y="1052197"/>
                  <a:pt x="3581109" y="1072240"/>
                </a:cubicBezTo>
                <a:cubicBezTo>
                  <a:pt x="3455983" y="1114832"/>
                  <a:pt x="3325851" y="1144897"/>
                  <a:pt x="3195719" y="1172456"/>
                </a:cubicBezTo>
                <a:lnTo>
                  <a:pt x="2809662" y="1246866"/>
                </a:lnTo>
                <a:lnTo>
                  <a:pt x="2807495" y="1247894"/>
                </a:lnTo>
                <a:lnTo>
                  <a:pt x="2761193" y="1266924"/>
                </a:lnTo>
                <a:lnTo>
                  <a:pt x="2797435" y="1263017"/>
                </a:lnTo>
                <a:cubicBezTo>
                  <a:pt x="2929441" y="1248600"/>
                  <a:pt x="3061446" y="1232930"/>
                  <a:pt x="3192826" y="1212872"/>
                </a:cubicBezTo>
                <a:cubicBezTo>
                  <a:pt x="3257890" y="1205350"/>
                  <a:pt x="3322955" y="1192814"/>
                  <a:pt x="3388019" y="1180277"/>
                </a:cubicBezTo>
                <a:cubicBezTo>
                  <a:pt x="3420551" y="1175263"/>
                  <a:pt x="3453083" y="1167741"/>
                  <a:pt x="3485615" y="1160219"/>
                </a:cubicBezTo>
                <a:cubicBezTo>
                  <a:pt x="3583211" y="1140161"/>
                  <a:pt x="3583211" y="1140161"/>
                  <a:pt x="3583211" y="1140161"/>
                </a:cubicBezTo>
                <a:cubicBezTo>
                  <a:pt x="3648276" y="1127624"/>
                  <a:pt x="3713340" y="1110074"/>
                  <a:pt x="3778404" y="1095030"/>
                </a:cubicBezTo>
                <a:cubicBezTo>
                  <a:pt x="3840966" y="1079986"/>
                  <a:pt x="3906031" y="1064943"/>
                  <a:pt x="3971095" y="1049899"/>
                </a:cubicBezTo>
                <a:cubicBezTo>
                  <a:pt x="4101223" y="1022319"/>
                  <a:pt x="4233855" y="999753"/>
                  <a:pt x="4366485" y="989724"/>
                </a:cubicBezTo>
                <a:cubicBezTo>
                  <a:pt x="4465959" y="982203"/>
                  <a:pt x="4566840" y="985963"/>
                  <a:pt x="4663850" y="1007354"/>
                </a:cubicBezTo>
                <a:lnTo>
                  <a:pt x="4742389" y="1029966"/>
                </a:lnTo>
                <a:lnTo>
                  <a:pt x="4742389" y="1037999"/>
                </a:lnTo>
                <a:lnTo>
                  <a:pt x="4685532" y="1020809"/>
                </a:lnTo>
                <a:cubicBezTo>
                  <a:pt x="4613336" y="1002910"/>
                  <a:pt x="4538863" y="995572"/>
                  <a:pt x="4464786" y="994778"/>
                </a:cubicBezTo>
                <a:cubicBezTo>
                  <a:pt x="4431862" y="994425"/>
                  <a:pt x="4399017" y="995366"/>
                  <a:pt x="4366485" y="997246"/>
                </a:cubicBezTo>
                <a:cubicBezTo>
                  <a:pt x="4233855" y="1007275"/>
                  <a:pt x="4103726" y="1029841"/>
                  <a:pt x="3973597" y="1057421"/>
                </a:cubicBezTo>
                <a:cubicBezTo>
                  <a:pt x="3908533" y="1072464"/>
                  <a:pt x="3843469" y="1087508"/>
                  <a:pt x="3778404" y="1102552"/>
                </a:cubicBezTo>
                <a:cubicBezTo>
                  <a:pt x="3713340" y="1117595"/>
                  <a:pt x="3650778" y="1132639"/>
                  <a:pt x="3585714" y="1147683"/>
                </a:cubicBezTo>
                <a:cubicBezTo>
                  <a:pt x="3488117" y="1167741"/>
                  <a:pt x="3488117" y="1167741"/>
                  <a:pt x="3488117" y="1167741"/>
                </a:cubicBezTo>
                <a:cubicBezTo>
                  <a:pt x="3455585" y="1175263"/>
                  <a:pt x="3423053" y="1182785"/>
                  <a:pt x="3390521" y="1187799"/>
                </a:cubicBezTo>
                <a:cubicBezTo>
                  <a:pt x="3325457" y="1200335"/>
                  <a:pt x="3257890" y="1210365"/>
                  <a:pt x="3192826" y="1220394"/>
                </a:cubicBezTo>
                <a:cubicBezTo>
                  <a:pt x="3061446" y="1239198"/>
                  <a:pt x="2929441" y="1254869"/>
                  <a:pt x="2797435" y="1269599"/>
                </a:cubicBezTo>
                <a:lnTo>
                  <a:pt x="2739028" y="1276034"/>
                </a:lnTo>
                <a:lnTo>
                  <a:pt x="2722096" y="1282994"/>
                </a:lnTo>
                <a:cubicBezTo>
                  <a:pt x="2709896" y="1288008"/>
                  <a:pt x="2709896" y="1288008"/>
                  <a:pt x="2709896" y="1288008"/>
                </a:cubicBezTo>
                <a:lnTo>
                  <a:pt x="2691765" y="1295343"/>
                </a:lnTo>
                <a:lnTo>
                  <a:pt x="2795633" y="1289998"/>
                </a:lnTo>
                <a:cubicBezTo>
                  <a:pt x="2927954" y="1284046"/>
                  <a:pt x="3060589" y="1277780"/>
                  <a:pt x="3193223" y="1267755"/>
                </a:cubicBezTo>
                <a:cubicBezTo>
                  <a:pt x="3260791" y="1262743"/>
                  <a:pt x="3325857" y="1257730"/>
                  <a:pt x="3390923" y="1250211"/>
                </a:cubicBezTo>
                <a:cubicBezTo>
                  <a:pt x="3588623" y="1225149"/>
                  <a:pt x="3588623" y="1225149"/>
                  <a:pt x="3588623" y="1225149"/>
                </a:cubicBezTo>
                <a:cubicBezTo>
                  <a:pt x="3721258" y="1207605"/>
                  <a:pt x="3851390" y="1182543"/>
                  <a:pt x="3981522" y="1164999"/>
                </a:cubicBezTo>
                <a:cubicBezTo>
                  <a:pt x="4049090" y="1157480"/>
                  <a:pt x="4114156" y="1147455"/>
                  <a:pt x="4181725" y="1142443"/>
                </a:cubicBezTo>
                <a:cubicBezTo>
                  <a:pt x="4246791" y="1134924"/>
                  <a:pt x="4311857" y="1129912"/>
                  <a:pt x="4379425" y="1129912"/>
                </a:cubicBezTo>
                <a:cubicBezTo>
                  <a:pt x="4446993" y="1132418"/>
                  <a:pt x="4512059" y="1134924"/>
                  <a:pt x="4579628" y="1147455"/>
                </a:cubicBezTo>
                <a:cubicBezTo>
                  <a:pt x="4612161" y="1152468"/>
                  <a:pt x="4644693" y="1157480"/>
                  <a:pt x="4677227" y="1167505"/>
                </a:cubicBezTo>
                <a:lnTo>
                  <a:pt x="4742389" y="1188113"/>
                </a:lnTo>
                <a:lnTo>
                  <a:pt x="4742389" y="1197002"/>
                </a:lnTo>
                <a:lnTo>
                  <a:pt x="4674724" y="1175024"/>
                </a:lnTo>
                <a:cubicBezTo>
                  <a:pt x="4642191" y="1167505"/>
                  <a:pt x="4609658" y="1159987"/>
                  <a:pt x="4577125" y="1154974"/>
                </a:cubicBezTo>
                <a:cubicBezTo>
                  <a:pt x="4512059" y="1144949"/>
                  <a:pt x="4444491" y="1139937"/>
                  <a:pt x="4379425" y="1139937"/>
                </a:cubicBezTo>
                <a:cubicBezTo>
                  <a:pt x="4314359" y="1139937"/>
                  <a:pt x="4246791" y="1142443"/>
                  <a:pt x="4181725" y="1149962"/>
                </a:cubicBezTo>
                <a:cubicBezTo>
                  <a:pt x="4114156" y="1157480"/>
                  <a:pt x="4049090" y="1164999"/>
                  <a:pt x="3984024" y="1172518"/>
                </a:cubicBezTo>
                <a:cubicBezTo>
                  <a:pt x="3851390" y="1190062"/>
                  <a:pt x="3721258" y="1215124"/>
                  <a:pt x="3591126" y="1232668"/>
                </a:cubicBezTo>
                <a:cubicBezTo>
                  <a:pt x="3393426" y="1257730"/>
                  <a:pt x="3393426" y="1257730"/>
                  <a:pt x="3393426" y="1257730"/>
                </a:cubicBezTo>
                <a:cubicBezTo>
                  <a:pt x="3325857" y="1265249"/>
                  <a:pt x="3260791" y="1270261"/>
                  <a:pt x="3193223" y="1275274"/>
                </a:cubicBezTo>
                <a:cubicBezTo>
                  <a:pt x="3061840" y="1285299"/>
                  <a:pt x="2929831" y="1291564"/>
                  <a:pt x="2797510" y="1297203"/>
                </a:cubicBezTo>
                <a:lnTo>
                  <a:pt x="2673116" y="1302888"/>
                </a:lnTo>
                <a:lnTo>
                  <a:pt x="2661097" y="1307751"/>
                </a:lnTo>
                <a:lnTo>
                  <a:pt x="2621225" y="1322346"/>
                </a:lnTo>
                <a:lnTo>
                  <a:pt x="2797441" y="1325679"/>
                </a:lnTo>
                <a:cubicBezTo>
                  <a:pt x="2930072" y="1329442"/>
                  <a:pt x="3062703" y="1333204"/>
                  <a:pt x="3195334" y="1333204"/>
                </a:cubicBezTo>
                <a:cubicBezTo>
                  <a:pt x="3230368" y="1333204"/>
                  <a:pt x="3262901" y="1333204"/>
                  <a:pt x="3295433" y="1333204"/>
                </a:cubicBezTo>
                <a:cubicBezTo>
                  <a:pt x="3327965" y="1333204"/>
                  <a:pt x="3362999" y="1330696"/>
                  <a:pt x="3395531" y="1330696"/>
                </a:cubicBezTo>
                <a:cubicBezTo>
                  <a:pt x="3495631" y="1325679"/>
                  <a:pt x="3495631" y="1325679"/>
                  <a:pt x="3495631" y="1325679"/>
                </a:cubicBezTo>
                <a:cubicBezTo>
                  <a:pt x="3543177" y="1323171"/>
                  <a:pt x="3543177" y="1323171"/>
                  <a:pt x="3543177" y="1323171"/>
                </a:cubicBezTo>
                <a:cubicBezTo>
                  <a:pt x="3593227" y="1320662"/>
                  <a:pt x="3593227" y="1320662"/>
                  <a:pt x="3593227" y="1320662"/>
                </a:cubicBezTo>
                <a:cubicBezTo>
                  <a:pt x="3725858" y="1313137"/>
                  <a:pt x="3858489" y="1298086"/>
                  <a:pt x="3991120" y="1290561"/>
                </a:cubicBezTo>
                <a:cubicBezTo>
                  <a:pt x="4056184" y="1285544"/>
                  <a:pt x="4123751" y="1280527"/>
                  <a:pt x="4188815" y="1278019"/>
                </a:cubicBezTo>
                <a:cubicBezTo>
                  <a:pt x="4256382" y="1275510"/>
                  <a:pt x="4323949" y="1275510"/>
                  <a:pt x="4389013" y="1278019"/>
                </a:cubicBezTo>
                <a:cubicBezTo>
                  <a:pt x="4456580" y="1283036"/>
                  <a:pt x="4521644" y="1290561"/>
                  <a:pt x="4586709" y="1303103"/>
                </a:cubicBezTo>
                <a:cubicBezTo>
                  <a:pt x="4604225" y="1305612"/>
                  <a:pt x="4619241" y="1310628"/>
                  <a:pt x="4636758" y="1313137"/>
                </a:cubicBezTo>
                <a:cubicBezTo>
                  <a:pt x="4684305" y="1328188"/>
                  <a:pt x="4684305" y="1328188"/>
                  <a:pt x="4684305" y="1328188"/>
                </a:cubicBezTo>
                <a:cubicBezTo>
                  <a:pt x="4708079" y="1334459"/>
                  <a:pt x="4725909" y="1339163"/>
                  <a:pt x="4739281" y="1342690"/>
                </a:cubicBezTo>
                <a:lnTo>
                  <a:pt x="4742389" y="1343510"/>
                </a:lnTo>
                <a:lnTo>
                  <a:pt x="4742389" y="1352843"/>
                </a:lnTo>
                <a:lnTo>
                  <a:pt x="4722977" y="1347354"/>
                </a:lnTo>
                <a:cubicBezTo>
                  <a:pt x="4681803" y="1335713"/>
                  <a:pt x="4681803" y="1335713"/>
                  <a:pt x="4681803" y="1335713"/>
                </a:cubicBezTo>
                <a:cubicBezTo>
                  <a:pt x="4634255" y="1323171"/>
                  <a:pt x="4634255" y="1323171"/>
                  <a:pt x="4634255" y="1323171"/>
                </a:cubicBezTo>
                <a:cubicBezTo>
                  <a:pt x="4619241" y="1318154"/>
                  <a:pt x="4601723" y="1315645"/>
                  <a:pt x="4586709" y="1310628"/>
                </a:cubicBezTo>
                <a:cubicBezTo>
                  <a:pt x="4521644" y="1298086"/>
                  <a:pt x="4454077" y="1290561"/>
                  <a:pt x="4389013" y="1285544"/>
                </a:cubicBezTo>
                <a:cubicBezTo>
                  <a:pt x="4322698" y="1281782"/>
                  <a:pt x="4256382" y="1282409"/>
                  <a:pt x="4190067" y="1285230"/>
                </a:cubicBezTo>
                <a:cubicBezTo>
                  <a:pt x="4123751" y="1288052"/>
                  <a:pt x="4057436" y="1293069"/>
                  <a:pt x="3991120" y="1298086"/>
                </a:cubicBezTo>
                <a:cubicBezTo>
                  <a:pt x="3858489" y="1305612"/>
                  <a:pt x="3725858" y="1318154"/>
                  <a:pt x="3593227" y="1328188"/>
                </a:cubicBezTo>
                <a:cubicBezTo>
                  <a:pt x="3545680" y="1330696"/>
                  <a:pt x="3545680" y="1330696"/>
                  <a:pt x="3545680" y="1330696"/>
                </a:cubicBezTo>
                <a:cubicBezTo>
                  <a:pt x="3495631" y="1333204"/>
                  <a:pt x="3495631" y="1333204"/>
                  <a:pt x="3495631" y="1333204"/>
                </a:cubicBezTo>
                <a:cubicBezTo>
                  <a:pt x="3395531" y="1338221"/>
                  <a:pt x="3395531" y="1338221"/>
                  <a:pt x="3395531" y="1338221"/>
                </a:cubicBezTo>
                <a:cubicBezTo>
                  <a:pt x="3362999" y="1338221"/>
                  <a:pt x="3327965" y="1340730"/>
                  <a:pt x="3295433" y="1340730"/>
                </a:cubicBezTo>
                <a:cubicBezTo>
                  <a:pt x="3262901" y="1340730"/>
                  <a:pt x="3230368" y="1340730"/>
                  <a:pt x="3195334" y="1340730"/>
                </a:cubicBezTo>
                <a:cubicBezTo>
                  <a:pt x="3062703" y="1339476"/>
                  <a:pt x="2930072" y="1335713"/>
                  <a:pt x="2797441" y="1332264"/>
                </a:cubicBezTo>
                <a:lnTo>
                  <a:pt x="2603375" y="1329052"/>
                </a:lnTo>
                <a:lnTo>
                  <a:pt x="2557030" y="1346910"/>
                </a:lnTo>
                <a:lnTo>
                  <a:pt x="2602614" y="1350303"/>
                </a:lnTo>
                <a:cubicBezTo>
                  <a:pt x="2801907" y="1368169"/>
                  <a:pt x="2999441" y="1393087"/>
                  <a:pt x="3198382" y="1408131"/>
                </a:cubicBezTo>
                <a:cubicBezTo>
                  <a:pt x="3248430" y="1413146"/>
                  <a:pt x="3248430" y="1413146"/>
                  <a:pt x="3248430" y="1413146"/>
                </a:cubicBezTo>
                <a:cubicBezTo>
                  <a:pt x="3298479" y="1415654"/>
                  <a:pt x="3298479" y="1415654"/>
                  <a:pt x="3298479" y="1415654"/>
                </a:cubicBezTo>
                <a:cubicBezTo>
                  <a:pt x="3398575" y="1420669"/>
                  <a:pt x="3398575" y="1420669"/>
                  <a:pt x="3398575" y="1420669"/>
                </a:cubicBezTo>
                <a:cubicBezTo>
                  <a:pt x="3431106" y="1420669"/>
                  <a:pt x="3466140" y="1423176"/>
                  <a:pt x="3498671" y="1423176"/>
                </a:cubicBezTo>
                <a:cubicBezTo>
                  <a:pt x="3531203" y="1425683"/>
                  <a:pt x="3563734" y="1425683"/>
                  <a:pt x="3598767" y="1425683"/>
                </a:cubicBezTo>
                <a:cubicBezTo>
                  <a:pt x="3731395" y="1425683"/>
                  <a:pt x="3864023" y="1423176"/>
                  <a:pt x="3996650" y="1420669"/>
                </a:cubicBezTo>
                <a:cubicBezTo>
                  <a:pt x="4064215" y="1420669"/>
                  <a:pt x="4131781" y="1418161"/>
                  <a:pt x="4196843" y="1418161"/>
                </a:cubicBezTo>
                <a:cubicBezTo>
                  <a:pt x="4264408" y="1420669"/>
                  <a:pt x="4329471" y="1423176"/>
                  <a:pt x="4397035" y="1428191"/>
                </a:cubicBezTo>
                <a:cubicBezTo>
                  <a:pt x="4464601" y="1435713"/>
                  <a:pt x="4529663" y="1443236"/>
                  <a:pt x="4594726" y="1458280"/>
                </a:cubicBezTo>
                <a:cubicBezTo>
                  <a:pt x="4644149" y="1467683"/>
                  <a:pt x="4681216" y="1474736"/>
                  <a:pt x="4709016" y="1480025"/>
                </a:cubicBezTo>
                <a:lnTo>
                  <a:pt x="4742389" y="1486374"/>
                </a:lnTo>
                <a:lnTo>
                  <a:pt x="4742389" y="1494257"/>
                </a:lnTo>
                <a:lnTo>
                  <a:pt x="4677071" y="1481670"/>
                </a:lnTo>
                <a:cubicBezTo>
                  <a:pt x="4594726" y="1465803"/>
                  <a:pt x="4594726" y="1465803"/>
                  <a:pt x="4594726" y="1465803"/>
                </a:cubicBezTo>
                <a:cubicBezTo>
                  <a:pt x="4529663" y="1450758"/>
                  <a:pt x="4462099" y="1443236"/>
                  <a:pt x="4397035" y="1435713"/>
                </a:cubicBezTo>
                <a:cubicBezTo>
                  <a:pt x="4329471" y="1430698"/>
                  <a:pt x="4264408" y="1428191"/>
                  <a:pt x="4196843" y="1428191"/>
                </a:cubicBezTo>
                <a:cubicBezTo>
                  <a:pt x="4131781" y="1425683"/>
                  <a:pt x="4064215" y="1428191"/>
                  <a:pt x="3996650" y="1428191"/>
                </a:cubicBezTo>
                <a:cubicBezTo>
                  <a:pt x="3864023" y="1430698"/>
                  <a:pt x="3731395" y="1433206"/>
                  <a:pt x="3598767" y="1433206"/>
                </a:cubicBezTo>
                <a:cubicBezTo>
                  <a:pt x="3563734" y="1433206"/>
                  <a:pt x="3531203" y="1433206"/>
                  <a:pt x="3498671" y="1430698"/>
                </a:cubicBezTo>
                <a:cubicBezTo>
                  <a:pt x="3463637" y="1430698"/>
                  <a:pt x="3431106" y="1428191"/>
                  <a:pt x="3398575" y="1425683"/>
                </a:cubicBezTo>
                <a:cubicBezTo>
                  <a:pt x="3298479" y="1420669"/>
                  <a:pt x="3298479" y="1420669"/>
                  <a:pt x="3298479" y="1420669"/>
                </a:cubicBezTo>
                <a:cubicBezTo>
                  <a:pt x="3248430" y="1418161"/>
                  <a:pt x="3248430" y="1418161"/>
                  <a:pt x="3248430" y="1418161"/>
                </a:cubicBezTo>
                <a:cubicBezTo>
                  <a:pt x="3198382" y="1415654"/>
                  <a:pt x="3198382" y="1415654"/>
                  <a:pt x="3198382" y="1415654"/>
                </a:cubicBezTo>
                <a:cubicBezTo>
                  <a:pt x="3065755" y="1404370"/>
                  <a:pt x="2933127" y="1389952"/>
                  <a:pt x="2800499" y="1376161"/>
                </a:cubicBezTo>
                <a:lnTo>
                  <a:pt x="2541482" y="1352901"/>
                </a:lnTo>
                <a:lnTo>
                  <a:pt x="2519845" y="1361238"/>
                </a:lnTo>
                <a:cubicBezTo>
                  <a:pt x="2514698" y="1363221"/>
                  <a:pt x="2514698" y="1363221"/>
                  <a:pt x="2514698" y="1363221"/>
                </a:cubicBezTo>
                <a:lnTo>
                  <a:pt x="2492236" y="1370889"/>
                </a:lnTo>
                <a:lnTo>
                  <a:pt x="2607863" y="1388382"/>
                </a:lnTo>
                <a:cubicBezTo>
                  <a:pt x="2805412" y="1421420"/>
                  <a:pt x="3001553" y="1461866"/>
                  <a:pt x="3200510" y="1493846"/>
                </a:cubicBezTo>
                <a:cubicBezTo>
                  <a:pt x="3266829" y="1503879"/>
                  <a:pt x="3333148" y="1513285"/>
                  <a:pt x="3399467" y="1521123"/>
                </a:cubicBezTo>
                <a:lnTo>
                  <a:pt x="3456135" y="1526213"/>
                </a:lnTo>
                <a:lnTo>
                  <a:pt x="3385974" y="1526213"/>
                </a:lnTo>
                <a:lnTo>
                  <a:pt x="3198007" y="1501370"/>
                </a:lnTo>
                <a:cubicBezTo>
                  <a:pt x="3000927" y="1469390"/>
                  <a:pt x="2803848" y="1428945"/>
                  <a:pt x="2605712" y="1394849"/>
                </a:cubicBezTo>
                <a:lnTo>
                  <a:pt x="2480242" y="1374984"/>
                </a:lnTo>
                <a:lnTo>
                  <a:pt x="2430316" y="1392028"/>
                </a:lnTo>
                <a:lnTo>
                  <a:pt x="2611703" y="1435223"/>
                </a:lnTo>
                <a:cubicBezTo>
                  <a:pt x="2709822" y="1460086"/>
                  <a:pt x="2807677" y="1486624"/>
                  <a:pt x="2905401" y="1512588"/>
                </a:cubicBezTo>
                <a:lnTo>
                  <a:pt x="2959386" y="1526213"/>
                </a:lnTo>
                <a:lnTo>
                  <a:pt x="2932531" y="1526213"/>
                </a:lnTo>
                <a:lnTo>
                  <a:pt x="2904301" y="1519009"/>
                </a:lnTo>
                <a:cubicBezTo>
                  <a:pt x="2806651" y="1493118"/>
                  <a:pt x="2709177" y="1466963"/>
                  <a:pt x="2611351" y="1442394"/>
                </a:cubicBezTo>
                <a:lnTo>
                  <a:pt x="2417339" y="1396458"/>
                </a:lnTo>
                <a:lnTo>
                  <a:pt x="2366634" y="1413767"/>
                </a:lnTo>
                <a:lnTo>
                  <a:pt x="2372405" y="1415502"/>
                </a:lnTo>
                <a:cubicBezTo>
                  <a:pt x="2422456" y="1430541"/>
                  <a:pt x="2422456" y="1430541"/>
                  <a:pt x="2422456" y="1430541"/>
                </a:cubicBezTo>
                <a:cubicBezTo>
                  <a:pt x="2487522" y="1449967"/>
                  <a:pt x="2552119" y="1470803"/>
                  <a:pt x="2616442" y="1492383"/>
                </a:cubicBezTo>
                <a:lnTo>
                  <a:pt x="2714577" y="1526213"/>
                </a:lnTo>
                <a:lnTo>
                  <a:pt x="2697232" y="1526213"/>
                </a:lnTo>
                <a:lnTo>
                  <a:pt x="2613979" y="1497435"/>
                </a:lnTo>
                <a:cubicBezTo>
                  <a:pt x="2549617" y="1475816"/>
                  <a:pt x="2485020" y="1454980"/>
                  <a:pt x="2419954" y="1435554"/>
                </a:cubicBezTo>
                <a:cubicBezTo>
                  <a:pt x="2369903" y="1420515"/>
                  <a:pt x="2369903" y="1420515"/>
                  <a:pt x="2369903" y="1420515"/>
                </a:cubicBezTo>
                <a:lnTo>
                  <a:pt x="2356905" y="1417089"/>
                </a:lnTo>
                <a:lnTo>
                  <a:pt x="2316294" y="1430952"/>
                </a:lnTo>
                <a:lnTo>
                  <a:pt x="2127719" y="1485932"/>
                </a:lnTo>
                <a:lnTo>
                  <a:pt x="2204876" y="1503785"/>
                </a:lnTo>
                <a:cubicBezTo>
                  <a:pt x="2254923" y="1513821"/>
                  <a:pt x="2254923" y="1513821"/>
                  <a:pt x="2254923" y="1513821"/>
                </a:cubicBezTo>
                <a:cubicBezTo>
                  <a:pt x="2304970" y="1523857"/>
                  <a:pt x="2304970" y="1523857"/>
                  <a:pt x="2304970" y="1523857"/>
                </a:cubicBezTo>
                <a:lnTo>
                  <a:pt x="2314134" y="1526213"/>
                </a:lnTo>
                <a:lnTo>
                  <a:pt x="2281838" y="1526213"/>
                </a:lnTo>
                <a:lnTo>
                  <a:pt x="2258677" y="1520407"/>
                </a:lnTo>
                <a:cubicBezTo>
                  <a:pt x="2252421" y="1518839"/>
                  <a:pt x="2252421" y="1518839"/>
                  <a:pt x="2252421" y="1518839"/>
                </a:cubicBezTo>
                <a:cubicBezTo>
                  <a:pt x="2204876" y="1508803"/>
                  <a:pt x="2204876" y="1508803"/>
                  <a:pt x="2204876" y="1508803"/>
                </a:cubicBezTo>
                <a:lnTo>
                  <a:pt x="2117153" y="1489013"/>
                </a:lnTo>
                <a:lnTo>
                  <a:pt x="2014436" y="1518961"/>
                </a:lnTo>
                <a:lnTo>
                  <a:pt x="1983833" y="1526213"/>
                </a:lnTo>
                <a:lnTo>
                  <a:pt x="1962561" y="1526213"/>
                </a:lnTo>
                <a:lnTo>
                  <a:pt x="2014304" y="1513946"/>
                </a:lnTo>
                <a:lnTo>
                  <a:pt x="2107222" y="1486773"/>
                </a:lnTo>
                <a:lnTo>
                  <a:pt x="2104782" y="1486222"/>
                </a:lnTo>
                <a:lnTo>
                  <a:pt x="2059080" y="1477998"/>
                </a:lnTo>
                <a:lnTo>
                  <a:pt x="1992309" y="1496203"/>
                </a:lnTo>
                <a:lnTo>
                  <a:pt x="1852191" y="1526213"/>
                </a:lnTo>
                <a:lnTo>
                  <a:pt x="1827090" y="1526213"/>
                </a:lnTo>
                <a:lnTo>
                  <a:pt x="1991566" y="1491190"/>
                </a:lnTo>
                <a:lnTo>
                  <a:pt x="2047515" y="1475916"/>
                </a:lnTo>
                <a:lnTo>
                  <a:pt x="2019390" y="1470855"/>
                </a:lnTo>
                <a:cubicBezTo>
                  <a:pt x="2007191" y="1468660"/>
                  <a:pt x="2007191" y="1468660"/>
                  <a:pt x="2007191" y="1468660"/>
                </a:cubicBezTo>
                <a:lnTo>
                  <a:pt x="1989537" y="1465988"/>
                </a:lnTo>
                <a:lnTo>
                  <a:pt x="1702379" y="1526213"/>
                </a:lnTo>
                <a:lnTo>
                  <a:pt x="1678465" y="1526213"/>
                </a:lnTo>
                <a:lnTo>
                  <a:pt x="1975510" y="1463865"/>
                </a:lnTo>
                <a:lnTo>
                  <a:pt x="1916849" y="1454987"/>
                </a:lnTo>
                <a:lnTo>
                  <a:pt x="1654418" y="1505979"/>
                </a:lnTo>
                <a:lnTo>
                  <a:pt x="1507673" y="1526213"/>
                </a:lnTo>
                <a:lnTo>
                  <a:pt x="1470857" y="1526213"/>
                </a:lnTo>
                <a:lnTo>
                  <a:pt x="1651916" y="1500963"/>
                </a:lnTo>
                <a:lnTo>
                  <a:pt x="1899571" y="1452372"/>
                </a:lnTo>
                <a:lnTo>
                  <a:pt x="1834242" y="1442485"/>
                </a:lnTo>
                <a:lnTo>
                  <a:pt x="1639052" y="1476367"/>
                </a:lnTo>
                <a:lnTo>
                  <a:pt x="1254290" y="1526213"/>
                </a:lnTo>
                <a:lnTo>
                  <a:pt x="1219068" y="1526213"/>
                </a:lnTo>
                <a:lnTo>
                  <a:pt x="1237416" y="1524638"/>
                </a:lnTo>
                <a:cubicBezTo>
                  <a:pt x="1371294" y="1510219"/>
                  <a:pt x="1505173" y="1492666"/>
                  <a:pt x="1639052" y="1471352"/>
                </a:cubicBezTo>
                <a:lnTo>
                  <a:pt x="1818580" y="1440115"/>
                </a:lnTo>
                <a:lnTo>
                  <a:pt x="1808255" y="1438552"/>
                </a:lnTo>
                <a:lnTo>
                  <a:pt x="1740515" y="1430863"/>
                </a:lnTo>
                <a:lnTo>
                  <a:pt x="1626857" y="1448018"/>
                </a:lnTo>
                <a:cubicBezTo>
                  <a:pt x="1494229" y="1466809"/>
                  <a:pt x="1361601" y="1482468"/>
                  <a:pt x="1228661" y="1495621"/>
                </a:cubicBezTo>
                <a:lnTo>
                  <a:pt x="852899" y="1526213"/>
                </a:lnTo>
                <a:lnTo>
                  <a:pt x="815074" y="1526213"/>
                </a:lnTo>
                <a:lnTo>
                  <a:pt x="828590" y="1525686"/>
                </a:lnTo>
                <a:cubicBezTo>
                  <a:pt x="1093844" y="1508148"/>
                  <a:pt x="1361601" y="1480589"/>
                  <a:pt x="1626857" y="1443007"/>
                </a:cubicBezTo>
                <a:lnTo>
                  <a:pt x="1721439" y="1428698"/>
                </a:lnTo>
                <a:lnTo>
                  <a:pt x="1632000" y="1418546"/>
                </a:lnTo>
                <a:lnTo>
                  <a:pt x="1616619" y="1420490"/>
                </a:lnTo>
                <a:cubicBezTo>
                  <a:pt x="1351350" y="1453061"/>
                  <a:pt x="1086081" y="1478114"/>
                  <a:pt x="820813" y="1493147"/>
                </a:cubicBezTo>
                <a:cubicBezTo>
                  <a:pt x="555543" y="1510685"/>
                  <a:pt x="287773" y="1518201"/>
                  <a:pt x="22503" y="1515695"/>
                </a:cubicBezTo>
                <a:cubicBezTo>
                  <a:pt x="287773" y="1518201"/>
                  <a:pt x="555543" y="1508179"/>
                  <a:pt x="820813" y="1490641"/>
                </a:cubicBezTo>
                <a:cubicBezTo>
                  <a:pt x="953447" y="1481873"/>
                  <a:pt x="1086081" y="1471225"/>
                  <a:pt x="1218716" y="1458698"/>
                </a:cubicBezTo>
                <a:lnTo>
                  <a:pt x="1610676" y="1416125"/>
                </a:lnTo>
                <a:lnTo>
                  <a:pt x="1609318" y="1415971"/>
                </a:lnTo>
                <a:cubicBezTo>
                  <a:pt x="1559271" y="1413462"/>
                  <a:pt x="1559271" y="1413462"/>
                  <a:pt x="1559271" y="1413462"/>
                </a:cubicBezTo>
                <a:cubicBezTo>
                  <a:pt x="1509224" y="1408444"/>
                  <a:pt x="1509224" y="1408444"/>
                  <a:pt x="1509224" y="1408444"/>
                </a:cubicBezTo>
                <a:lnTo>
                  <a:pt x="1486643" y="1406788"/>
                </a:lnTo>
                <a:lnTo>
                  <a:pt x="1212315" y="1431240"/>
                </a:lnTo>
                <a:cubicBezTo>
                  <a:pt x="815478" y="1463913"/>
                  <a:pt x="417585" y="1487418"/>
                  <a:pt x="19691" y="1491179"/>
                </a:cubicBezTo>
                <a:cubicBezTo>
                  <a:pt x="417585" y="1485538"/>
                  <a:pt x="815478" y="1461562"/>
                  <a:pt x="1212315" y="1427714"/>
                </a:cubicBezTo>
                <a:lnTo>
                  <a:pt x="1459239" y="1404777"/>
                </a:lnTo>
                <a:lnTo>
                  <a:pt x="1406628" y="1400918"/>
                </a:lnTo>
                <a:lnTo>
                  <a:pt x="1234761" y="1396610"/>
                </a:lnTo>
                <a:lnTo>
                  <a:pt x="810496" y="1426588"/>
                </a:lnTo>
                <a:cubicBezTo>
                  <a:pt x="678018" y="1435203"/>
                  <a:pt x="545462" y="1443114"/>
                  <a:pt x="412867" y="1449810"/>
                </a:cubicBezTo>
                <a:lnTo>
                  <a:pt x="86413" y="1462888"/>
                </a:lnTo>
                <a:lnTo>
                  <a:pt x="15002" y="1465748"/>
                </a:lnTo>
                <a:lnTo>
                  <a:pt x="89545" y="1462483"/>
                </a:lnTo>
                <a:lnTo>
                  <a:pt x="412867" y="1448322"/>
                </a:lnTo>
                <a:cubicBezTo>
                  <a:pt x="545462" y="1441234"/>
                  <a:pt x="678018" y="1433011"/>
                  <a:pt x="810496" y="1424082"/>
                </a:cubicBezTo>
                <a:lnTo>
                  <a:pt x="1194331" y="1395748"/>
                </a:lnTo>
                <a:lnTo>
                  <a:pt x="1006253" y="1393391"/>
                </a:lnTo>
                <a:cubicBezTo>
                  <a:pt x="971220" y="1393391"/>
                  <a:pt x="938690" y="1395900"/>
                  <a:pt x="903657" y="1395900"/>
                </a:cubicBezTo>
                <a:cubicBezTo>
                  <a:pt x="853610" y="1398409"/>
                  <a:pt x="853610" y="1398409"/>
                  <a:pt x="853610" y="1398409"/>
                </a:cubicBezTo>
                <a:cubicBezTo>
                  <a:pt x="803563" y="1398409"/>
                  <a:pt x="803563" y="1398409"/>
                  <a:pt x="803563" y="1398409"/>
                </a:cubicBezTo>
                <a:lnTo>
                  <a:pt x="643413" y="1407943"/>
                </a:lnTo>
                <a:lnTo>
                  <a:pt x="803563" y="1395900"/>
                </a:lnTo>
                <a:cubicBezTo>
                  <a:pt x="853610" y="1393391"/>
                  <a:pt x="853610" y="1393391"/>
                  <a:pt x="853610" y="1393391"/>
                </a:cubicBezTo>
                <a:cubicBezTo>
                  <a:pt x="903657" y="1393391"/>
                  <a:pt x="903657" y="1393391"/>
                  <a:pt x="903657" y="1393391"/>
                </a:cubicBezTo>
                <a:cubicBezTo>
                  <a:pt x="938690" y="1393391"/>
                  <a:pt x="971220" y="1390882"/>
                  <a:pt x="1006253" y="1390882"/>
                </a:cubicBezTo>
                <a:cubicBezTo>
                  <a:pt x="1071314" y="1390882"/>
                  <a:pt x="1138877" y="1388373"/>
                  <a:pt x="1206441" y="1390882"/>
                </a:cubicBezTo>
                <a:lnTo>
                  <a:pt x="1245512" y="1391970"/>
                </a:lnTo>
                <a:lnTo>
                  <a:pt x="1604112" y="1365499"/>
                </a:lnTo>
                <a:cubicBezTo>
                  <a:pt x="1736747" y="1355474"/>
                  <a:pt x="1869381" y="1345449"/>
                  <a:pt x="2002016" y="1336050"/>
                </a:cubicBezTo>
                <a:lnTo>
                  <a:pt x="2021651" y="1334783"/>
                </a:lnTo>
                <a:lnTo>
                  <a:pt x="1996024" y="1330291"/>
                </a:lnTo>
                <a:lnTo>
                  <a:pt x="1603761" y="1345747"/>
                </a:lnTo>
                <a:cubicBezTo>
                  <a:pt x="1073237" y="1370831"/>
                  <a:pt x="542713" y="1413474"/>
                  <a:pt x="12189" y="1441067"/>
                </a:cubicBezTo>
                <a:cubicBezTo>
                  <a:pt x="542713" y="1410966"/>
                  <a:pt x="1073237" y="1368323"/>
                  <a:pt x="1603761" y="1340730"/>
                </a:cubicBezTo>
                <a:lnTo>
                  <a:pt x="1971306" y="1325958"/>
                </a:lnTo>
                <a:lnTo>
                  <a:pt x="1960110" y="1323995"/>
                </a:lnTo>
                <a:lnTo>
                  <a:pt x="1604348" y="1322878"/>
                </a:lnTo>
                <a:cubicBezTo>
                  <a:pt x="1071335" y="1332908"/>
                  <a:pt x="540826" y="1375534"/>
                  <a:pt x="10314" y="1415654"/>
                </a:cubicBezTo>
                <a:cubicBezTo>
                  <a:pt x="540826" y="1373027"/>
                  <a:pt x="1071335" y="1330400"/>
                  <a:pt x="1604348" y="1317863"/>
                </a:cubicBezTo>
                <a:lnTo>
                  <a:pt x="1889609" y="1317415"/>
                </a:lnTo>
                <a:lnTo>
                  <a:pt x="1608855" y="1305727"/>
                </a:lnTo>
                <a:cubicBezTo>
                  <a:pt x="1341077" y="1300711"/>
                  <a:pt x="1073299" y="1308236"/>
                  <a:pt x="805521" y="1325793"/>
                </a:cubicBezTo>
                <a:cubicBezTo>
                  <a:pt x="537742" y="1340843"/>
                  <a:pt x="272467" y="1365925"/>
                  <a:pt x="4688" y="1391008"/>
                </a:cubicBezTo>
                <a:cubicBezTo>
                  <a:pt x="272467" y="1363417"/>
                  <a:pt x="537742" y="1338335"/>
                  <a:pt x="805521" y="1323285"/>
                </a:cubicBezTo>
                <a:cubicBezTo>
                  <a:pt x="1073299" y="1305727"/>
                  <a:pt x="1341077" y="1295694"/>
                  <a:pt x="1608855" y="1300711"/>
                </a:cubicBezTo>
                <a:lnTo>
                  <a:pt x="1882117" y="1311385"/>
                </a:lnTo>
                <a:lnTo>
                  <a:pt x="1877765" y="1310731"/>
                </a:lnTo>
                <a:lnTo>
                  <a:pt x="1815761" y="1304073"/>
                </a:lnTo>
                <a:cubicBezTo>
                  <a:pt x="1748824" y="1298117"/>
                  <a:pt x="1681886" y="1293101"/>
                  <a:pt x="1614323" y="1288086"/>
                </a:cubicBezTo>
                <a:cubicBezTo>
                  <a:pt x="1546759" y="1285578"/>
                  <a:pt x="1479196" y="1283070"/>
                  <a:pt x="1411633" y="1280562"/>
                </a:cubicBezTo>
                <a:cubicBezTo>
                  <a:pt x="1346572" y="1278054"/>
                  <a:pt x="1279009" y="1278054"/>
                  <a:pt x="1211445" y="1278054"/>
                </a:cubicBezTo>
                <a:cubicBezTo>
                  <a:pt x="1076319" y="1280562"/>
                  <a:pt x="941192" y="1283070"/>
                  <a:pt x="806066" y="1290593"/>
                </a:cubicBezTo>
                <a:cubicBezTo>
                  <a:pt x="538315" y="1305640"/>
                  <a:pt x="270564" y="1333226"/>
                  <a:pt x="2813" y="1365827"/>
                </a:cubicBezTo>
                <a:cubicBezTo>
                  <a:pt x="270564" y="1333226"/>
                  <a:pt x="538315" y="1303132"/>
                  <a:pt x="806066" y="1288086"/>
                </a:cubicBezTo>
                <a:cubicBezTo>
                  <a:pt x="941192" y="1280562"/>
                  <a:pt x="1076319" y="1275547"/>
                  <a:pt x="1211445" y="1275547"/>
                </a:cubicBezTo>
                <a:cubicBezTo>
                  <a:pt x="1279009" y="1275547"/>
                  <a:pt x="1346572" y="1275547"/>
                  <a:pt x="1411633" y="1275547"/>
                </a:cubicBezTo>
                <a:cubicBezTo>
                  <a:pt x="1479196" y="1278054"/>
                  <a:pt x="1546759" y="1280562"/>
                  <a:pt x="1614323" y="1283070"/>
                </a:cubicBezTo>
                <a:lnTo>
                  <a:pt x="1781622" y="1296286"/>
                </a:lnTo>
                <a:lnTo>
                  <a:pt x="1724248" y="1287666"/>
                </a:lnTo>
                <a:cubicBezTo>
                  <a:pt x="1621644" y="1277640"/>
                  <a:pt x="1621644" y="1277640"/>
                  <a:pt x="1621644" y="1277640"/>
                </a:cubicBezTo>
                <a:cubicBezTo>
                  <a:pt x="1486507" y="1262600"/>
                  <a:pt x="1351370" y="1252574"/>
                  <a:pt x="1216233" y="1252574"/>
                </a:cubicBezTo>
                <a:cubicBezTo>
                  <a:pt x="1166183" y="1250067"/>
                  <a:pt x="1166183" y="1250067"/>
                  <a:pt x="1166183" y="1250067"/>
                </a:cubicBezTo>
                <a:cubicBezTo>
                  <a:pt x="1148665" y="1250067"/>
                  <a:pt x="1131147" y="1250067"/>
                  <a:pt x="1113629" y="1250067"/>
                </a:cubicBezTo>
                <a:cubicBezTo>
                  <a:pt x="1013528" y="1250067"/>
                  <a:pt x="1013528" y="1250067"/>
                  <a:pt x="1013528" y="1250067"/>
                </a:cubicBezTo>
                <a:cubicBezTo>
                  <a:pt x="943457" y="1252574"/>
                  <a:pt x="875888" y="1252574"/>
                  <a:pt x="808320" y="1257587"/>
                </a:cubicBezTo>
                <a:cubicBezTo>
                  <a:pt x="538046" y="1270120"/>
                  <a:pt x="267772" y="1300199"/>
                  <a:pt x="0" y="1340304"/>
                </a:cubicBezTo>
                <a:cubicBezTo>
                  <a:pt x="267772" y="1300199"/>
                  <a:pt x="538046" y="1267614"/>
                  <a:pt x="808320" y="1255081"/>
                </a:cubicBezTo>
                <a:cubicBezTo>
                  <a:pt x="875888" y="1250067"/>
                  <a:pt x="943457" y="1250067"/>
                  <a:pt x="1013528" y="1247561"/>
                </a:cubicBezTo>
                <a:cubicBezTo>
                  <a:pt x="1113629" y="1247561"/>
                  <a:pt x="1113629" y="1247561"/>
                  <a:pt x="1113629" y="1247561"/>
                </a:cubicBezTo>
                <a:cubicBezTo>
                  <a:pt x="1131147" y="1247561"/>
                  <a:pt x="1148665" y="1247561"/>
                  <a:pt x="1166183" y="1247561"/>
                </a:cubicBezTo>
                <a:cubicBezTo>
                  <a:pt x="1216233" y="1247561"/>
                  <a:pt x="1216233" y="1247561"/>
                  <a:pt x="1216233" y="1247561"/>
                </a:cubicBezTo>
                <a:cubicBezTo>
                  <a:pt x="1351370" y="1250067"/>
                  <a:pt x="1486507" y="1257587"/>
                  <a:pt x="1621644" y="1272627"/>
                </a:cubicBezTo>
                <a:cubicBezTo>
                  <a:pt x="1724248" y="1282653"/>
                  <a:pt x="1724248" y="1282653"/>
                  <a:pt x="1724248" y="1282653"/>
                </a:cubicBezTo>
                <a:cubicBezTo>
                  <a:pt x="1756781" y="1287666"/>
                  <a:pt x="1791817" y="1292679"/>
                  <a:pt x="1824350" y="1297692"/>
                </a:cubicBezTo>
                <a:cubicBezTo>
                  <a:pt x="1874401" y="1305212"/>
                  <a:pt x="1874401" y="1305212"/>
                  <a:pt x="1874401" y="1305212"/>
                </a:cubicBezTo>
                <a:lnTo>
                  <a:pt x="1876050" y="1305460"/>
                </a:lnTo>
                <a:lnTo>
                  <a:pt x="1958694" y="1314376"/>
                </a:lnTo>
                <a:lnTo>
                  <a:pt x="2010210" y="1316388"/>
                </a:lnTo>
                <a:lnTo>
                  <a:pt x="2037840" y="1318801"/>
                </a:lnTo>
                <a:lnTo>
                  <a:pt x="2123809" y="1322717"/>
                </a:lnTo>
                <a:lnTo>
                  <a:pt x="2237745" y="1320831"/>
                </a:lnTo>
                <a:lnTo>
                  <a:pt x="2295221" y="1317121"/>
                </a:lnTo>
                <a:lnTo>
                  <a:pt x="2402045" y="1305641"/>
                </a:lnTo>
                <a:lnTo>
                  <a:pt x="2410836" y="1304694"/>
                </a:lnTo>
                <a:lnTo>
                  <a:pt x="2546168" y="1282955"/>
                </a:lnTo>
                <a:lnTo>
                  <a:pt x="2659717" y="1258873"/>
                </a:lnTo>
                <a:lnTo>
                  <a:pt x="2712288" y="1244690"/>
                </a:lnTo>
                <a:lnTo>
                  <a:pt x="2835272" y="1207526"/>
                </a:lnTo>
                <a:lnTo>
                  <a:pt x="2871251" y="1194959"/>
                </a:lnTo>
                <a:lnTo>
                  <a:pt x="3022620" y="1135682"/>
                </a:lnTo>
                <a:lnTo>
                  <a:pt x="3065180" y="1117038"/>
                </a:lnTo>
                <a:lnTo>
                  <a:pt x="3135498" y="1082054"/>
                </a:lnTo>
                <a:lnTo>
                  <a:pt x="3272966" y="1007211"/>
                </a:lnTo>
                <a:cubicBezTo>
                  <a:pt x="3515712" y="869320"/>
                  <a:pt x="3743443" y="706358"/>
                  <a:pt x="3948651" y="518325"/>
                </a:cubicBezTo>
                <a:cubicBezTo>
                  <a:pt x="4053757" y="425561"/>
                  <a:pt x="4158863" y="330291"/>
                  <a:pt x="4268975" y="247557"/>
                </a:cubicBezTo>
                <a:cubicBezTo>
                  <a:pt x="4381589" y="162315"/>
                  <a:pt x="4501711" y="89609"/>
                  <a:pt x="4631843" y="36959"/>
                </a:cubicBezTo>
                <a:cubicBezTo>
                  <a:pt x="4664376" y="24424"/>
                  <a:pt x="4697535" y="12515"/>
                  <a:pt x="4731319" y="2487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 rot="10800000" flipV="1">
            <a:off x="11091690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0" i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fld>
            <a:endParaRPr lang="id-ID" sz="8625" b="0" i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未标题-3.5_画板 1_画板 1_画板 1_画板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screen">
            <a:lum bright="-6000" contrast="1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 1"/>
          <p:cNvSpPr/>
          <p:nvPr userDrawn="1">
            <p:custDataLst>
              <p:tags r:id="rId4"/>
            </p:custDataLst>
          </p:nvPr>
        </p:nvSpPr>
        <p:spPr>
          <a:xfrm>
            <a:off x="2611120" y="0"/>
            <a:ext cx="6969760" cy="69138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976" h="10854">
                <a:moveTo>
                  <a:pt x="4332" y="0"/>
                </a:moveTo>
                <a:lnTo>
                  <a:pt x="6644" y="0"/>
                </a:lnTo>
                <a:lnTo>
                  <a:pt x="6661" y="4"/>
                </a:lnTo>
                <a:cubicBezTo>
                  <a:pt x="9128" y="541"/>
                  <a:pt x="10976" y="2738"/>
                  <a:pt x="10976" y="5366"/>
                </a:cubicBezTo>
                <a:cubicBezTo>
                  <a:pt x="10976" y="8397"/>
                  <a:pt x="8519" y="10854"/>
                  <a:pt x="5488" y="10854"/>
                </a:cubicBezTo>
                <a:cubicBezTo>
                  <a:pt x="2457" y="10854"/>
                  <a:pt x="0" y="8397"/>
                  <a:pt x="0" y="5366"/>
                </a:cubicBezTo>
                <a:cubicBezTo>
                  <a:pt x="0" y="2738"/>
                  <a:pt x="1848" y="541"/>
                  <a:pt x="4315" y="4"/>
                </a:cubicBezTo>
                <a:lnTo>
                  <a:pt x="4332" y="0"/>
                </a:lnTo>
                <a:close/>
              </a:path>
            </a:pathLst>
          </a:custGeom>
          <a:noFill/>
          <a:ln>
            <a:solidFill>
              <a:schemeClr val="bg1">
                <a:alpha val="8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 39"/>
          <p:cNvSpPr/>
          <p:nvPr userDrawn="1">
            <p:custDataLst>
              <p:tags r:id="rId5"/>
            </p:custDataLst>
          </p:nvPr>
        </p:nvSpPr>
        <p:spPr>
          <a:xfrm>
            <a:off x="1905" y="-17145"/>
            <a:ext cx="2183765" cy="69373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39" h="10864">
                <a:moveTo>
                  <a:pt x="1617" y="0"/>
                </a:moveTo>
                <a:lnTo>
                  <a:pt x="3324" y="0"/>
                </a:lnTo>
                <a:lnTo>
                  <a:pt x="3291" y="38"/>
                </a:lnTo>
                <a:cubicBezTo>
                  <a:pt x="2075" y="1476"/>
                  <a:pt x="1342" y="3336"/>
                  <a:pt x="1342" y="5366"/>
                </a:cubicBezTo>
                <a:cubicBezTo>
                  <a:pt x="1342" y="7468"/>
                  <a:pt x="2127" y="9386"/>
                  <a:pt x="3421" y="10843"/>
                </a:cubicBezTo>
                <a:lnTo>
                  <a:pt x="3439" y="10864"/>
                </a:lnTo>
                <a:lnTo>
                  <a:pt x="1708" y="10864"/>
                </a:lnTo>
                <a:lnTo>
                  <a:pt x="1690" y="10838"/>
                </a:lnTo>
                <a:cubicBezTo>
                  <a:pt x="723" y="9443"/>
                  <a:pt x="115" y="7780"/>
                  <a:pt x="2" y="5984"/>
                </a:cubicBezTo>
                <a:lnTo>
                  <a:pt x="0" y="5958"/>
                </a:lnTo>
                <a:lnTo>
                  <a:pt x="0" y="4774"/>
                </a:lnTo>
                <a:lnTo>
                  <a:pt x="2" y="4748"/>
                </a:lnTo>
                <a:cubicBezTo>
                  <a:pt x="110" y="3033"/>
                  <a:pt x="669" y="1440"/>
                  <a:pt x="1560" y="86"/>
                </a:cubicBezTo>
                <a:lnTo>
                  <a:pt x="1617" y="0"/>
                </a:lnTo>
                <a:close/>
              </a:path>
            </a:pathLst>
          </a:custGeom>
          <a:noFill/>
          <a:ln>
            <a:solidFill>
              <a:schemeClr val="bg1">
                <a:alpha val="8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任意多边形 40"/>
          <p:cNvSpPr/>
          <p:nvPr userDrawn="1">
            <p:custDataLst>
              <p:tags r:id="rId6"/>
            </p:custDataLst>
          </p:nvPr>
        </p:nvSpPr>
        <p:spPr>
          <a:xfrm>
            <a:off x="10007600" y="12700"/>
            <a:ext cx="2195195" cy="69075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57" h="10864">
                <a:moveTo>
                  <a:pt x="115" y="0"/>
                </a:moveTo>
                <a:lnTo>
                  <a:pt x="1822" y="0"/>
                </a:lnTo>
                <a:lnTo>
                  <a:pt x="1879" y="86"/>
                </a:lnTo>
                <a:cubicBezTo>
                  <a:pt x="2877" y="1601"/>
                  <a:pt x="3457" y="3416"/>
                  <a:pt x="3457" y="5366"/>
                </a:cubicBezTo>
                <a:cubicBezTo>
                  <a:pt x="3457" y="7399"/>
                  <a:pt x="2826" y="9285"/>
                  <a:pt x="1749" y="10838"/>
                </a:cubicBezTo>
                <a:lnTo>
                  <a:pt x="1731" y="10864"/>
                </a:lnTo>
                <a:lnTo>
                  <a:pt x="0" y="10864"/>
                </a:lnTo>
                <a:lnTo>
                  <a:pt x="18" y="10843"/>
                </a:lnTo>
                <a:cubicBezTo>
                  <a:pt x="1312" y="9386"/>
                  <a:pt x="2097" y="7468"/>
                  <a:pt x="2097" y="5366"/>
                </a:cubicBezTo>
                <a:cubicBezTo>
                  <a:pt x="2097" y="3336"/>
                  <a:pt x="1364" y="1476"/>
                  <a:pt x="148" y="38"/>
                </a:cubicBezTo>
                <a:lnTo>
                  <a:pt x="115" y="0"/>
                </a:lnTo>
                <a:close/>
              </a:path>
            </a:pathLst>
          </a:custGeom>
          <a:noFill/>
          <a:ln>
            <a:solidFill>
              <a:schemeClr val="bg1">
                <a:alpha val="8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任意多边形 44"/>
          <p:cNvSpPr/>
          <p:nvPr userDrawn="1">
            <p:custDataLst>
              <p:tags r:id="rId7"/>
            </p:custDataLst>
          </p:nvPr>
        </p:nvSpPr>
        <p:spPr>
          <a:xfrm>
            <a:off x="854075" y="-635"/>
            <a:ext cx="2616200" cy="69208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20" h="10864">
                <a:moveTo>
                  <a:pt x="1982" y="0"/>
                </a:moveTo>
                <a:lnTo>
                  <a:pt x="3950" y="0"/>
                </a:lnTo>
                <a:lnTo>
                  <a:pt x="3944" y="5"/>
                </a:lnTo>
                <a:cubicBezTo>
                  <a:pt x="2378" y="1266"/>
                  <a:pt x="1376" y="3199"/>
                  <a:pt x="1376" y="5366"/>
                </a:cubicBezTo>
                <a:cubicBezTo>
                  <a:pt x="1376" y="7592"/>
                  <a:pt x="2434" y="9572"/>
                  <a:pt x="4074" y="10829"/>
                </a:cubicBezTo>
                <a:lnTo>
                  <a:pt x="4120" y="10864"/>
                </a:lnTo>
                <a:lnTo>
                  <a:pt x="2097" y="10864"/>
                </a:lnTo>
                <a:lnTo>
                  <a:pt x="2079" y="10843"/>
                </a:lnTo>
                <a:cubicBezTo>
                  <a:pt x="785" y="9386"/>
                  <a:pt x="0" y="7468"/>
                  <a:pt x="0" y="5366"/>
                </a:cubicBezTo>
                <a:cubicBezTo>
                  <a:pt x="0" y="3336"/>
                  <a:pt x="733" y="1476"/>
                  <a:pt x="1949" y="38"/>
                </a:cubicBezTo>
                <a:lnTo>
                  <a:pt x="1982" y="0"/>
                </a:lnTo>
                <a:close/>
              </a:path>
            </a:pathLst>
          </a:custGeom>
          <a:noFill/>
          <a:ln>
            <a:solidFill>
              <a:schemeClr val="bg1">
                <a:alpha val="8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任意多边形 45"/>
          <p:cNvSpPr/>
          <p:nvPr userDrawn="1">
            <p:custDataLst>
              <p:tags r:id="rId8"/>
            </p:custDataLst>
          </p:nvPr>
        </p:nvSpPr>
        <p:spPr>
          <a:xfrm>
            <a:off x="8722995" y="12700"/>
            <a:ext cx="2616200" cy="69075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20" h="10864">
                <a:moveTo>
                  <a:pt x="170" y="0"/>
                </a:moveTo>
                <a:lnTo>
                  <a:pt x="2138" y="0"/>
                </a:lnTo>
                <a:lnTo>
                  <a:pt x="2171" y="38"/>
                </a:lnTo>
                <a:cubicBezTo>
                  <a:pt x="3387" y="1476"/>
                  <a:pt x="4120" y="3336"/>
                  <a:pt x="4120" y="5366"/>
                </a:cubicBezTo>
                <a:cubicBezTo>
                  <a:pt x="4120" y="7468"/>
                  <a:pt x="3334" y="9386"/>
                  <a:pt x="2041" y="10843"/>
                </a:cubicBezTo>
                <a:lnTo>
                  <a:pt x="2023" y="10864"/>
                </a:lnTo>
                <a:lnTo>
                  <a:pt x="0" y="10864"/>
                </a:lnTo>
                <a:lnTo>
                  <a:pt x="46" y="10829"/>
                </a:lnTo>
                <a:cubicBezTo>
                  <a:pt x="1686" y="9572"/>
                  <a:pt x="2744" y="7592"/>
                  <a:pt x="2744" y="5366"/>
                </a:cubicBezTo>
                <a:cubicBezTo>
                  <a:pt x="2744" y="3199"/>
                  <a:pt x="1742" y="1266"/>
                  <a:pt x="176" y="5"/>
                </a:cubicBezTo>
                <a:lnTo>
                  <a:pt x="170" y="0"/>
                </a:lnTo>
                <a:close/>
              </a:path>
            </a:pathLst>
          </a:custGeom>
          <a:noFill/>
          <a:ln>
            <a:solidFill>
              <a:schemeClr val="bg1">
                <a:alpha val="8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9"/>
            </p:custDataLst>
          </p:nvPr>
        </p:nvSpPr>
        <p:spPr>
          <a:xfrm>
            <a:off x="6350" y="-147320"/>
            <a:ext cx="12179935" cy="7000240"/>
          </a:xfrm>
          <a:prstGeom prst="rect">
            <a:avLst/>
          </a:prstGeom>
          <a:gradFill>
            <a:gsLst>
              <a:gs pos="0">
                <a:srgbClr val="0032FF">
                  <a:alpha val="0"/>
                </a:srgbClr>
              </a:gs>
              <a:gs pos="100000">
                <a:srgbClr val="0032FF">
                  <a:alpha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cxnSp>
        <p:nvCxnSpPr>
          <p:cNvPr id="16" name="直接箭头连接符 15"/>
          <p:cNvCxnSpPr/>
          <p:nvPr userDrawn="1">
            <p:custDataLst>
              <p:tags r:id="rId10"/>
            </p:custDataLst>
          </p:nvPr>
        </p:nvCxnSpPr>
        <p:spPr>
          <a:xfrm>
            <a:off x="6096318" y="5543550"/>
            <a:ext cx="0" cy="473710"/>
          </a:xfrm>
          <a:prstGeom prst="straightConnector1">
            <a:avLst/>
          </a:prstGeom>
          <a:ln w="603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>
            <p:custDataLst>
              <p:tags r:id="rId11"/>
            </p:custDataLst>
          </p:nvPr>
        </p:nvGrpSpPr>
        <p:grpSpPr>
          <a:xfrm>
            <a:off x="5469255" y="1301115"/>
            <a:ext cx="1155065" cy="605790"/>
            <a:chOff x="1127" y="7553"/>
            <a:chExt cx="1819" cy="954"/>
          </a:xfrm>
        </p:grpSpPr>
        <p:sp>
          <p:nvSpPr>
            <p:cNvPr id="18" name="圆角矩形 25"/>
            <p:cNvSpPr/>
            <p:nvPr>
              <p:custDataLst>
                <p:tags r:id="rId12"/>
              </p:custDataLst>
            </p:nvPr>
          </p:nvSpPr>
          <p:spPr>
            <a:xfrm>
              <a:off x="1127" y="7584"/>
              <a:ext cx="1819" cy="891"/>
            </a:xfrm>
            <a:prstGeom prst="roundRect">
              <a:avLst>
                <a:gd name="adj" fmla="val 11335"/>
              </a:avLst>
            </a:prstGeom>
            <a:solidFill>
              <a:schemeClr val="bg1"/>
            </a:solidFill>
            <a:ln>
              <a:noFill/>
            </a:ln>
            <a:effectLst>
              <a:outerShdw blurRad="292100" dist="38100" dir="2700000" algn="tl" rotWithShape="0">
                <a:schemeClr val="bg1">
                  <a:alpha val="2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30"/>
            <p:cNvSpPr/>
            <p:nvPr>
              <p:custDataLst>
                <p:tags r:id="rId13"/>
              </p:custDataLst>
            </p:nvPr>
          </p:nvSpPr>
          <p:spPr>
            <a:xfrm>
              <a:off x="1253" y="7553"/>
              <a:ext cx="222" cy="954"/>
            </a:xfrm>
            <a:prstGeom prst="roundRect">
              <a:avLst>
                <a:gd name="adj" fmla="val 11261"/>
              </a:avLst>
            </a:prstGeom>
            <a:solidFill>
              <a:schemeClr val="accent1"/>
            </a:solidFill>
            <a:ln>
              <a:noFill/>
            </a:ln>
            <a:effectLst>
              <a:outerShdw blurRad="114300" dist="38100" sx="88000" sy="88000" algn="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4"/>
            </p:custDataLst>
          </p:nvPr>
        </p:nvSpPr>
        <p:spPr>
          <a:xfrm>
            <a:off x="2388235" y="2400299"/>
            <a:ext cx="7415530" cy="922019"/>
          </a:xfrm>
        </p:spPr>
        <p:txBody>
          <a:bodyPr lIns="90000" tIns="46800" rIns="90000" bIns="46800" anchor="ctr" anchorCtr="0">
            <a:noAutofit/>
          </a:bodyPr>
          <a:lstStyle>
            <a:lvl1pPr algn="ctr">
              <a:defRPr sz="5300" kern="1200" spc="0" baseline="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5"/>
            </p:custDataLst>
          </p:nvPr>
        </p:nvSpPr>
        <p:spPr>
          <a:xfrm>
            <a:off x="2388233" y="3391535"/>
            <a:ext cx="7415530" cy="1655445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50000"/>
              </a:lnSpc>
              <a:spcAft>
                <a:spcPts val="0"/>
              </a:spcAft>
              <a:buNone/>
              <a:defRPr sz="1800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未标题-3.5_画板 1_画板 1_画板 1_画板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screen">
            <a:lum bright="-6000" contrast="1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6033" y="-19050"/>
            <a:ext cx="12179935" cy="6877685"/>
          </a:xfrm>
          <a:prstGeom prst="rect">
            <a:avLst/>
          </a:prstGeom>
          <a:gradFill>
            <a:gsLst>
              <a:gs pos="0">
                <a:srgbClr val="0032FF">
                  <a:alpha val="0"/>
                </a:srgbClr>
              </a:gs>
              <a:gs pos="100000">
                <a:srgbClr val="0032FF">
                  <a:alpha val="10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dirty="0">
              <a:solidFill>
                <a:schemeClr val="lt1"/>
              </a:solidFill>
            </a:endParaRPr>
          </a:p>
        </p:txBody>
      </p:sp>
      <p:cxnSp>
        <p:nvCxnSpPr>
          <p:cNvPr id="17" name="直接箭头连接符 16"/>
          <p:cNvCxnSpPr/>
          <p:nvPr userDrawn="1">
            <p:custDataLst>
              <p:tags r:id="rId5"/>
            </p:custDataLst>
          </p:nvPr>
        </p:nvCxnSpPr>
        <p:spPr>
          <a:xfrm flipV="1">
            <a:off x="6109335" y="5930265"/>
            <a:ext cx="0" cy="466725"/>
          </a:xfrm>
          <a:prstGeom prst="straightConnector1">
            <a:avLst/>
          </a:prstGeom>
          <a:ln w="603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 userDrawn="1">
            <p:custDataLst>
              <p:tags r:id="rId6"/>
            </p:custDataLst>
          </p:nvPr>
        </p:nvGrpSpPr>
        <p:grpSpPr>
          <a:xfrm>
            <a:off x="0" y="0"/>
            <a:ext cx="12191365" cy="626745"/>
            <a:chOff x="0" y="0"/>
            <a:chExt cx="19199" cy="987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0" y="0"/>
              <a:ext cx="19199" cy="9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47" y="349"/>
              <a:ext cx="1058" cy="252"/>
              <a:chOff x="571" y="350"/>
              <a:chExt cx="1058" cy="252"/>
            </a:xfrm>
          </p:grpSpPr>
          <p:sp>
            <p:nvSpPr>
              <p:cNvPr id="20" name="椭圆 19"/>
              <p:cNvSpPr/>
              <p:nvPr>
                <p:custDataLst>
                  <p:tags r:id="rId8"/>
                </p:custDataLst>
              </p:nvPr>
            </p:nvSpPr>
            <p:spPr>
              <a:xfrm>
                <a:off x="571" y="350"/>
                <a:ext cx="252" cy="252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>
                <p:custDataLst>
                  <p:tags r:id="rId9"/>
                </p:custDataLst>
              </p:nvPr>
            </p:nvSpPr>
            <p:spPr>
              <a:xfrm>
                <a:off x="959" y="350"/>
                <a:ext cx="252" cy="25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>
                <p:custDataLst>
                  <p:tags r:id="rId10"/>
                </p:custDataLst>
              </p:nvPr>
            </p:nvSpPr>
            <p:spPr>
              <a:xfrm>
                <a:off x="1377" y="350"/>
                <a:ext cx="252" cy="25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9" name="直接箭头连接符 18"/>
            <p:cNvCxnSpPr/>
            <p:nvPr>
              <p:custDataLst>
                <p:tags r:id="rId11"/>
              </p:custDataLst>
            </p:nvPr>
          </p:nvCxnSpPr>
          <p:spPr>
            <a:xfrm>
              <a:off x="18016" y="0"/>
              <a:ext cx="0" cy="746"/>
            </a:xfrm>
            <a:prstGeom prst="straightConnector1">
              <a:avLst/>
            </a:prstGeom>
            <a:ln w="603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4045268" y="2097778"/>
            <a:ext cx="4090670" cy="997212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algn="ctr">
              <a:defRPr sz="4800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1873537" y="3193200"/>
            <a:ext cx="8457278" cy="905090"/>
          </a:xfrm>
        </p:spPr>
        <p:txBody>
          <a:bodyPr lIns="90000" tIns="46800" rIns="90000" bIns="46800" anchor="t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400" b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ryptonary Templat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 userDrawn="1"/>
        </p:nvGrpSpPr>
        <p:grpSpPr>
          <a:xfrm>
            <a:off x="0" y="1441450"/>
            <a:ext cx="12192000" cy="3981451"/>
            <a:chOff x="13449300" y="1441450"/>
            <a:chExt cx="12192000" cy="3981451"/>
          </a:xfrm>
          <a:solidFill>
            <a:schemeClr val="bg1">
              <a:lumMod val="85000"/>
              <a:alpha val="43000"/>
            </a:schemeClr>
          </a:solidFill>
        </p:grpSpPr>
        <p:sp>
          <p:nvSpPr>
            <p:cNvPr id="108" name="Freeform 32"/>
            <p:cNvSpPr/>
            <p:nvPr userDrawn="1"/>
          </p:nvSpPr>
          <p:spPr bwMode="auto">
            <a:xfrm>
              <a:off x="13509625" y="1470025"/>
              <a:ext cx="12131675" cy="2552700"/>
            </a:xfrm>
            <a:custGeom>
              <a:avLst/>
              <a:gdLst>
                <a:gd name="T0" fmla="*/ 744 w 4857"/>
                <a:gd name="T1" fmla="*/ 938 h 1021"/>
                <a:gd name="T2" fmla="*/ 910 w 4857"/>
                <a:gd name="T3" fmla="*/ 881 h 1021"/>
                <a:gd name="T4" fmla="*/ 1012 w 4857"/>
                <a:gd name="T5" fmla="*/ 836 h 1021"/>
                <a:gd name="T6" fmla="*/ 1071 w 4857"/>
                <a:gd name="T7" fmla="*/ 807 h 1021"/>
                <a:gd name="T8" fmla="*/ 1148 w 4857"/>
                <a:gd name="T9" fmla="*/ 764 h 1021"/>
                <a:gd name="T10" fmla="*/ 1330 w 4857"/>
                <a:gd name="T11" fmla="*/ 639 h 1021"/>
                <a:gd name="T12" fmla="*/ 1720 w 4857"/>
                <a:gd name="T13" fmla="*/ 220 h 1021"/>
                <a:gd name="T14" fmla="*/ 1826 w 4857"/>
                <a:gd name="T15" fmla="*/ 107 h 1021"/>
                <a:gd name="T16" fmla="*/ 1860 w 4857"/>
                <a:gd name="T17" fmla="*/ 79 h 1021"/>
                <a:gd name="T18" fmla="*/ 1926 w 4857"/>
                <a:gd name="T19" fmla="*/ 38 h 1021"/>
                <a:gd name="T20" fmla="*/ 1961 w 4857"/>
                <a:gd name="T21" fmla="*/ 22 h 1021"/>
                <a:gd name="T22" fmla="*/ 1998 w 4857"/>
                <a:gd name="T23" fmla="*/ 9 h 1021"/>
                <a:gd name="T24" fmla="*/ 2129 w 4857"/>
                <a:gd name="T25" fmla="*/ 12 h 1021"/>
                <a:gd name="T26" fmla="*/ 2186 w 4857"/>
                <a:gd name="T27" fmla="*/ 47 h 1021"/>
                <a:gd name="T28" fmla="*/ 2323 w 4857"/>
                <a:gd name="T29" fmla="*/ 298 h 1021"/>
                <a:gd name="T30" fmla="*/ 2497 w 4857"/>
                <a:gd name="T31" fmla="*/ 602 h 1021"/>
                <a:gd name="T32" fmla="*/ 3156 w 4857"/>
                <a:gd name="T33" fmla="*/ 720 h 1021"/>
                <a:gd name="T34" fmla="*/ 3387 w 4857"/>
                <a:gd name="T35" fmla="*/ 592 h 1021"/>
                <a:gd name="T36" fmla="*/ 3532 w 4857"/>
                <a:gd name="T37" fmla="*/ 541 h 1021"/>
                <a:gd name="T38" fmla="*/ 3642 w 4857"/>
                <a:gd name="T39" fmla="*/ 550 h 1021"/>
                <a:gd name="T40" fmla="*/ 3980 w 4857"/>
                <a:gd name="T41" fmla="*/ 656 h 1021"/>
                <a:gd name="T42" fmla="*/ 4504 w 4857"/>
                <a:gd name="T43" fmla="*/ 722 h 1021"/>
                <a:gd name="T44" fmla="*/ 4327 w 4857"/>
                <a:gd name="T45" fmla="*/ 716 h 1021"/>
                <a:gd name="T46" fmla="*/ 3894 w 4857"/>
                <a:gd name="T47" fmla="*/ 634 h 1021"/>
                <a:gd name="T48" fmla="*/ 3554 w 4857"/>
                <a:gd name="T49" fmla="*/ 543 h 1021"/>
                <a:gd name="T50" fmla="*/ 3511 w 4857"/>
                <a:gd name="T51" fmla="*/ 546 h 1021"/>
                <a:gd name="T52" fmla="*/ 3314 w 4857"/>
                <a:gd name="T53" fmla="*/ 642 h 1021"/>
                <a:gd name="T54" fmla="*/ 2808 w 4857"/>
                <a:gd name="T55" fmla="*/ 757 h 1021"/>
                <a:gd name="T56" fmla="*/ 2437 w 4857"/>
                <a:gd name="T57" fmla="*/ 537 h 1021"/>
                <a:gd name="T58" fmla="*/ 2247 w 4857"/>
                <a:gd name="T59" fmla="*/ 139 h 1021"/>
                <a:gd name="T60" fmla="*/ 2175 w 4857"/>
                <a:gd name="T61" fmla="*/ 43 h 1021"/>
                <a:gd name="T62" fmla="*/ 2086 w 4857"/>
                <a:gd name="T63" fmla="*/ 5 h 1021"/>
                <a:gd name="T64" fmla="*/ 1978 w 4857"/>
                <a:gd name="T65" fmla="*/ 19 h 1021"/>
                <a:gd name="T66" fmla="*/ 1957 w 4857"/>
                <a:gd name="T67" fmla="*/ 27 h 1021"/>
                <a:gd name="T68" fmla="*/ 1918 w 4857"/>
                <a:gd name="T69" fmla="*/ 47 h 1021"/>
                <a:gd name="T70" fmla="*/ 1853 w 4857"/>
                <a:gd name="T71" fmla="*/ 89 h 1021"/>
                <a:gd name="T72" fmla="*/ 1812 w 4857"/>
                <a:gd name="T73" fmla="*/ 125 h 1021"/>
                <a:gd name="T74" fmla="*/ 1694 w 4857"/>
                <a:gd name="T75" fmla="*/ 256 h 1021"/>
                <a:gd name="T76" fmla="*/ 1187 w 4857"/>
                <a:gd name="T77" fmla="*/ 743 h 1021"/>
                <a:gd name="T78" fmla="*/ 1111 w 4857"/>
                <a:gd name="T79" fmla="*/ 788 h 1021"/>
                <a:gd name="T80" fmla="*/ 1032 w 4857"/>
                <a:gd name="T81" fmla="*/ 829 h 1021"/>
                <a:gd name="T82" fmla="*/ 992 w 4857"/>
                <a:gd name="T83" fmla="*/ 848 h 1021"/>
                <a:gd name="T84" fmla="*/ 870 w 4857"/>
                <a:gd name="T85" fmla="*/ 899 h 1021"/>
                <a:gd name="T86" fmla="*/ 701 w 4857"/>
                <a:gd name="T87" fmla="*/ 952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57" h="1021">
                  <a:moveTo>
                    <a:pt x="0" y="979"/>
                  </a:moveTo>
                  <a:cubicBezTo>
                    <a:pt x="232" y="1021"/>
                    <a:pt x="473" y="1010"/>
                    <a:pt x="701" y="950"/>
                  </a:cubicBezTo>
                  <a:cubicBezTo>
                    <a:pt x="715" y="946"/>
                    <a:pt x="729" y="942"/>
                    <a:pt x="744" y="938"/>
                  </a:cubicBezTo>
                  <a:cubicBezTo>
                    <a:pt x="786" y="925"/>
                    <a:pt x="786" y="925"/>
                    <a:pt x="786" y="925"/>
                  </a:cubicBezTo>
                  <a:cubicBezTo>
                    <a:pt x="814" y="917"/>
                    <a:pt x="841" y="906"/>
                    <a:pt x="869" y="897"/>
                  </a:cubicBezTo>
                  <a:cubicBezTo>
                    <a:pt x="883" y="892"/>
                    <a:pt x="897" y="886"/>
                    <a:pt x="910" y="881"/>
                  </a:cubicBezTo>
                  <a:cubicBezTo>
                    <a:pt x="951" y="864"/>
                    <a:pt x="951" y="864"/>
                    <a:pt x="951" y="864"/>
                  </a:cubicBezTo>
                  <a:cubicBezTo>
                    <a:pt x="965" y="858"/>
                    <a:pt x="978" y="852"/>
                    <a:pt x="991" y="846"/>
                  </a:cubicBezTo>
                  <a:cubicBezTo>
                    <a:pt x="1012" y="836"/>
                    <a:pt x="1012" y="836"/>
                    <a:pt x="1012" y="836"/>
                  </a:cubicBezTo>
                  <a:cubicBezTo>
                    <a:pt x="1022" y="832"/>
                    <a:pt x="1022" y="832"/>
                    <a:pt x="1022" y="832"/>
                  </a:cubicBezTo>
                  <a:cubicBezTo>
                    <a:pt x="1031" y="827"/>
                    <a:pt x="1031" y="827"/>
                    <a:pt x="1031" y="827"/>
                  </a:cubicBezTo>
                  <a:cubicBezTo>
                    <a:pt x="1071" y="807"/>
                    <a:pt x="1071" y="807"/>
                    <a:pt x="1071" y="807"/>
                  </a:cubicBezTo>
                  <a:cubicBezTo>
                    <a:pt x="1077" y="803"/>
                    <a:pt x="1084" y="800"/>
                    <a:pt x="1090" y="796"/>
                  </a:cubicBezTo>
                  <a:cubicBezTo>
                    <a:pt x="1109" y="785"/>
                    <a:pt x="1109" y="785"/>
                    <a:pt x="1109" y="785"/>
                  </a:cubicBezTo>
                  <a:cubicBezTo>
                    <a:pt x="1148" y="764"/>
                    <a:pt x="1148" y="764"/>
                    <a:pt x="1148" y="764"/>
                  </a:cubicBezTo>
                  <a:cubicBezTo>
                    <a:pt x="1154" y="760"/>
                    <a:pt x="1160" y="756"/>
                    <a:pt x="1167" y="752"/>
                  </a:cubicBezTo>
                  <a:cubicBezTo>
                    <a:pt x="1173" y="748"/>
                    <a:pt x="1179" y="745"/>
                    <a:pt x="1186" y="741"/>
                  </a:cubicBezTo>
                  <a:cubicBezTo>
                    <a:pt x="1235" y="709"/>
                    <a:pt x="1283" y="675"/>
                    <a:pt x="1330" y="639"/>
                  </a:cubicBezTo>
                  <a:cubicBezTo>
                    <a:pt x="1422" y="566"/>
                    <a:pt x="1508" y="484"/>
                    <a:pt x="1583" y="394"/>
                  </a:cubicBezTo>
                  <a:cubicBezTo>
                    <a:pt x="1621" y="348"/>
                    <a:pt x="1656" y="301"/>
                    <a:pt x="1692" y="254"/>
                  </a:cubicBezTo>
                  <a:cubicBezTo>
                    <a:pt x="1701" y="243"/>
                    <a:pt x="1710" y="231"/>
                    <a:pt x="1720" y="220"/>
                  </a:cubicBezTo>
                  <a:cubicBezTo>
                    <a:pt x="1729" y="208"/>
                    <a:pt x="1738" y="197"/>
                    <a:pt x="1748" y="186"/>
                  </a:cubicBezTo>
                  <a:cubicBezTo>
                    <a:pt x="1767" y="164"/>
                    <a:pt x="1788" y="142"/>
                    <a:pt x="1809" y="122"/>
                  </a:cubicBezTo>
                  <a:cubicBezTo>
                    <a:pt x="1826" y="107"/>
                    <a:pt x="1826" y="107"/>
                    <a:pt x="1826" y="107"/>
                  </a:cubicBezTo>
                  <a:cubicBezTo>
                    <a:pt x="1831" y="102"/>
                    <a:pt x="1837" y="98"/>
                    <a:pt x="1843" y="93"/>
                  </a:cubicBezTo>
                  <a:cubicBezTo>
                    <a:pt x="1851" y="86"/>
                    <a:pt x="1851" y="86"/>
                    <a:pt x="1851" y="86"/>
                  </a:cubicBezTo>
                  <a:cubicBezTo>
                    <a:pt x="1854" y="84"/>
                    <a:pt x="1857" y="82"/>
                    <a:pt x="1860" y="79"/>
                  </a:cubicBezTo>
                  <a:cubicBezTo>
                    <a:pt x="1866" y="75"/>
                    <a:pt x="1872" y="71"/>
                    <a:pt x="1878" y="66"/>
                  </a:cubicBezTo>
                  <a:cubicBezTo>
                    <a:pt x="1891" y="59"/>
                    <a:pt x="1903" y="50"/>
                    <a:pt x="1916" y="43"/>
                  </a:cubicBezTo>
                  <a:cubicBezTo>
                    <a:pt x="1926" y="38"/>
                    <a:pt x="1926" y="38"/>
                    <a:pt x="1926" y="38"/>
                  </a:cubicBezTo>
                  <a:cubicBezTo>
                    <a:pt x="1929" y="36"/>
                    <a:pt x="1932" y="35"/>
                    <a:pt x="1936" y="33"/>
                  </a:cubicBezTo>
                  <a:cubicBezTo>
                    <a:pt x="1956" y="24"/>
                    <a:pt x="1956" y="24"/>
                    <a:pt x="1956" y="24"/>
                  </a:cubicBezTo>
                  <a:cubicBezTo>
                    <a:pt x="1961" y="22"/>
                    <a:pt x="1961" y="22"/>
                    <a:pt x="1961" y="22"/>
                  </a:cubicBezTo>
                  <a:cubicBezTo>
                    <a:pt x="1966" y="20"/>
                    <a:pt x="1966" y="20"/>
                    <a:pt x="1966" y="20"/>
                  </a:cubicBezTo>
                  <a:cubicBezTo>
                    <a:pt x="1977" y="16"/>
                    <a:pt x="1977" y="16"/>
                    <a:pt x="1977" y="16"/>
                  </a:cubicBezTo>
                  <a:cubicBezTo>
                    <a:pt x="1984" y="14"/>
                    <a:pt x="1991" y="11"/>
                    <a:pt x="1998" y="9"/>
                  </a:cubicBezTo>
                  <a:cubicBezTo>
                    <a:pt x="2012" y="5"/>
                    <a:pt x="2027" y="3"/>
                    <a:pt x="2042" y="1"/>
                  </a:cubicBezTo>
                  <a:cubicBezTo>
                    <a:pt x="2056" y="0"/>
                    <a:pt x="2071" y="0"/>
                    <a:pt x="2086" y="1"/>
                  </a:cubicBezTo>
                  <a:cubicBezTo>
                    <a:pt x="2101" y="3"/>
                    <a:pt x="2115" y="7"/>
                    <a:pt x="2129" y="12"/>
                  </a:cubicBezTo>
                  <a:cubicBezTo>
                    <a:pt x="2143" y="17"/>
                    <a:pt x="2157" y="24"/>
                    <a:pt x="2169" y="33"/>
                  </a:cubicBezTo>
                  <a:cubicBezTo>
                    <a:pt x="2172" y="35"/>
                    <a:pt x="2175" y="37"/>
                    <a:pt x="2177" y="40"/>
                  </a:cubicBezTo>
                  <a:cubicBezTo>
                    <a:pt x="2180" y="42"/>
                    <a:pt x="2183" y="44"/>
                    <a:pt x="2186" y="47"/>
                  </a:cubicBezTo>
                  <a:cubicBezTo>
                    <a:pt x="2191" y="52"/>
                    <a:pt x="2197" y="57"/>
                    <a:pt x="2202" y="63"/>
                  </a:cubicBezTo>
                  <a:cubicBezTo>
                    <a:pt x="2221" y="85"/>
                    <a:pt x="2237" y="111"/>
                    <a:pt x="2251" y="137"/>
                  </a:cubicBezTo>
                  <a:cubicBezTo>
                    <a:pt x="2277" y="189"/>
                    <a:pt x="2300" y="244"/>
                    <a:pt x="2323" y="298"/>
                  </a:cubicBezTo>
                  <a:cubicBezTo>
                    <a:pt x="2345" y="353"/>
                    <a:pt x="2369" y="407"/>
                    <a:pt x="2396" y="459"/>
                  </a:cubicBezTo>
                  <a:cubicBezTo>
                    <a:pt x="2410" y="485"/>
                    <a:pt x="2424" y="511"/>
                    <a:pt x="2440" y="535"/>
                  </a:cubicBezTo>
                  <a:cubicBezTo>
                    <a:pt x="2457" y="559"/>
                    <a:pt x="2476" y="582"/>
                    <a:pt x="2497" y="602"/>
                  </a:cubicBezTo>
                  <a:cubicBezTo>
                    <a:pt x="2538" y="644"/>
                    <a:pt x="2588" y="677"/>
                    <a:pt x="2641" y="703"/>
                  </a:cubicBezTo>
                  <a:cubicBezTo>
                    <a:pt x="2694" y="728"/>
                    <a:pt x="2751" y="745"/>
                    <a:pt x="2809" y="754"/>
                  </a:cubicBezTo>
                  <a:cubicBezTo>
                    <a:pt x="2925" y="772"/>
                    <a:pt x="3045" y="760"/>
                    <a:pt x="3156" y="720"/>
                  </a:cubicBezTo>
                  <a:cubicBezTo>
                    <a:pt x="3184" y="710"/>
                    <a:pt x="3211" y="698"/>
                    <a:pt x="3237" y="685"/>
                  </a:cubicBezTo>
                  <a:cubicBezTo>
                    <a:pt x="3263" y="672"/>
                    <a:pt x="3288" y="656"/>
                    <a:pt x="3313" y="640"/>
                  </a:cubicBezTo>
                  <a:cubicBezTo>
                    <a:pt x="3337" y="624"/>
                    <a:pt x="3362" y="607"/>
                    <a:pt x="3387" y="592"/>
                  </a:cubicBezTo>
                  <a:cubicBezTo>
                    <a:pt x="3413" y="577"/>
                    <a:pt x="3439" y="564"/>
                    <a:pt x="3467" y="554"/>
                  </a:cubicBezTo>
                  <a:cubicBezTo>
                    <a:pt x="3481" y="550"/>
                    <a:pt x="3496" y="546"/>
                    <a:pt x="3510" y="544"/>
                  </a:cubicBezTo>
                  <a:cubicBezTo>
                    <a:pt x="3518" y="542"/>
                    <a:pt x="3525" y="542"/>
                    <a:pt x="3532" y="541"/>
                  </a:cubicBezTo>
                  <a:cubicBezTo>
                    <a:pt x="3536" y="540"/>
                    <a:pt x="3540" y="541"/>
                    <a:pt x="3543" y="540"/>
                  </a:cubicBezTo>
                  <a:cubicBezTo>
                    <a:pt x="3554" y="540"/>
                    <a:pt x="3554" y="540"/>
                    <a:pt x="3554" y="540"/>
                  </a:cubicBezTo>
                  <a:cubicBezTo>
                    <a:pt x="3584" y="540"/>
                    <a:pt x="3613" y="544"/>
                    <a:pt x="3642" y="550"/>
                  </a:cubicBezTo>
                  <a:cubicBezTo>
                    <a:pt x="3700" y="563"/>
                    <a:pt x="3755" y="585"/>
                    <a:pt x="3810" y="605"/>
                  </a:cubicBezTo>
                  <a:cubicBezTo>
                    <a:pt x="3838" y="615"/>
                    <a:pt x="3866" y="623"/>
                    <a:pt x="3895" y="632"/>
                  </a:cubicBezTo>
                  <a:cubicBezTo>
                    <a:pt x="3923" y="640"/>
                    <a:pt x="3951" y="648"/>
                    <a:pt x="3980" y="656"/>
                  </a:cubicBezTo>
                  <a:cubicBezTo>
                    <a:pt x="4036" y="671"/>
                    <a:pt x="4094" y="685"/>
                    <a:pt x="4152" y="696"/>
                  </a:cubicBezTo>
                  <a:cubicBezTo>
                    <a:pt x="4210" y="706"/>
                    <a:pt x="4268" y="711"/>
                    <a:pt x="4327" y="715"/>
                  </a:cubicBezTo>
                  <a:cubicBezTo>
                    <a:pt x="4386" y="719"/>
                    <a:pt x="4445" y="721"/>
                    <a:pt x="4504" y="722"/>
                  </a:cubicBezTo>
                  <a:cubicBezTo>
                    <a:pt x="4622" y="724"/>
                    <a:pt x="4739" y="721"/>
                    <a:pt x="4857" y="715"/>
                  </a:cubicBezTo>
                  <a:cubicBezTo>
                    <a:pt x="4739" y="721"/>
                    <a:pt x="4622" y="725"/>
                    <a:pt x="4504" y="723"/>
                  </a:cubicBezTo>
                  <a:cubicBezTo>
                    <a:pt x="4445" y="722"/>
                    <a:pt x="4386" y="720"/>
                    <a:pt x="4327" y="716"/>
                  </a:cubicBezTo>
                  <a:cubicBezTo>
                    <a:pt x="4268" y="712"/>
                    <a:pt x="4209" y="708"/>
                    <a:pt x="4151" y="698"/>
                  </a:cubicBezTo>
                  <a:cubicBezTo>
                    <a:pt x="4093" y="687"/>
                    <a:pt x="4036" y="673"/>
                    <a:pt x="3979" y="658"/>
                  </a:cubicBezTo>
                  <a:cubicBezTo>
                    <a:pt x="3951" y="650"/>
                    <a:pt x="3922" y="642"/>
                    <a:pt x="3894" y="634"/>
                  </a:cubicBezTo>
                  <a:cubicBezTo>
                    <a:pt x="3866" y="626"/>
                    <a:pt x="3837" y="617"/>
                    <a:pt x="3810" y="607"/>
                  </a:cubicBezTo>
                  <a:cubicBezTo>
                    <a:pt x="3754" y="588"/>
                    <a:pt x="3699" y="565"/>
                    <a:pt x="3642" y="553"/>
                  </a:cubicBezTo>
                  <a:cubicBezTo>
                    <a:pt x="3613" y="546"/>
                    <a:pt x="3584" y="542"/>
                    <a:pt x="3554" y="543"/>
                  </a:cubicBezTo>
                  <a:cubicBezTo>
                    <a:pt x="3543" y="543"/>
                    <a:pt x="3543" y="543"/>
                    <a:pt x="3543" y="543"/>
                  </a:cubicBezTo>
                  <a:cubicBezTo>
                    <a:pt x="3540" y="543"/>
                    <a:pt x="3536" y="543"/>
                    <a:pt x="3532" y="544"/>
                  </a:cubicBezTo>
                  <a:cubicBezTo>
                    <a:pt x="3525" y="544"/>
                    <a:pt x="3518" y="545"/>
                    <a:pt x="3511" y="546"/>
                  </a:cubicBezTo>
                  <a:cubicBezTo>
                    <a:pt x="3496" y="549"/>
                    <a:pt x="3482" y="552"/>
                    <a:pt x="3468" y="557"/>
                  </a:cubicBezTo>
                  <a:cubicBezTo>
                    <a:pt x="3440" y="566"/>
                    <a:pt x="3414" y="580"/>
                    <a:pt x="3389" y="595"/>
                  </a:cubicBezTo>
                  <a:cubicBezTo>
                    <a:pt x="3363" y="610"/>
                    <a:pt x="3339" y="626"/>
                    <a:pt x="3314" y="642"/>
                  </a:cubicBezTo>
                  <a:cubicBezTo>
                    <a:pt x="3290" y="659"/>
                    <a:pt x="3265" y="675"/>
                    <a:pt x="3238" y="688"/>
                  </a:cubicBezTo>
                  <a:cubicBezTo>
                    <a:pt x="3212" y="701"/>
                    <a:pt x="3185" y="713"/>
                    <a:pt x="3157" y="723"/>
                  </a:cubicBezTo>
                  <a:cubicBezTo>
                    <a:pt x="3046" y="763"/>
                    <a:pt x="2925" y="775"/>
                    <a:pt x="2808" y="757"/>
                  </a:cubicBezTo>
                  <a:cubicBezTo>
                    <a:pt x="2750" y="748"/>
                    <a:pt x="2693" y="731"/>
                    <a:pt x="2639" y="706"/>
                  </a:cubicBezTo>
                  <a:cubicBezTo>
                    <a:pt x="2586" y="681"/>
                    <a:pt x="2536" y="647"/>
                    <a:pt x="2494" y="605"/>
                  </a:cubicBezTo>
                  <a:cubicBezTo>
                    <a:pt x="2473" y="584"/>
                    <a:pt x="2454" y="561"/>
                    <a:pt x="2437" y="537"/>
                  </a:cubicBezTo>
                  <a:cubicBezTo>
                    <a:pt x="2421" y="513"/>
                    <a:pt x="2406" y="487"/>
                    <a:pt x="2392" y="461"/>
                  </a:cubicBezTo>
                  <a:cubicBezTo>
                    <a:pt x="2365" y="408"/>
                    <a:pt x="2342" y="354"/>
                    <a:pt x="2319" y="300"/>
                  </a:cubicBezTo>
                  <a:cubicBezTo>
                    <a:pt x="2296" y="246"/>
                    <a:pt x="2274" y="191"/>
                    <a:pt x="2247" y="139"/>
                  </a:cubicBezTo>
                  <a:cubicBezTo>
                    <a:pt x="2234" y="112"/>
                    <a:pt x="2218" y="87"/>
                    <a:pt x="2199" y="65"/>
                  </a:cubicBezTo>
                  <a:cubicBezTo>
                    <a:pt x="2194" y="60"/>
                    <a:pt x="2189" y="55"/>
                    <a:pt x="2183" y="50"/>
                  </a:cubicBezTo>
                  <a:cubicBezTo>
                    <a:pt x="2181" y="47"/>
                    <a:pt x="2178" y="45"/>
                    <a:pt x="2175" y="43"/>
                  </a:cubicBezTo>
                  <a:cubicBezTo>
                    <a:pt x="2172" y="40"/>
                    <a:pt x="2170" y="38"/>
                    <a:pt x="2166" y="36"/>
                  </a:cubicBezTo>
                  <a:cubicBezTo>
                    <a:pt x="2155" y="27"/>
                    <a:pt x="2142" y="21"/>
                    <a:pt x="2128" y="15"/>
                  </a:cubicBezTo>
                  <a:cubicBezTo>
                    <a:pt x="2114" y="10"/>
                    <a:pt x="2100" y="7"/>
                    <a:pt x="2086" y="5"/>
                  </a:cubicBezTo>
                  <a:cubicBezTo>
                    <a:pt x="2071" y="4"/>
                    <a:pt x="2057" y="3"/>
                    <a:pt x="2042" y="5"/>
                  </a:cubicBezTo>
                  <a:cubicBezTo>
                    <a:pt x="2027" y="6"/>
                    <a:pt x="2013" y="9"/>
                    <a:pt x="1999" y="13"/>
                  </a:cubicBezTo>
                  <a:cubicBezTo>
                    <a:pt x="1992" y="15"/>
                    <a:pt x="1985" y="17"/>
                    <a:pt x="1978" y="19"/>
                  </a:cubicBezTo>
                  <a:cubicBezTo>
                    <a:pt x="1968" y="23"/>
                    <a:pt x="1968" y="23"/>
                    <a:pt x="1968" y="23"/>
                  </a:cubicBezTo>
                  <a:cubicBezTo>
                    <a:pt x="1962" y="25"/>
                    <a:pt x="1962" y="25"/>
                    <a:pt x="1962" y="25"/>
                  </a:cubicBezTo>
                  <a:cubicBezTo>
                    <a:pt x="1957" y="27"/>
                    <a:pt x="1957" y="27"/>
                    <a:pt x="1957" y="27"/>
                  </a:cubicBezTo>
                  <a:cubicBezTo>
                    <a:pt x="1937" y="36"/>
                    <a:pt x="1937" y="36"/>
                    <a:pt x="1937" y="36"/>
                  </a:cubicBezTo>
                  <a:cubicBezTo>
                    <a:pt x="1934" y="38"/>
                    <a:pt x="1931" y="40"/>
                    <a:pt x="1928" y="41"/>
                  </a:cubicBezTo>
                  <a:cubicBezTo>
                    <a:pt x="1918" y="47"/>
                    <a:pt x="1918" y="47"/>
                    <a:pt x="1918" y="47"/>
                  </a:cubicBezTo>
                  <a:cubicBezTo>
                    <a:pt x="1905" y="53"/>
                    <a:pt x="1893" y="62"/>
                    <a:pt x="1880" y="69"/>
                  </a:cubicBezTo>
                  <a:cubicBezTo>
                    <a:pt x="1874" y="74"/>
                    <a:pt x="1868" y="78"/>
                    <a:pt x="1862" y="82"/>
                  </a:cubicBezTo>
                  <a:cubicBezTo>
                    <a:pt x="1859" y="84"/>
                    <a:pt x="1856" y="86"/>
                    <a:pt x="1853" y="89"/>
                  </a:cubicBezTo>
                  <a:cubicBezTo>
                    <a:pt x="1845" y="96"/>
                    <a:pt x="1845" y="96"/>
                    <a:pt x="1845" y="96"/>
                  </a:cubicBezTo>
                  <a:cubicBezTo>
                    <a:pt x="1839" y="100"/>
                    <a:pt x="1833" y="105"/>
                    <a:pt x="1828" y="110"/>
                  </a:cubicBezTo>
                  <a:cubicBezTo>
                    <a:pt x="1812" y="125"/>
                    <a:pt x="1812" y="125"/>
                    <a:pt x="1812" y="125"/>
                  </a:cubicBezTo>
                  <a:cubicBezTo>
                    <a:pt x="1790" y="145"/>
                    <a:pt x="1770" y="166"/>
                    <a:pt x="1751" y="188"/>
                  </a:cubicBezTo>
                  <a:cubicBezTo>
                    <a:pt x="1741" y="199"/>
                    <a:pt x="1732" y="211"/>
                    <a:pt x="1722" y="222"/>
                  </a:cubicBezTo>
                  <a:cubicBezTo>
                    <a:pt x="1713" y="233"/>
                    <a:pt x="1703" y="245"/>
                    <a:pt x="1694" y="256"/>
                  </a:cubicBezTo>
                  <a:cubicBezTo>
                    <a:pt x="1658" y="303"/>
                    <a:pt x="1623" y="350"/>
                    <a:pt x="1585" y="395"/>
                  </a:cubicBezTo>
                  <a:cubicBezTo>
                    <a:pt x="1510" y="486"/>
                    <a:pt x="1424" y="568"/>
                    <a:pt x="1331" y="641"/>
                  </a:cubicBezTo>
                  <a:cubicBezTo>
                    <a:pt x="1285" y="677"/>
                    <a:pt x="1237" y="711"/>
                    <a:pt x="1187" y="743"/>
                  </a:cubicBezTo>
                  <a:cubicBezTo>
                    <a:pt x="1181" y="747"/>
                    <a:pt x="1174" y="751"/>
                    <a:pt x="1168" y="754"/>
                  </a:cubicBezTo>
                  <a:cubicBezTo>
                    <a:pt x="1162" y="758"/>
                    <a:pt x="1156" y="762"/>
                    <a:pt x="1149" y="766"/>
                  </a:cubicBezTo>
                  <a:cubicBezTo>
                    <a:pt x="1111" y="788"/>
                    <a:pt x="1111" y="788"/>
                    <a:pt x="1111" y="788"/>
                  </a:cubicBezTo>
                  <a:cubicBezTo>
                    <a:pt x="1091" y="799"/>
                    <a:pt x="1091" y="799"/>
                    <a:pt x="1091" y="799"/>
                  </a:cubicBezTo>
                  <a:cubicBezTo>
                    <a:pt x="1085" y="802"/>
                    <a:pt x="1078" y="805"/>
                    <a:pt x="1072" y="809"/>
                  </a:cubicBezTo>
                  <a:cubicBezTo>
                    <a:pt x="1032" y="829"/>
                    <a:pt x="1032" y="829"/>
                    <a:pt x="1032" y="829"/>
                  </a:cubicBezTo>
                  <a:cubicBezTo>
                    <a:pt x="1023" y="834"/>
                    <a:pt x="1023" y="834"/>
                    <a:pt x="1023" y="834"/>
                  </a:cubicBezTo>
                  <a:cubicBezTo>
                    <a:pt x="1013" y="839"/>
                    <a:pt x="1013" y="839"/>
                    <a:pt x="1013" y="839"/>
                  </a:cubicBezTo>
                  <a:cubicBezTo>
                    <a:pt x="992" y="848"/>
                    <a:pt x="992" y="848"/>
                    <a:pt x="992" y="848"/>
                  </a:cubicBezTo>
                  <a:cubicBezTo>
                    <a:pt x="979" y="854"/>
                    <a:pt x="966" y="860"/>
                    <a:pt x="952" y="866"/>
                  </a:cubicBezTo>
                  <a:cubicBezTo>
                    <a:pt x="911" y="883"/>
                    <a:pt x="911" y="883"/>
                    <a:pt x="911" y="883"/>
                  </a:cubicBezTo>
                  <a:cubicBezTo>
                    <a:pt x="898" y="888"/>
                    <a:pt x="884" y="894"/>
                    <a:pt x="870" y="899"/>
                  </a:cubicBezTo>
                  <a:cubicBezTo>
                    <a:pt x="842" y="908"/>
                    <a:pt x="815" y="919"/>
                    <a:pt x="786" y="927"/>
                  </a:cubicBezTo>
                  <a:cubicBezTo>
                    <a:pt x="744" y="940"/>
                    <a:pt x="744" y="940"/>
                    <a:pt x="744" y="940"/>
                  </a:cubicBezTo>
                  <a:cubicBezTo>
                    <a:pt x="730" y="944"/>
                    <a:pt x="716" y="948"/>
                    <a:pt x="701" y="952"/>
                  </a:cubicBezTo>
                  <a:cubicBezTo>
                    <a:pt x="473" y="1011"/>
                    <a:pt x="232" y="1021"/>
                    <a:pt x="0" y="9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" name="Freeform 33"/>
            <p:cNvSpPr/>
            <p:nvPr userDrawn="1"/>
          </p:nvSpPr>
          <p:spPr bwMode="auto">
            <a:xfrm>
              <a:off x="13509625" y="1441450"/>
              <a:ext cx="12131675" cy="2655888"/>
            </a:xfrm>
            <a:custGeom>
              <a:avLst/>
              <a:gdLst>
                <a:gd name="T0" fmla="*/ 709 w 4857"/>
                <a:gd name="T1" fmla="*/ 991 h 1062"/>
                <a:gd name="T2" fmla="*/ 1479 w 4857"/>
                <a:gd name="T3" fmla="*/ 559 h 1062"/>
                <a:gd name="T4" fmla="*/ 1540 w 4857"/>
                <a:gd name="T5" fmla="*/ 494 h 1062"/>
                <a:gd name="T6" fmla="*/ 1598 w 4857"/>
                <a:gd name="T7" fmla="*/ 425 h 1062"/>
                <a:gd name="T8" fmla="*/ 1651 w 4857"/>
                <a:gd name="T9" fmla="*/ 354 h 1062"/>
                <a:gd name="T10" fmla="*/ 1757 w 4857"/>
                <a:gd name="T11" fmla="*/ 210 h 1062"/>
                <a:gd name="T12" fmla="*/ 1801 w 4857"/>
                <a:gd name="T13" fmla="*/ 159 h 1062"/>
                <a:gd name="T14" fmla="*/ 1832 w 4857"/>
                <a:gd name="T15" fmla="*/ 127 h 1062"/>
                <a:gd name="T16" fmla="*/ 1865 w 4857"/>
                <a:gd name="T17" fmla="*/ 96 h 1062"/>
                <a:gd name="T18" fmla="*/ 1874 w 4857"/>
                <a:gd name="T19" fmla="*/ 89 h 1062"/>
                <a:gd name="T20" fmla="*/ 1919 w 4857"/>
                <a:gd name="T21" fmla="*/ 56 h 1062"/>
                <a:gd name="T22" fmla="*/ 1948 w 4857"/>
                <a:gd name="T23" fmla="*/ 39 h 1062"/>
                <a:gd name="T24" fmla="*/ 2043 w 4857"/>
                <a:gd name="T25" fmla="*/ 4 h 1062"/>
                <a:gd name="T26" fmla="*/ 2132 w 4857"/>
                <a:gd name="T27" fmla="*/ 6 h 1062"/>
                <a:gd name="T28" fmla="*/ 2208 w 4857"/>
                <a:gd name="T29" fmla="*/ 52 h 1062"/>
                <a:gd name="T30" fmla="*/ 2259 w 4857"/>
                <a:gd name="T31" fmla="*/ 126 h 1062"/>
                <a:gd name="T32" fmla="*/ 2326 w 4857"/>
                <a:gd name="T33" fmla="*/ 292 h 1062"/>
                <a:gd name="T34" fmla="*/ 2431 w 4857"/>
                <a:gd name="T35" fmla="*/ 539 h 1062"/>
                <a:gd name="T36" fmla="*/ 2619 w 4857"/>
                <a:gd name="T37" fmla="*/ 723 h 1062"/>
                <a:gd name="T38" fmla="*/ 2963 w 4857"/>
                <a:gd name="T39" fmla="*/ 798 h 1062"/>
                <a:gd name="T40" fmla="*/ 3221 w 4857"/>
                <a:gd name="T41" fmla="*/ 733 h 1062"/>
                <a:gd name="T42" fmla="*/ 3372 w 4857"/>
                <a:gd name="T43" fmla="*/ 638 h 1062"/>
                <a:gd name="T44" fmla="*/ 3539 w 4857"/>
                <a:gd name="T45" fmla="*/ 576 h 1062"/>
                <a:gd name="T46" fmla="*/ 3798 w 4857"/>
                <a:gd name="T47" fmla="*/ 639 h 1062"/>
                <a:gd name="T48" fmla="*/ 3840 w 4857"/>
                <a:gd name="T49" fmla="*/ 654 h 1062"/>
                <a:gd name="T50" fmla="*/ 3883 w 4857"/>
                <a:gd name="T51" fmla="*/ 667 h 1062"/>
                <a:gd name="T52" fmla="*/ 4143 w 4857"/>
                <a:gd name="T53" fmla="*/ 731 h 1062"/>
                <a:gd name="T54" fmla="*/ 4499 w 4857"/>
                <a:gd name="T55" fmla="*/ 754 h 1062"/>
                <a:gd name="T56" fmla="*/ 4499 w 4857"/>
                <a:gd name="T57" fmla="*/ 755 h 1062"/>
                <a:gd name="T58" fmla="*/ 4142 w 4857"/>
                <a:gd name="T59" fmla="*/ 733 h 1062"/>
                <a:gd name="T60" fmla="*/ 3882 w 4857"/>
                <a:gd name="T61" fmla="*/ 669 h 1062"/>
                <a:gd name="T62" fmla="*/ 3839 w 4857"/>
                <a:gd name="T63" fmla="*/ 656 h 1062"/>
                <a:gd name="T64" fmla="*/ 3797 w 4857"/>
                <a:gd name="T65" fmla="*/ 641 h 1062"/>
                <a:gd name="T66" fmla="*/ 3539 w 4857"/>
                <a:gd name="T67" fmla="*/ 579 h 1062"/>
                <a:gd name="T68" fmla="*/ 3374 w 4857"/>
                <a:gd name="T69" fmla="*/ 641 h 1062"/>
                <a:gd name="T70" fmla="*/ 3222 w 4857"/>
                <a:gd name="T71" fmla="*/ 735 h 1062"/>
                <a:gd name="T72" fmla="*/ 2963 w 4857"/>
                <a:gd name="T73" fmla="*/ 801 h 1062"/>
                <a:gd name="T74" fmla="*/ 2617 w 4857"/>
                <a:gd name="T75" fmla="*/ 727 h 1062"/>
                <a:gd name="T76" fmla="*/ 2427 w 4857"/>
                <a:gd name="T77" fmla="*/ 540 h 1062"/>
                <a:gd name="T78" fmla="*/ 2322 w 4857"/>
                <a:gd name="T79" fmla="*/ 294 h 1062"/>
                <a:gd name="T80" fmla="*/ 2255 w 4857"/>
                <a:gd name="T81" fmla="*/ 128 h 1062"/>
                <a:gd name="T82" fmla="*/ 2206 w 4857"/>
                <a:gd name="T83" fmla="*/ 55 h 1062"/>
                <a:gd name="T84" fmla="*/ 2131 w 4857"/>
                <a:gd name="T85" fmla="*/ 10 h 1062"/>
                <a:gd name="T86" fmla="*/ 2043 w 4857"/>
                <a:gd name="T87" fmla="*/ 8 h 1062"/>
                <a:gd name="T88" fmla="*/ 1950 w 4857"/>
                <a:gd name="T89" fmla="*/ 42 h 1062"/>
                <a:gd name="T90" fmla="*/ 1921 w 4857"/>
                <a:gd name="T91" fmla="*/ 59 h 1062"/>
                <a:gd name="T92" fmla="*/ 1876 w 4857"/>
                <a:gd name="T93" fmla="*/ 92 h 1062"/>
                <a:gd name="T94" fmla="*/ 1867 w 4857"/>
                <a:gd name="T95" fmla="*/ 99 h 1062"/>
                <a:gd name="T96" fmla="*/ 1834 w 4857"/>
                <a:gd name="T97" fmla="*/ 129 h 1062"/>
                <a:gd name="T98" fmla="*/ 1803 w 4857"/>
                <a:gd name="T99" fmla="*/ 161 h 1062"/>
                <a:gd name="T100" fmla="*/ 1760 w 4857"/>
                <a:gd name="T101" fmla="*/ 212 h 1062"/>
                <a:gd name="T102" fmla="*/ 1654 w 4857"/>
                <a:gd name="T103" fmla="*/ 356 h 1062"/>
                <a:gd name="T104" fmla="*/ 1600 w 4857"/>
                <a:gd name="T105" fmla="*/ 427 h 1062"/>
                <a:gd name="T106" fmla="*/ 1542 w 4857"/>
                <a:gd name="T107" fmla="*/ 496 h 1062"/>
                <a:gd name="T108" fmla="*/ 1481 w 4857"/>
                <a:gd name="T109" fmla="*/ 561 h 1062"/>
                <a:gd name="T110" fmla="*/ 709 w 4857"/>
                <a:gd name="T111" fmla="*/ 993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57" h="1062">
                  <a:moveTo>
                    <a:pt x="0" y="1015"/>
                  </a:moveTo>
                  <a:cubicBezTo>
                    <a:pt x="234" y="1061"/>
                    <a:pt x="478" y="1050"/>
                    <a:pt x="709" y="991"/>
                  </a:cubicBezTo>
                  <a:cubicBezTo>
                    <a:pt x="940" y="933"/>
                    <a:pt x="1158" y="826"/>
                    <a:pt x="1345" y="677"/>
                  </a:cubicBezTo>
                  <a:cubicBezTo>
                    <a:pt x="1392" y="640"/>
                    <a:pt x="1436" y="600"/>
                    <a:pt x="1479" y="559"/>
                  </a:cubicBezTo>
                  <a:cubicBezTo>
                    <a:pt x="1510" y="527"/>
                    <a:pt x="1510" y="527"/>
                    <a:pt x="1510" y="527"/>
                  </a:cubicBezTo>
                  <a:cubicBezTo>
                    <a:pt x="1520" y="516"/>
                    <a:pt x="1530" y="505"/>
                    <a:pt x="1540" y="494"/>
                  </a:cubicBezTo>
                  <a:cubicBezTo>
                    <a:pt x="1550" y="483"/>
                    <a:pt x="1560" y="471"/>
                    <a:pt x="1569" y="460"/>
                  </a:cubicBezTo>
                  <a:cubicBezTo>
                    <a:pt x="1579" y="449"/>
                    <a:pt x="1589" y="437"/>
                    <a:pt x="1598" y="425"/>
                  </a:cubicBezTo>
                  <a:cubicBezTo>
                    <a:pt x="1607" y="414"/>
                    <a:pt x="1616" y="402"/>
                    <a:pt x="1625" y="390"/>
                  </a:cubicBezTo>
                  <a:cubicBezTo>
                    <a:pt x="1634" y="378"/>
                    <a:pt x="1643" y="366"/>
                    <a:pt x="1651" y="354"/>
                  </a:cubicBezTo>
                  <a:cubicBezTo>
                    <a:pt x="1704" y="282"/>
                    <a:pt x="1704" y="282"/>
                    <a:pt x="1704" y="282"/>
                  </a:cubicBezTo>
                  <a:cubicBezTo>
                    <a:pt x="1721" y="257"/>
                    <a:pt x="1739" y="234"/>
                    <a:pt x="1757" y="210"/>
                  </a:cubicBezTo>
                  <a:cubicBezTo>
                    <a:pt x="1767" y="199"/>
                    <a:pt x="1776" y="187"/>
                    <a:pt x="1786" y="176"/>
                  </a:cubicBezTo>
                  <a:cubicBezTo>
                    <a:pt x="1791" y="170"/>
                    <a:pt x="1796" y="164"/>
                    <a:pt x="1801" y="159"/>
                  </a:cubicBezTo>
                  <a:cubicBezTo>
                    <a:pt x="1816" y="143"/>
                    <a:pt x="1816" y="143"/>
                    <a:pt x="1816" y="143"/>
                  </a:cubicBezTo>
                  <a:cubicBezTo>
                    <a:pt x="1821" y="137"/>
                    <a:pt x="1827" y="132"/>
                    <a:pt x="1832" y="127"/>
                  </a:cubicBezTo>
                  <a:cubicBezTo>
                    <a:pt x="1837" y="122"/>
                    <a:pt x="1843" y="116"/>
                    <a:pt x="1848" y="111"/>
                  </a:cubicBezTo>
                  <a:cubicBezTo>
                    <a:pt x="1865" y="96"/>
                    <a:pt x="1865" y="96"/>
                    <a:pt x="1865" y="96"/>
                  </a:cubicBezTo>
                  <a:cubicBezTo>
                    <a:pt x="1869" y="93"/>
                    <a:pt x="1869" y="93"/>
                    <a:pt x="1869" y="93"/>
                  </a:cubicBezTo>
                  <a:cubicBezTo>
                    <a:pt x="1874" y="89"/>
                    <a:pt x="1874" y="89"/>
                    <a:pt x="1874" y="89"/>
                  </a:cubicBezTo>
                  <a:cubicBezTo>
                    <a:pt x="1883" y="82"/>
                    <a:pt x="1883" y="82"/>
                    <a:pt x="1883" y="82"/>
                  </a:cubicBezTo>
                  <a:cubicBezTo>
                    <a:pt x="1894" y="73"/>
                    <a:pt x="1907" y="65"/>
                    <a:pt x="1919" y="56"/>
                  </a:cubicBezTo>
                  <a:cubicBezTo>
                    <a:pt x="1925" y="52"/>
                    <a:pt x="1932" y="49"/>
                    <a:pt x="1938" y="45"/>
                  </a:cubicBezTo>
                  <a:cubicBezTo>
                    <a:pt x="1948" y="39"/>
                    <a:pt x="1948" y="39"/>
                    <a:pt x="1948" y="39"/>
                  </a:cubicBezTo>
                  <a:cubicBezTo>
                    <a:pt x="1951" y="37"/>
                    <a:pt x="1955" y="36"/>
                    <a:pt x="1958" y="34"/>
                  </a:cubicBezTo>
                  <a:cubicBezTo>
                    <a:pt x="1985" y="20"/>
                    <a:pt x="2013" y="10"/>
                    <a:pt x="2043" y="4"/>
                  </a:cubicBezTo>
                  <a:cubicBezTo>
                    <a:pt x="2057" y="1"/>
                    <a:pt x="2072" y="0"/>
                    <a:pt x="2087" y="0"/>
                  </a:cubicBezTo>
                  <a:cubicBezTo>
                    <a:pt x="2102" y="0"/>
                    <a:pt x="2117" y="2"/>
                    <a:pt x="2132" y="6"/>
                  </a:cubicBezTo>
                  <a:cubicBezTo>
                    <a:pt x="2146" y="10"/>
                    <a:pt x="2160" y="16"/>
                    <a:pt x="2173" y="24"/>
                  </a:cubicBezTo>
                  <a:cubicBezTo>
                    <a:pt x="2186" y="32"/>
                    <a:pt x="2198" y="41"/>
                    <a:pt x="2208" y="52"/>
                  </a:cubicBezTo>
                  <a:cubicBezTo>
                    <a:pt x="2219" y="63"/>
                    <a:pt x="2228" y="75"/>
                    <a:pt x="2236" y="87"/>
                  </a:cubicBezTo>
                  <a:cubicBezTo>
                    <a:pt x="2245" y="100"/>
                    <a:pt x="2252" y="113"/>
                    <a:pt x="2259" y="126"/>
                  </a:cubicBezTo>
                  <a:cubicBezTo>
                    <a:pt x="2272" y="153"/>
                    <a:pt x="2283" y="181"/>
                    <a:pt x="2294" y="209"/>
                  </a:cubicBezTo>
                  <a:cubicBezTo>
                    <a:pt x="2305" y="236"/>
                    <a:pt x="2316" y="264"/>
                    <a:pt x="2326" y="292"/>
                  </a:cubicBezTo>
                  <a:cubicBezTo>
                    <a:pt x="2346" y="348"/>
                    <a:pt x="2367" y="404"/>
                    <a:pt x="2391" y="459"/>
                  </a:cubicBezTo>
                  <a:cubicBezTo>
                    <a:pt x="2403" y="486"/>
                    <a:pt x="2416" y="513"/>
                    <a:pt x="2431" y="539"/>
                  </a:cubicBezTo>
                  <a:cubicBezTo>
                    <a:pt x="2445" y="564"/>
                    <a:pt x="2462" y="589"/>
                    <a:pt x="2482" y="612"/>
                  </a:cubicBezTo>
                  <a:cubicBezTo>
                    <a:pt x="2520" y="657"/>
                    <a:pt x="2567" y="694"/>
                    <a:pt x="2619" y="723"/>
                  </a:cubicBezTo>
                  <a:cubicBezTo>
                    <a:pt x="2671" y="752"/>
                    <a:pt x="2728" y="773"/>
                    <a:pt x="2786" y="785"/>
                  </a:cubicBezTo>
                  <a:cubicBezTo>
                    <a:pt x="2844" y="797"/>
                    <a:pt x="2904" y="801"/>
                    <a:pt x="2963" y="798"/>
                  </a:cubicBezTo>
                  <a:cubicBezTo>
                    <a:pt x="3023" y="795"/>
                    <a:pt x="3082" y="784"/>
                    <a:pt x="3138" y="766"/>
                  </a:cubicBezTo>
                  <a:cubicBezTo>
                    <a:pt x="3166" y="756"/>
                    <a:pt x="3194" y="745"/>
                    <a:pt x="3221" y="733"/>
                  </a:cubicBezTo>
                  <a:cubicBezTo>
                    <a:pt x="3248" y="720"/>
                    <a:pt x="3273" y="705"/>
                    <a:pt x="3298" y="688"/>
                  </a:cubicBezTo>
                  <a:cubicBezTo>
                    <a:pt x="3323" y="672"/>
                    <a:pt x="3347" y="654"/>
                    <a:pt x="3372" y="638"/>
                  </a:cubicBezTo>
                  <a:cubicBezTo>
                    <a:pt x="3397" y="622"/>
                    <a:pt x="3423" y="607"/>
                    <a:pt x="3451" y="596"/>
                  </a:cubicBezTo>
                  <a:cubicBezTo>
                    <a:pt x="3479" y="584"/>
                    <a:pt x="3509" y="578"/>
                    <a:pt x="3539" y="576"/>
                  </a:cubicBezTo>
                  <a:cubicBezTo>
                    <a:pt x="3568" y="575"/>
                    <a:pt x="3598" y="578"/>
                    <a:pt x="3628" y="584"/>
                  </a:cubicBezTo>
                  <a:cubicBezTo>
                    <a:pt x="3686" y="596"/>
                    <a:pt x="3742" y="618"/>
                    <a:pt x="3798" y="639"/>
                  </a:cubicBezTo>
                  <a:cubicBezTo>
                    <a:pt x="3819" y="646"/>
                    <a:pt x="3819" y="646"/>
                    <a:pt x="3819" y="646"/>
                  </a:cubicBezTo>
                  <a:cubicBezTo>
                    <a:pt x="3840" y="654"/>
                    <a:pt x="3840" y="654"/>
                    <a:pt x="3840" y="654"/>
                  </a:cubicBezTo>
                  <a:cubicBezTo>
                    <a:pt x="3861" y="660"/>
                    <a:pt x="3861" y="660"/>
                    <a:pt x="3861" y="660"/>
                  </a:cubicBezTo>
                  <a:cubicBezTo>
                    <a:pt x="3883" y="667"/>
                    <a:pt x="3883" y="667"/>
                    <a:pt x="3883" y="667"/>
                  </a:cubicBezTo>
                  <a:cubicBezTo>
                    <a:pt x="3911" y="675"/>
                    <a:pt x="3940" y="684"/>
                    <a:pt x="3969" y="691"/>
                  </a:cubicBezTo>
                  <a:cubicBezTo>
                    <a:pt x="4026" y="707"/>
                    <a:pt x="4084" y="721"/>
                    <a:pt x="4143" y="731"/>
                  </a:cubicBezTo>
                  <a:cubicBezTo>
                    <a:pt x="4201" y="742"/>
                    <a:pt x="4261" y="746"/>
                    <a:pt x="4321" y="749"/>
                  </a:cubicBezTo>
                  <a:cubicBezTo>
                    <a:pt x="4380" y="753"/>
                    <a:pt x="4440" y="754"/>
                    <a:pt x="4499" y="754"/>
                  </a:cubicBezTo>
                  <a:cubicBezTo>
                    <a:pt x="4618" y="755"/>
                    <a:pt x="4738" y="751"/>
                    <a:pt x="4857" y="746"/>
                  </a:cubicBezTo>
                  <a:cubicBezTo>
                    <a:pt x="4738" y="751"/>
                    <a:pt x="4619" y="756"/>
                    <a:pt x="4499" y="755"/>
                  </a:cubicBezTo>
                  <a:cubicBezTo>
                    <a:pt x="4440" y="755"/>
                    <a:pt x="4380" y="754"/>
                    <a:pt x="4320" y="751"/>
                  </a:cubicBezTo>
                  <a:cubicBezTo>
                    <a:pt x="4261" y="748"/>
                    <a:pt x="4201" y="744"/>
                    <a:pt x="4142" y="733"/>
                  </a:cubicBezTo>
                  <a:cubicBezTo>
                    <a:pt x="4084" y="723"/>
                    <a:pt x="4026" y="709"/>
                    <a:pt x="3968" y="694"/>
                  </a:cubicBezTo>
                  <a:cubicBezTo>
                    <a:pt x="3939" y="686"/>
                    <a:pt x="3911" y="677"/>
                    <a:pt x="3882" y="669"/>
                  </a:cubicBezTo>
                  <a:cubicBezTo>
                    <a:pt x="3861" y="663"/>
                    <a:pt x="3861" y="663"/>
                    <a:pt x="3861" y="663"/>
                  </a:cubicBezTo>
                  <a:cubicBezTo>
                    <a:pt x="3839" y="656"/>
                    <a:pt x="3839" y="656"/>
                    <a:pt x="3839" y="656"/>
                  </a:cubicBezTo>
                  <a:cubicBezTo>
                    <a:pt x="3818" y="649"/>
                    <a:pt x="3818" y="649"/>
                    <a:pt x="3818" y="649"/>
                  </a:cubicBezTo>
                  <a:cubicBezTo>
                    <a:pt x="3797" y="641"/>
                    <a:pt x="3797" y="641"/>
                    <a:pt x="3797" y="641"/>
                  </a:cubicBezTo>
                  <a:cubicBezTo>
                    <a:pt x="3741" y="621"/>
                    <a:pt x="3686" y="598"/>
                    <a:pt x="3627" y="586"/>
                  </a:cubicBezTo>
                  <a:cubicBezTo>
                    <a:pt x="3598" y="580"/>
                    <a:pt x="3568" y="577"/>
                    <a:pt x="3539" y="579"/>
                  </a:cubicBezTo>
                  <a:cubicBezTo>
                    <a:pt x="3509" y="581"/>
                    <a:pt x="3480" y="587"/>
                    <a:pt x="3452" y="598"/>
                  </a:cubicBezTo>
                  <a:cubicBezTo>
                    <a:pt x="3425" y="609"/>
                    <a:pt x="3399" y="624"/>
                    <a:pt x="3374" y="641"/>
                  </a:cubicBezTo>
                  <a:cubicBezTo>
                    <a:pt x="3349" y="657"/>
                    <a:pt x="3325" y="674"/>
                    <a:pt x="3300" y="691"/>
                  </a:cubicBezTo>
                  <a:cubicBezTo>
                    <a:pt x="3275" y="707"/>
                    <a:pt x="3249" y="723"/>
                    <a:pt x="3222" y="735"/>
                  </a:cubicBezTo>
                  <a:cubicBezTo>
                    <a:pt x="3195" y="748"/>
                    <a:pt x="3167" y="759"/>
                    <a:pt x="3139" y="769"/>
                  </a:cubicBezTo>
                  <a:cubicBezTo>
                    <a:pt x="3082" y="787"/>
                    <a:pt x="3023" y="798"/>
                    <a:pt x="2963" y="801"/>
                  </a:cubicBezTo>
                  <a:cubicBezTo>
                    <a:pt x="2904" y="805"/>
                    <a:pt x="2844" y="800"/>
                    <a:pt x="2785" y="788"/>
                  </a:cubicBezTo>
                  <a:cubicBezTo>
                    <a:pt x="2727" y="776"/>
                    <a:pt x="2670" y="755"/>
                    <a:pt x="2617" y="727"/>
                  </a:cubicBezTo>
                  <a:cubicBezTo>
                    <a:pt x="2565" y="697"/>
                    <a:pt x="2517" y="660"/>
                    <a:pt x="2479" y="614"/>
                  </a:cubicBezTo>
                  <a:cubicBezTo>
                    <a:pt x="2459" y="591"/>
                    <a:pt x="2442" y="567"/>
                    <a:pt x="2427" y="540"/>
                  </a:cubicBezTo>
                  <a:cubicBezTo>
                    <a:pt x="2413" y="514"/>
                    <a:pt x="2400" y="488"/>
                    <a:pt x="2387" y="460"/>
                  </a:cubicBezTo>
                  <a:cubicBezTo>
                    <a:pt x="2363" y="406"/>
                    <a:pt x="2343" y="350"/>
                    <a:pt x="2322" y="294"/>
                  </a:cubicBezTo>
                  <a:cubicBezTo>
                    <a:pt x="2312" y="266"/>
                    <a:pt x="2301" y="238"/>
                    <a:pt x="2291" y="210"/>
                  </a:cubicBezTo>
                  <a:cubicBezTo>
                    <a:pt x="2280" y="182"/>
                    <a:pt x="2269" y="155"/>
                    <a:pt x="2255" y="128"/>
                  </a:cubicBezTo>
                  <a:cubicBezTo>
                    <a:pt x="2249" y="115"/>
                    <a:pt x="2241" y="102"/>
                    <a:pt x="2233" y="90"/>
                  </a:cubicBezTo>
                  <a:cubicBezTo>
                    <a:pt x="2225" y="77"/>
                    <a:pt x="2216" y="65"/>
                    <a:pt x="2206" y="55"/>
                  </a:cubicBezTo>
                  <a:cubicBezTo>
                    <a:pt x="2196" y="44"/>
                    <a:pt x="2184" y="35"/>
                    <a:pt x="2171" y="27"/>
                  </a:cubicBezTo>
                  <a:cubicBezTo>
                    <a:pt x="2159" y="19"/>
                    <a:pt x="2145" y="14"/>
                    <a:pt x="2131" y="10"/>
                  </a:cubicBezTo>
                  <a:cubicBezTo>
                    <a:pt x="2117" y="6"/>
                    <a:pt x="2102" y="4"/>
                    <a:pt x="2087" y="4"/>
                  </a:cubicBezTo>
                  <a:cubicBezTo>
                    <a:pt x="2072" y="3"/>
                    <a:pt x="2058" y="5"/>
                    <a:pt x="2043" y="8"/>
                  </a:cubicBezTo>
                  <a:cubicBezTo>
                    <a:pt x="2014" y="13"/>
                    <a:pt x="1986" y="24"/>
                    <a:pt x="1960" y="37"/>
                  </a:cubicBezTo>
                  <a:cubicBezTo>
                    <a:pt x="1956" y="39"/>
                    <a:pt x="1953" y="41"/>
                    <a:pt x="1950" y="42"/>
                  </a:cubicBezTo>
                  <a:cubicBezTo>
                    <a:pt x="1940" y="48"/>
                    <a:pt x="1940" y="48"/>
                    <a:pt x="1940" y="48"/>
                  </a:cubicBezTo>
                  <a:cubicBezTo>
                    <a:pt x="1934" y="52"/>
                    <a:pt x="1927" y="55"/>
                    <a:pt x="1921" y="59"/>
                  </a:cubicBezTo>
                  <a:cubicBezTo>
                    <a:pt x="1909" y="68"/>
                    <a:pt x="1896" y="76"/>
                    <a:pt x="1885" y="85"/>
                  </a:cubicBezTo>
                  <a:cubicBezTo>
                    <a:pt x="1876" y="92"/>
                    <a:pt x="1876" y="92"/>
                    <a:pt x="1876" y="92"/>
                  </a:cubicBezTo>
                  <a:cubicBezTo>
                    <a:pt x="1872" y="95"/>
                    <a:pt x="1872" y="95"/>
                    <a:pt x="1872" y="95"/>
                  </a:cubicBezTo>
                  <a:cubicBezTo>
                    <a:pt x="1867" y="99"/>
                    <a:pt x="1867" y="99"/>
                    <a:pt x="1867" y="99"/>
                  </a:cubicBezTo>
                  <a:cubicBezTo>
                    <a:pt x="1851" y="114"/>
                    <a:pt x="1851" y="114"/>
                    <a:pt x="1851" y="114"/>
                  </a:cubicBezTo>
                  <a:cubicBezTo>
                    <a:pt x="1845" y="119"/>
                    <a:pt x="1840" y="124"/>
                    <a:pt x="1834" y="129"/>
                  </a:cubicBezTo>
                  <a:cubicBezTo>
                    <a:pt x="1829" y="134"/>
                    <a:pt x="1824" y="139"/>
                    <a:pt x="1819" y="145"/>
                  </a:cubicBezTo>
                  <a:cubicBezTo>
                    <a:pt x="1803" y="161"/>
                    <a:pt x="1803" y="161"/>
                    <a:pt x="1803" y="161"/>
                  </a:cubicBezTo>
                  <a:cubicBezTo>
                    <a:pt x="1798" y="167"/>
                    <a:pt x="1794" y="172"/>
                    <a:pt x="1789" y="178"/>
                  </a:cubicBezTo>
                  <a:cubicBezTo>
                    <a:pt x="1779" y="189"/>
                    <a:pt x="1770" y="201"/>
                    <a:pt x="1760" y="212"/>
                  </a:cubicBezTo>
                  <a:cubicBezTo>
                    <a:pt x="1742" y="236"/>
                    <a:pt x="1724" y="259"/>
                    <a:pt x="1706" y="283"/>
                  </a:cubicBezTo>
                  <a:cubicBezTo>
                    <a:pt x="1654" y="356"/>
                    <a:pt x="1654" y="356"/>
                    <a:pt x="1654" y="356"/>
                  </a:cubicBezTo>
                  <a:cubicBezTo>
                    <a:pt x="1645" y="368"/>
                    <a:pt x="1636" y="380"/>
                    <a:pt x="1627" y="392"/>
                  </a:cubicBezTo>
                  <a:cubicBezTo>
                    <a:pt x="1618" y="404"/>
                    <a:pt x="1609" y="416"/>
                    <a:pt x="1600" y="427"/>
                  </a:cubicBezTo>
                  <a:cubicBezTo>
                    <a:pt x="1591" y="439"/>
                    <a:pt x="1581" y="451"/>
                    <a:pt x="1571" y="462"/>
                  </a:cubicBezTo>
                  <a:cubicBezTo>
                    <a:pt x="1562" y="473"/>
                    <a:pt x="1552" y="485"/>
                    <a:pt x="1542" y="496"/>
                  </a:cubicBezTo>
                  <a:cubicBezTo>
                    <a:pt x="1532" y="507"/>
                    <a:pt x="1522" y="518"/>
                    <a:pt x="1512" y="529"/>
                  </a:cubicBezTo>
                  <a:cubicBezTo>
                    <a:pt x="1481" y="561"/>
                    <a:pt x="1481" y="561"/>
                    <a:pt x="1481" y="561"/>
                  </a:cubicBezTo>
                  <a:cubicBezTo>
                    <a:pt x="1438" y="603"/>
                    <a:pt x="1393" y="642"/>
                    <a:pt x="1347" y="680"/>
                  </a:cubicBezTo>
                  <a:cubicBezTo>
                    <a:pt x="1160" y="828"/>
                    <a:pt x="940" y="935"/>
                    <a:pt x="709" y="993"/>
                  </a:cubicBezTo>
                  <a:cubicBezTo>
                    <a:pt x="478" y="1052"/>
                    <a:pt x="234" y="1062"/>
                    <a:pt x="0" y="10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" name="Freeform 34"/>
            <p:cNvSpPr/>
            <p:nvPr userDrawn="1"/>
          </p:nvSpPr>
          <p:spPr bwMode="auto">
            <a:xfrm>
              <a:off x="13504863" y="1584325"/>
              <a:ext cx="12131675" cy="2478088"/>
            </a:xfrm>
            <a:custGeom>
              <a:avLst/>
              <a:gdLst>
                <a:gd name="T0" fmla="*/ 700 w 4857"/>
                <a:gd name="T1" fmla="*/ 923 h 991"/>
                <a:gd name="T2" fmla="*/ 1588 w 4857"/>
                <a:gd name="T3" fmla="*/ 384 h 991"/>
                <a:gd name="T4" fmla="*/ 1616 w 4857"/>
                <a:gd name="T5" fmla="*/ 349 h 991"/>
                <a:gd name="T6" fmla="*/ 1697 w 4857"/>
                <a:gd name="T7" fmla="*/ 245 h 991"/>
                <a:gd name="T8" fmla="*/ 1965 w 4857"/>
                <a:gd name="T9" fmla="*/ 20 h 991"/>
                <a:gd name="T10" fmla="*/ 2095 w 4857"/>
                <a:gd name="T11" fmla="*/ 4 h 991"/>
                <a:gd name="T12" fmla="*/ 2157 w 4857"/>
                <a:gd name="T13" fmla="*/ 29 h 991"/>
                <a:gd name="T14" fmla="*/ 2183 w 4857"/>
                <a:gd name="T15" fmla="*/ 50 h 991"/>
                <a:gd name="T16" fmla="*/ 2205 w 4857"/>
                <a:gd name="T17" fmla="*/ 75 h 991"/>
                <a:gd name="T18" fmla="*/ 2319 w 4857"/>
                <a:gd name="T19" fmla="*/ 313 h 991"/>
                <a:gd name="T20" fmla="*/ 2440 w 4857"/>
                <a:gd name="T21" fmla="*/ 547 h 991"/>
                <a:gd name="T22" fmla="*/ 2469 w 4857"/>
                <a:gd name="T23" fmla="*/ 580 h 991"/>
                <a:gd name="T24" fmla="*/ 2571 w 4857"/>
                <a:gd name="T25" fmla="*/ 663 h 991"/>
                <a:gd name="T26" fmla="*/ 2819 w 4857"/>
                <a:gd name="T27" fmla="*/ 743 h 991"/>
                <a:gd name="T28" fmla="*/ 3242 w 4857"/>
                <a:gd name="T29" fmla="*/ 649 h 991"/>
                <a:gd name="T30" fmla="*/ 3390 w 4857"/>
                <a:gd name="T31" fmla="*/ 554 h 991"/>
                <a:gd name="T32" fmla="*/ 3560 w 4857"/>
                <a:gd name="T33" fmla="*/ 512 h 991"/>
                <a:gd name="T34" fmla="*/ 3815 w 4857"/>
                <a:gd name="T35" fmla="*/ 578 h 991"/>
                <a:gd name="T36" fmla="*/ 3984 w 4857"/>
                <a:gd name="T37" fmla="*/ 629 h 991"/>
                <a:gd name="T38" fmla="*/ 4241 w 4857"/>
                <a:gd name="T39" fmla="*/ 686 h 991"/>
                <a:gd name="T40" fmla="*/ 4505 w 4857"/>
                <a:gd name="T41" fmla="*/ 707 h 991"/>
                <a:gd name="T42" fmla="*/ 4505 w 4857"/>
                <a:gd name="T43" fmla="*/ 708 h 991"/>
                <a:gd name="T44" fmla="*/ 4241 w 4857"/>
                <a:gd name="T45" fmla="*/ 688 h 991"/>
                <a:gd name="T46" fmla="*/ 3983 w 4857"/>
                <a:gd name="T47" fmla="*/ 631 h 991"/>
                <a:gd name="T48" fmla="*/ 3814 w 4857"/>
                <a:gd name="T49" fmla="*/ 580 h 991"/>
                <a:gd name="T50" fmla="*/ 3559 w 4857"/>
                <a:gd name="T51" fmla="*/ 514 h 991"/>
                <a:gd name="T52" fmla="*/ 3392 w 4857"/>
                <a:gd name="T53" fmla="*/ 557 h 991"/>
                <a:gd name="T54" fmla="*/ 3243 w 4857"/>
                <a:gd name="T55" fmla="*/ 652 h 991"/>
                <a:gd name="T56" fmla="*/ 2819 w 4857"/>
                <a:gd name="T57" fmla="*/ 747 h 991"/>
                <a:gd name="T58" fmla="*/ 2569 w 4857"/>
                <a:gd name="T59" fmla="*/ 666 h 991"/>
                <a:gd name="T60" fmla="*/ 2466 w 4857"/>
                <a:gd name="T61" fmla="*/ 583 h 991"/>
                <a:gd name="T62" fmla="*/ 2437 w 4857"/>
                <a:gd name="T63" fmla="*/ 549 h 991"/>
                <a:gd name="T64" fmla="*/ 2315 w 4857"/>
                <a:gd name="T65" fmla="*/ 314 h 991"/>
                <a:gd name="T66" fmla="*/ 2202 w 4857"/>
                <a:gd name="T67" fmla="*/ 77 h 991"/>
                <a:gd name="T68" fmla="*/ 2180 w 4857"/>
                <a:gd name="T69" fmla="*/ 53 h 991"/>
                <a:gd name="T70" fmla="*/ 2155 w 4857"/>
                <a:gd name="T71" fmla="*/ 32 h 991"/>
                <a:gd name="T72" fmla="*/ 2094 w 4857"/>
                <a:gd name="T73" fmla="*/ 8 h 991"/>
                <a:gd name="T74" fmla="*/ 1966 w 4857"/>
                <a:gd name="T75" fmla="*/ 24 h 991"/>
                <a:gd name="T76" fmla="*/ 1700 w 4857"/>
                <a:gd name="T77" fmla="*/ 247 h 991"/>
                <a:gd name="T78" fmla="*/ 1618 w 4857"/>
                <a:gd name="T79" fmla="*/ 351 h 991"/>
                <a:gd name="T80" fmla="*/ 1591 w 4857"/>
                <a:gd name="T81" fmla="*/ 385 h 991"/>
                <a:gd name="T82" fmla="*/ 700 w 4857"/>
                <a:gd name="T83" fmla="*/ 925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57" h="991">
                  <a:moveTo>
                    <a:pt x="0" y="948"/>
                  </a:moveTo>
                  <a:cubicBezTo>
                    <a:pt x="232" y="990"/>
                    <a:pt x="472" y="979"/>
                    <a:pt x="700" y="923"/>
                  </a:cubicBezTo>
                  <a:cubicBezTo>
                    <a:pt x="928" y="867"/>
                    <a:pt x="1145" y="766"/>
                    <a:pt x="1333" y="625"/>
                  </a:cubicBezTo>
                  <a:cubicBezTo>
                    <a:pt x="1427" y="555"/>
                    <a:pt x="1513" y="474"/>
                    <a:pt x="1588" y="384"/>
                  </a:cubicBezTo>
                  <a:cubicBezTo>
                    <a:pt x="1593" y="378"/>
                    <a:pt x="1598" y="372"/>
                    <a:pt x="1602" y="367"/>
                  </a:cubicBezTo>
                  <a:cubicBezTo>
                    <a:pt x="1616" y="349"/>
                    <a:pt x="1616" y="349"/>
                    <a:pt x="1616" y="349"/>
                  </a:cubicBezTo>
                  <a:cubicBezTo>
                    <a:pt x="1643" y="314"/>
                    <a:pt x="1643" y="314"/>
                    <a:pt x="1643" y="314"/>
                  </a:cubicBezTo>
                  <a:cubicBezTo>
                    <a:pt x="1697" y="245"/>
                    <a:pt x="1697" y="245"/>
                    <a:pt x="1697" y="245"/>
                  </a:cubicBezTo>
                  <a:cubicBezTo>
                    <a:pt x="1734" y="199"/>
                    <a:pt x="1772" y="154"/>
                    <a:pt x="1816" y="115"/>
                  </a:cubicBezTo>
                  <a:cubicBezTo>
                    <a:pt x="1860" y="75"/>
                    <a:pt x="1910" y="42"/>
                    <a:pt x="1965" y="20"/>
                  </a:cubicBezTo>
                  <a:cubicBezTo>
                    <a:pt x="1992" y="10"/>
                    <a:pt x="2021" y="2"/>
                    <a:pt x="2051" y="1"/>
                  </a:cubicBezTo>
                  <a:cubicBezTo>
                    <a:pt x="2066" y="0"/>
                    <a:pt x="2080" y="1"/>
                    <a:pt x="2095" y="4"/>
                  </a:cubicBezTo>
                  <a:cubicBezTo>
                    <a:pt x="2110" y="7"/>
                    <a:pt x="2124" y="12"/>
                    <a:pt x="2137" y="18"/>
                  </a:cubicBezTo>
                  <a:cubicBezTo>
                    <a:pt x="2144" y="21"/>
                    <a:pt x="2151" y="25"/>
                    <a:pt x="2157" y="29"/>
                  </a:cubicBezTo>
                  <a:cubicBezTo>
                    <a:pt x="2163" y="33"/>
                    <a:pt x="2169" y="38"/>
                    <a:pt x="2174" y="42"/>
                  </a:cubicBezTo>
                  <a:cubicBezTo>
                    <a:pt x="2177" y="45"/>
                    <a:pt x="2180" y="47"/>
                    <a:pt x="2183" y="50"/>
                  </a:cubicBezTo>
                  <a:cubicBezTo>
                    <a:pt x="2185" y="53"/>
                    <a:pt x="2188" y="55"/>
                    <a:pt x="2190" y="58"/>
                  </a:cubicBezTo>
                  <a:cubicBezTo>
                    <a:pt x="2195" y="63"/>
                    <a:pt x="2200" y="69"/>
                    <a:pt x="2205" y="75"/>
                  </a:cubicBezTo>
                  <a:cubicBezTo>
                    <a:pt x="2223" y="98"/>
                    <a:pt x="2237" y="124"/>
                    <a:pt x="2250" y="151"/>
                  </a:cubicBezTo>
                  <a:cubicBezTo>
                    <a:pt x="2275" y="204"/>
                    <a:pt x="2297" y="259"/>
                    <a:pt x="2319" y="313"/>
                  </a:cubicBezTo>
                  <a:cubicBezTo>
                    <a:pt x="2342" y="367"/>
                    <a:pt x="2365" y="421"/>
                    <a:pt x="2393" y="473"/>
                  </a:cubicBezTo>
                  <a:cubicBezTo>
                    <a:pt x="2407" y="498"/>
                    <a:pt x="2422" y="523"/>
                    <a:pt x="2440" y="547"/>
                  </a:cubicBezTo>
                  <a:cubicBezTo>
                    <a:pt x="2445" y="553"/>
                    <a:pt x="2449" y="558"/>
                    <a:pt x="2454" y="564"/>
                  </a:cubicBezTo>
                  <a:cubicBezTo>
                    <a:pt x="2459" y="569"/>
                    <a:pt x="2464" y="575"/>
                    <a:pt x="2469" y="580"/>
                  </a:cubicBezTo>
                  <a:cubicBezTo>
                    <a:pt x="2479" y="591"/>
                    <a:pt x="2489" y="601"/>
                    <a:pt x="2500" y="611"/>
                  </a:cubicBezTo>
                  <a:cubicBezTo>
                    <a:pt x="2522" y="630"/>
                    <a:pt x="2546" y="648"/>
                    <a:pt x="2571" y="663"/>
                  </a:cubicBezTo>
                  <a:cubicBezTo>
                    <a:pt x="2596" y="678"/>
                    <a:pt x="2622" y="691"/>
                    <a:pt x="2649" y="702"/>
                  </a:cubicBezTo>
                  <a:cubicBezTo>
                    <a:pt x="2703" y="724"/>
                    <a:pt x="2761" y="737"/>
                    <a:pt x="2819" y="743"/>
                  </a:cubicBezTo>
                  <a:cubicBezTo>
                    <a:pt x="2936" y="755"/>
                    <a:pt x="3055" y="734"/>
                    <a:pt x="3163" y="688"/>
                  </a:cubicBezTo>
                  <a:cubicBezTo>
                    <a:pt x="3190" y="677"/>
                    <a:pt x="3217" y="664"/>
                    <a:pt x="3242" y="649"/>
                  </a:cubicBezTo>
                  <a:cubicBezTo>
                    <a:pt x="3267" y="634"/>
                    <a:pt x="3291" y="618"/>
                    <a:pt x="3316" y="601"/>
                  </a:cubicBezTo>
                  <a:cubicBezTo>
                    <a:pt x="3340" y="585"/>
                    <a:pt x="3364" y="568"/>
                    <a:pt x="3390" y="554"/>
                  </a:cubicBezTo>
                  <a:cubicBezTo>
                    <a:pt x="3416" y="540"/>
                    <a:pt x="3443" y="528"/>
                    <a:pt x="3472" y="521"/>
                  </a:cubicBezTo>
                  <a:cubicBezTo>
                    <a:pt x="3500" y="513"/>
                    <a:pt x="3530" y="510"/>
                    <a:pt x="3560" y="512"/>
                  </a:cubicBezTo>
                  <a:cubicBezTo>
                    <a:pt x="3589" y="513"/>
                    <a:pt x="3618" y="517"/>
                    <a:pt x="3647" y="524"/>
                  </a:cubicBezTo>
                  <a:cubicBezTo>
                    <a:pt x="3704" y="538"/>
                    <a:pt x="3759" y="560"/>
                    <a:pt x="3815" y="578"/>
                  </a:cubicBezTo>
                  <a:cubicBezTo>
                    <a:pt x="3843" y="588"/>
                    <a:pt x="3871" y="595"/>
                    <a:pt x="3899" y="604"/>
                  </a:cubicBezTo>
                  <a:cubicBezTo>
                    <a:pt x="3984" y="629"/>
                    <a:pt x="3984" y="629"/>
                    <a:pt x="3984" y="629"/>
                  </a:cubicBezTo>
                  <a:cubicBezTo>
                    <a:pt x="4040" y="646"/>
                    <a:pt x="4097" y="661"/>
                    <a:pt x="4154" y="672"/>
                  </a:cubicBezTo>
                  <a:cubicBezTo>
                    <a:pt x="4183" y="678"/>
                    <a:pt x="4212" y="683"/>
                    <a:pt x="4241" y="686"/>
                  </a:cubicBezTo>
                  <a:cubicBezTo>
                    <a:pt x="4270" y="690"/>
                    <a:pt x="4300" y="693"/>
                    <a:pt x="4329" y="696"/>
                  </a:cubicBezTo>
                  <a:cubicBezTo>
                    <a:pt x="4387" y="701"/>
                    <a:pt x="4446" y="705"/>
                    <a:pt x="4505" y="707"/>
                  </a:cubicBezTo>
                  <a:cubicBezTo>
                    <a:pt x="4622" y="711"/>
                    <a:pt x="4740" y="709"/>
                    <a:pt x="4857" y="702"/>
                  </a:cubicBezTo>
                  <a:cubicBezTo>
                    <a:pt x="4740" y="709"/>
                    <a:pt x="4622" y="712"/>
                    <a:pt x="4505" y="708"/>
                  </a:cubicBezTo>
                  <a:cubicBezTo>
                    <a:pt x="4446" y="706"/>
                    <a:pt x="4387" y="703"/>
                    <a:pt x="4329" y="697"/>
                  </a:cubicBezTo>
                  <a:cubicBezTo>
                    <a:pt x="4299" y="695"/>
                    <a:pt x="4270" y="692"/>
                    <a:pt x="4241" y="688"/>
                  </a:cubicBezTo>
                  <a:cubicBezTo>
                    <a:pt x="4212" y="684"/>
                    <a:pt x="4183" y="680"/>
                    <a:pt x="4154" y="674"/>
                  </a:cubicBezTo>
                  <a:cubicBezTo>
                    <a:pt x="4096" y="663"/>
                    <a:pt x="4039" y="648"/>
                    <a:pt x="3983" y="631"/>
                  </a:cubicBezTo>
                  <a:cubicBezTo>
                    <a:pt x="3898" y="606"/>
                    <a:pt x="3898" y="606"/>
                    <a:pt x="3898" y="606"/>
                  </a:cubicBezTo>
                  <a:cubicBezTo>
                    <a:pt x="3870" y="598"/>
                    <a:pt x="3842" y="590"/>
                    <a:pt x="3814" y="580"/>
                  </a:cubicBezTo>
                  <a:cubicBezTo>
                    <a:pt x="3758" y="562"/>
                    <a:pt x="3703" y="541"/>
                    <a:pt x="3646" y="527"/>
                  </a:cubicBezTo>
                  <a:cubicBezTo>
                    <a:pt x="3618" y="520"/>
                    <a:pt x="3589" y="515"/>
                    <a:pt x="3559" y="514"/>
                  </a:cubicBezTo>
                  <a:cubicBezTo>
                    <a:pt x="3530" y="513"/>
                    <a:pt x="3501" y="516"/>
                    <a:pt x="3472" y="523"/>
                  </a:cubicBezTo>
                  <a:cubicBezTo>
                    <a:pt x="3444" y="531"/>
                    <a:pt x="3417" y="542"/>
                    <a:pt x="3392" y="557"/>
                  </a:cubicBezTo>
                  <a:cubicBezTo>
                    <a:pt x="3366" y="571"/>
                    <a:pt x="3341" y="587"/>
                    <a:pt x="3317" y="604"/>
                  </a:cubicBezTo>
                  <a:cubicBezTo>
                    <a:pt x="3293" y="620"/>
                    <a:pt x="3269" y="637"/>
                    <a:pt x="3243" y="652"/>
                  </a:cubicBezTo>
                  <a:cubicBezTo>
                    <a:pt x="3218" y="667"/>
                    <a:pt x="3191" y="680"/>
                    <a:pt x="3164" y="691"/>
                  </a:cubicBezTo>
                  <a:cubicBezTo>
                    <a:pt x="3056" y="737"/>
                    <a:pt x="2936" y="758"/>
                    <a:pt x="2819" y="747"/>
                  </a:cubicBezTo>
                  <a:cubicBezTo>
                    <a:pt x="2760" y="741"/>
                    <a:pt x="2702" y="727"/>
                    <a:pt x="2648" y="705"/>
                  </a:cubicBezTo>
                  <a:cubicBezTo>
                    <a:pt x="2620" y="694"/>
                    <a:pt x="2594" y="681"/>
                    <a:pt x="2569" y="666"/>
                  </a:cubicBezTo>
                  <a:cubicBezTo>
                    <a:pt x="2543" y="651"/>
                    <a:pt x="2520" y="633"/>
                    <a:pt x="2498" y="614"/>
                  </a:cubicBezTo>
                  <a:cubicBezTo>
                    <a:pt x="2486" y="604"/>
                    <a:pt x="2476" y="593"/>
                    <a:pt x="2466" y="583"/>
                  </a:cubicBezTo>
                  <a:cubicBezTo>
                    <a:pt x="2461" y="577"/>
                    <a:pt x="2456" y="572"/>
                    <a:pt x="2451" y="566"/>
                  </a:cubicBezTo>
                  <a:cubicBezTo>
                    <a:pt x="2446" y="560"/>
                    <a:pt x="2442" y="555"/>
                    <a:pt x="2437" y="549"/>
                  </a:cubicBezTo>
                  <a:cubicBezTo>
                    <a:pt x="2419" y="526"/>
                    <a:pt x="2404" y="500"/>
                    <a:pt x="2390" y="474"/>
                  </a:cubicBezTo>
                  <a:cubicBezTo>
                    <a:pt x="2361" y="423"/>
                    <a:pt x="2338" y="369"/>
                    <a:pt x="2315" y="314"/>
                  </a:cubicBezTo>
                  <a:cubicBezTo>
                    <a:pt x="2293" y="260"/>
                    <a:pt x="2271" y="206"/>
                    <a:pt x="2246" y="153"/>
                  </a:cubicBezTo>
                  <a:cubicBezTo>
                    <a:pt x="2233" y="126"/>
                    <a:pt x="2220" y="100"/>
                    <a:pt x="2202" y="77"/>
                  </a:cubicBezTo>
                  <a:cubicBezTo>
                    <a:pt x="2197" y="71"/>
                    <a:pt x="2193" y="66"/>
                    <a:pt x="2188" y="60"/>
                  </a:cubicBezTo>
                  <a:cubicBezTo>
                    <a:pt x="2185" y="58"/>
                    <a:pt x="2182" y="55"/>
                    <a:pt x="2180" y="53"/>
                  </a:cubicBezTo>
                  <a:cubicBezTo>
                    <a:pt x="2177" y="50"/>
                    <a:pt x="2175" y="47"/>
                    <a:pt x="2172" y="45"/>
                  </a:cubicBezTo>
                  <a:cubicBezTo>
                    <a:pt x="2166" y="41"/>
                    <a:pt x="2161" y="36"/>
                    <a:pt x="2155" y="32"/>
                  </a:cubicBezTo>
                  <a:cubicBezTo>
                    <a:pt x="2149" y="28"/>
                    <a:pt x="2142" y="25"/>
                    <a:pt x="2136" y="21"/>
                  </a:cubicBezTo>
                  <a:cubicBezTo>
                    <a:pt x="2123" y="15"/>
                    <a:pt x="2109" y="10"/>
                    <a:pt x="2094" y="8"/>
                  </a:cubicBezTo>
                  <a:cubicBezTo>
                    <a:pt x="2080" y="5"/>
                    <a:pt x="2066" y="4"/>
                    <a:pt x="2051" y="5"/>
                  </a:cubicBezTo>
                  <a:cubicBezTo>
                    <a:pt x="2022" y="6"/>
                    <a:pt x="1993" y="13"/>
                    <a:pt x="1966" y="24"/>
                  </a:cubicBezTo>
                  <a:cubicBezTo>
                    <a:pt x="1911" y="45"/>
                    <a:pt x="1862" y="78"/>
                    <a:pt x="1818" y="117"/>
                  </a:cubicBezTo>
                  <a:cubicBezTo>
                    <a:pt x="1775" y="156"/>
                    <a:pt x="1736" y="201"/>
                    <a:pt x="1700" y="247"/>
                  </a:cubicBezTo>
                  <a:cubicBezTo>
                    <a:pt x="1645" y="316"/>
                    <a:pt x="1645" y="316"/>
                    <a:pt x="1645" y="316"/>
                  </a:cubicBezTo>
                  <a:cubicBezTo>
                    <a:pt x="1618" y="351"/>
                    <a:pt x="1618" y="351"/>
                    <a:pt x="1618" y="351"/>
                  </a:cubicBezTo>
                  <a:cubicBezTo>
                    <a:pt x="1605" y="368"/>
                    <a:pt x="1605" y="368"/>
                    <a:pt x="1605" y="368"/>
                  </a:cubicBezTo>
                  <a:cubicBezTo>
                    <a:pt x="1600" y="374"/>
                    <a:pt x="1595" y="380"/>
                    <a:pt x="1591" y="385"/>
                  </a:cubicBezTo>
                  <a:cubicBezTo>
                    <a:pt x="1515" y="476"/>
                    <a:pt x="1429" y="557"/>
                    <a:pt x="1335" y="627"/>
                  </a:cubicBezTo>
                  <a:cubicBezTo>
                    <a:pt x="1146" y="768"/>
                    <a:pt x="928" y="869"/>
                    <a:pt x="700" y="925"/>
                  </a:cubicBezTo>
                  <a:cubicBezTo>
                    <a:pt x="472" y="980"/>
                    <a:pt x="232" y="991"/>
                    <a:pt x="0" y="9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" name="Freeform 35"/>
            <p:cNvSpPr/>
            <p:nvPr userDrawn="1"/>
          </p:nvSpPr>
          <p:spPr bwMode="auto">
            <a:xfrm>
              <a:off x="13501688" y="1730375"/>
              <a:ext cx="12130088" cy="2297113"/>
            </a:xfrm>
            <a:custGeom>
              <a:avLst/>
              <a:gdLst>
                <a:gd name="T0" fmla="*/ 690 w 4856"/>
                <a:gd name="T1" fmla="*/ 854 h 919"/>
                <a:gd name="T2" fmla="*/ 1321 w 4856"/>
                <a:gd name="T3" fmla="*/ 572 h 919"/>
                <a:gd name="T4" fmla="*/ 1635 w 4856"/>
                <a:gd name="T5" fmla="*/ 275 h 919"/>
                <a:gd name="T6" fmla="*/ 1817 w 4856"/>
                <a:gd name="T7" fmla="*/ 88 h 919"/>
                <a:gd name="T8" fmla="*/ 1910 w 4856"/>
                <a:gd name="T9" fmla="*/ 32 h 919"/>
                <a:gd name="T10" fmla="*/ 1972 w 4856"/>
                <a:gd name="T11" fmla="*/ 9 h 919"/>
                <a:gd name="T12" fmla="*/ 2004 w 4856"/>
                <a:gd name="T13" fmla="*/ 3 h 919"/>
                <a:gd name="T14" fmla="*/ 2015 w 4856"/>
                <a:gd name="T15" fmla="*/ 2 h 919"/>
                <a:gd name="T16" fmla="*/ 2140 w 4856"/>
                <a:gd name="T17" fmla="*/ 34 h 919"/>
                <a:gd name="T18" fmla="*/ 2156 w 4856"/>
                <a:gd name="T19" fmla="*/ 47 h 919"/>
                <a:gd name="T20" fmla="*/ 2198 w 4856"/>
                <a:gd name="T21" fmla="*/ 98 h 919"/>
                <a:gd name="T22" fmla="*/ 2315 w 4856"/>
                <a:gd name="T23" fmla="*/ 331 h 919"/>
                <a:gd name="T24" fmla="*/ 2426 w 4856"/>
                <a:gd name="T25" fmla="*/ 517 h 919"/>
                <a:gd name="T26" fmla="*/ 2523 w 4856"/>
                <a:gd name="T27" fmla="*/ 602 h 919"/>
                <a:gd name="T28" fmla="*/ 2681 w 4856"/>
                <a:gd name="T29" fmla="*/ 672 h 919"/>
                <a:gd name="T30" fmla="*/ 3024 w 4856"/>
                <a:gd name="T31" fmla="*/ 669 h 919"/>
                <a:gd name="T32" fmla="*/ 3185 w 4856"/>
                <a:gd name="T33" fmla="*/ 606 h 919"/>
                <a:gd name="T34" fmla="*/ 3409 w 4856"/>
                <a:gd name="T35" fmla="*/ 472 h 919"/>
                <a:gd name="T36" fmla="*/ 3580 w 4856"/>
                <a:gd name="T37" fmla="*/ 448 h 919"/>
                <a:gd name="T38" fmla="*/ 3831 w 4856"/>
                <a:gd name="T39" fmla="*/ 515 h 919"/>
                <a:gd name="T40" fmla="*/ 4165 w 4856"/>
                <a:gd name="T41" fmla="*/ 614 h 919"/>
                <a:gd name="T42" fmla="*/ 4250 w 4856"/>
                <a:gd name="T43" fmla="*/ 630 h 919"/>
                <a:gd name="T44" fmla="*/ 4509 w 4856"/>
                <a:gd name="T45" fmla="*/ 659 h 919"/>
                <a:gd name="T46" fmla="*/ 4509 w 4856"/>
                <a:gd name="T47" fmla="*/ 660 h 919"/>
                <a:gd name="T48" fmla="*/ 4250 w 4856"/>
                <a:gd name="T49" fmla="*/ 632 h 919"/>
                <a:gd name="T50" fmla="*/ 4164 w 4856"/>
                <a:gd name="T51" fmla="*/ 615 h 919"/>
                <a:gd name="T52" fmla="*/ 3831 w 4856"/>
                <a:gd name="T53" fmla="*/ 518 h 919"/>
                <a:gd name="T54" fmla="*/ 3579 w 4856"/>
                <a:gd name="T55" fmla="*/ 451 h 919"/>
                <a:gd name="T56" fmla="*/ 3410 w 4856"/>
                <a:gd name="T57" fmla="*/ 475 h 919"/>
                <a:gd name="T58" fmla="*/ 3187 w 4856"/>
                <a:gd name="T59" fmla="*/ 608 h 919"/>
                <a:gd name="T60" fmla="*/ 3025 w 4856"/>
                <a:gd name="T61" fmla="*/ 672 h 919"/>
                <a:gd name="T62" fmla="*/ 2680 w 4856"/>
                <a:gd name="T63" fmla="*/ 675 h 919"/>
                <a:gd name="T64" fmla="*/ 2521 w 4856"/>
                <a:gd name="T65" fmla="*/ 605 h 919"/>
                <a:gd name="T66" fmla="*/ 2423 w 4856"/>
                <a:gd name="T67" fmla="*/ 519 h 919"/>
                <a:gd name="T68" fmla="*/ 2311 w 4856"/>
                <a:gd name="T69" fmla="*/ 333 h 919"/>
                <a:gd name="T70" fmla="*/ 2195 w 4856"/>
                <a:gd name="T71" fmla="*/ 100 h 919"/>
                <a:gd name="T72" fmla="*/ 2154 w 4856"/>
                <a:gd name="T73" fmla="*/ 50 h 919"/>
                <a:gd name="T74" fmla="*/ 2137 w 4856"/>
                <a:gd name="T75" fmla="*/ 37 h 919"/>
                <a:gd name="T76" fmla="*/ 2015 w 4856"/>
                <a:gd name="T77" fmla="*/ 5 h 919"/>
                <a:gd name="T78" fmla="*/ 2004 w 4856"/>
                <a:gd name="T79" fmla="*/ 7 h 919"/>
                <a:gd name="T80" fmla="*/ 1973 w 4856"/>
                <a:gd name="T81" fmla="*/ 13 h 919"/>
                <a:gd name="T82" fmla="*/ 1912 w 4856"/>
                <a:gd name="T83" fmla="*/ 35 h 919"/>
                <a:gd name="T84" fmla="*/ 1819 w 4856"/>
                <a:gd name="T85" fmla="*/ 91 h 919"/>
                <a:gd name="T86" fmla="*/ 1638 w 4856"/>
                <a:gd name="T87" fmla="*/ 277 h 919"/>
                <a:gd name="T88" fmla="*/ 1322 w 4856"/>
                <a:gd name="T89" fmla="*/ 574 h 919"/>
                <a:gd name="T90" fmla="*/ 691 w 4856"/>
                <a:gd name="T91" fmla="*/ 855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56" h="919">
                  <a:moveTo>
                    <a:pt x="0" y="880"/>
                  </a:moveTo>
                  <a:cubicBezTo>
                    <a:pt x="229" y="918"/>
                    <a:pt x="465" y="907"/>
                    <a:pt x="690" y="854"/>
                  </a:cubicBezTo>
                  <a:cubicBezTo>
                    <a:pt x="803" y="827"/>
                    <a:pt x="913" y="790"/>
                    <a:pt x="1019" y="743"/>
                  </a:cubicBezTo>
                  <a:cubicBezTo>
                    <a:pt x="1125" y="696"/>
                    <a:pt x="1226" y="639"/>
                    <a:pt x="1321" y="572"/>
                  </a:cubicBezTo>
                  <a:cubicBezTo>
                    <a:pt x="1415" y="505"/>
                    <a:pt x="1502" y="428"/>
                    <a:pt x="1579" y="341"/>
                  </a:cubicBezTo>
                  <a:cubicBezTo>
                    <a:pt x="1635" y="275"/>
                    <a:pt x="1635" y="275"/>
                    <a:pt x="1635" y="275"/>
                  </a:cubicBezTo>
                  <a:cubicBezTo>
                    <a:pt x="1654" y="253"/>
                    <a:pt x="1673" y="231"/>
                    <a:pt x="1692" y="209"/>
                  </a:cubicBezTo>
                  <a:cubicBezTo>
                    <a:pt x="1730" y="165"/>
                    <a:pt x="1771" y="124"/>
                    <a:pt x="1817" y="88"/>
                  </a:cubicBezTo>
                  <a:cubicBezTo>
                    <a:pt x="1840" y="71"/>
                    <a:pt x="1865" y="55"/>
                    <a:pt x="1891" y="41"/>
                  </a:cubicBezTo>
                  <a:cubicBezTo>
                    <a:pt x="1897" y="38"/>
                    <a:pt x="1904" y="35"/>
                    <a:pt x="1910" y="32"/>
                  </a:cubicBezTo>
                  <a:cubicBezTo>
                    <a:pt x="1917" y="29"/>
                    <a:pt x="1924" y="26"/>
                    <a:pt x="1930" y="23"/>
                  </a:cubicBezTo>
                  <a:cubicBezTo>
                    <a:pt x="1944" y="18"/>
                    <a:pt x="1958" y="13"/>
                    <a:pt x="1972" y="9"/>
                  </a:cubicBezTo>
                  <a:cubicBezTo>
                    <a:pt x="1979" y="7"/>
                    <a:pt x="1986" y="6"/>
                    <a:pt x="1993" y="5"/>
                  </a:cubicBezTo>
                  <a:cubicBezTo>
                    <a:pt x="1997" y="4"/>
                    <a:pt x="2000" y="4"/>
                    <a:pt x="2004" y="3"/>
                  </a:cubicBezTo>
                  <a:cubicBezTo>
                    <a:pt x="2009" y="2"/>
                    <a:pt x="2009" y="2"/>
                    <a:pt x="2009" y="2"/>
                  </a:cubicBezTo>
                  <a:cubicBezTo>
                    <a:pt x="2015" y="2"/>
                    <a:pt x="2015" y="2"/>
                    <a:pt x="2015" y="2"/>
                  </a:cubicBezTo>
                  <a:cubicBezTo>
                    <a:pt x="2029" y="0"/>
                    <a:pt x="2044" y="1"/>
                    <a:pt x="2058" y="2"/>
                  </a:cubicBezTo>
                  <a:cubicBezTo>
                    <a:pt x="2088" y="6"/>
                    <a:pt x="2116" y="16"/>
                    <a:pt x="2140" y="34"/>
                  </a:cubicBezTo>
                  <a:cubicBezTo>
                    <a:pt x="2148" y="40"/>
                    <a:pt x="2148" y="40"/>
                    <a:pt x="2148" y="40"/>
                  </a:cubicBezTo>
                  <a:cubicBezTo>
                    <a:pt x="2151" y="42"/>
                    <a:pt x="2154" y="45"/>
                    <a:pt x="2156" y="47"/>
                  </a:cubicBezTo>
                  <a:cubicBezTo>
                    <a:pt x="2162" y="52"/>
                    <a:pt x="2167" y="58"/>
                    <a:pt x="2172" y="63"/>
                  </a:cubicBezTo>
                  <a:cubicBezTo>
                    <a:pt x="2182" y="74"/>
                    <a:pt x="2190" y="86"/>
                    <a:pt x="2198" y="98"/>
                  </a:cubicBezTo>
                  <a:cubicBezTo>
                    <a:pt x="2215" y="122"/>
                    <a:pt x="2228" y="148"/>
                    <a:pt x="2241" y="174"/>
                  </a:cubicBezTo>
                  <a:cubicBezTo>
                    <a:pt x="2266" y="226"/>
                    <a:pt x="2290" y="279"/>
                    <a:pt x="2315" y="331"/>
                  </a:cubicBezTo>
                  <a:cubicBezTo>
                    <a:pt x="2340" y="383"/>
                    <a:pt x="2367" y="435"/>
                    <a:pt x="2400" y="482"/>
                  </a:cubicBezTo>
                  <a:cubicBezTo>
                    <a:pt x="2408" y="494"/>
                    <a:pt x="2417" y="506"/>
                    <a:pt x="2426" y="517"/>
                  </a:cubicBezTo>
                  <a:cubicBezTo>
                    <a:pt x="2435" y="527"/>
                    <a:pt x="2445" y="538"/>
                    <a:pt x="2456" y="548"/>
                  </a:cubicBezTo>
                  <a:cubicBezTo>
                    <a:pt x="2477" y="568"/>
                    <a:pt x="2499" y="586"/>
                    <a:pt x="2523" y="602"/>
                  </a:cubicBezTo>
                  <a:cubicBezTo>
                    <a:pt x="2547" y="618"/>
                    <a:pt x="2573" y="632"/>
                    <a:pt x="2599" y="643"/>
                  </a:cubicBezTo>
                  <a:cubicBezTo>
                    <a:pt x="2626" y="655"/>
                    <a:pt x="2653" y="664"/>
                    <a:pt x="2681" y="672"/>
                  </a:cubicBezTo>
                  <a:cubicBezTo>
                    <a:pt x="2737" y="687"/>
                    <a:pt x="2795" y="694"/>
                    <a:pt x="2853" y="693"/>
                  </a:cubicBezTo>
                  <a:cubicBezTo>
                    <a:pt x="2910" y="692"/>
                    <a:pt x="2968" y="684"/>
                    <a:pt x="3024" y="669"/>
                  </a:cubicBezTo>
                  <a:cubicBezTo>
                    <a:pt x="3052" y="661"/>
                    <a:pt x="3079" y="652"/>
                    <a:pt x="3106" y="641"/>
                  </a:cubicBezTo>
                  <a:cubicBezTo>
                    <a:pt x="3133" y="631"/>
                    <a:pt x="3159" y="619"/>
                    <a:pt x="3185" y="606"/>
                  </a:cubicBezTo>
                  <a:cubicBezTo>
                    <a:pt x="3237" y="580"/>
                    <a:pt x="3283" y="545"/>
                    <a:pt x="3332" y="514"/>
                  </a:cubicBezTo>
                  <a:cubicBezTo>
                    <a:pt x="3357" y="498"/>
                    <a:pt x="3382" y="484"/>
                    <a:pt x="3409" y="472"/>
                  </a:cubicBezTo>
                  <a:cubicBezTo>
                    <a:pt x="3436" y="461"/>
                    <a:pt x="3464" y="453"/>
                    <a:pt x="3493" y="449"/>
                  </a:cubicBezTo>
                  <a:cubicBezTo>
                    <a:pt x="3521" y="445"/>
                    <a:pt x="3551" y="445"/>
                    <a:pt x="3580" y="448"/>
                  </a:cubicBezTo>
                  <a:cubicBezTo>
                    <a:pt x="3609" y="451"/>
                    <a:pt x="3637" y="457"/>
                    <a:pt x="3665" y="464"/>
                  </a:cubicBezTo>
                  <a:cubicBezTo>
                    <a:pt x="3721" y="479"/>
                    <a:pt x="3776" y="499"/>
                    <a:pt x="3831" y="515"/>
                  </a:cubicBezTo>
                  <a:cubicBezTo>
                    <a:pt x="3997" y="567"/>
                    <a:pt x="3997" y="567"/>
                    <a:pt x="3997" y="567"/>
                  </a:cubicBezTo>
                  <a:cubicBezTo>
                    <a:pt x="4053" y="584"/>
                    <a:pt x="4108" y="601"/>
                    <a:pt x="4165" y="614"/>
                  </a:cubicBezTo>
                  <a:cubicBezTo>
                    <a:pt x="4179" y="617"/>
                    <a:pt x="4193" y="620"/>
                    <a:pt x="4207" y="622"/>
                  </a:cubicBezTo>
                  <a:cubicBezTo>
                    <a:pt x="4221" y="625"/>
                    <a:pt x="4236" y="627"/>
                    <a:pt x="4250" y="630"/>
                  </a:cubicBezTo>
                  <a:cubicBezTo>
                    <a:pt x="4279" y="635"/>
                    <a:pt x="4307" y="639"/>
                    <a:pt x="4336" y="642"/>
                  </a:cubicBezTo>
                  <a:cubicBezTo>
                    <a:pt x="4393" y="650"/>
                    <a:pt x="4451" y="656"/>
                    <a:pt x="4509" y="659"/>
                  </a:cubicBezTo>
                  <a:cubicBezTo>
                    <a:pt x="4625" y="666"/>
                    <a:pt x="4741" y="666"/>
                    <a:pt x="4856" y="657"/>
                  </a:cubicBezTo>
                  <a:cubicBezTo>
                    <a:pt x="4741" y="666"/>
                    <a:pt x="4625" y="667"/>
                    <a:pt x="4509" y="660"/>
                  </a:cubicBezTo>
                  <a:cubicBezTo>
                    <a:pt x="4451" y="657"/>
                    <a:pt x="4393" y="651"/>
                    <a:pt x="4336" y="644"/>
                  </a:cubicBezTo>
                  <a:cubicBezTo>
                    <a:pt x="4307" y="640"/>
                    <a:pt x="4278" y="636"/>
                    <a:pt x="4250" y="632"/>
                  </a:cubicBezTo>
                  <a:cubicBezTo>
                    <a:pt x="4235" y="629"/>
                    <a:pt x="4221" y="627"/>
                    <a:pt x="4207" y="624"/>
                  </a:cubicBezTo>
                  <a:cubicBezTo>
                    <a:pt x="4193" y="622"/>
                    <a:pt x="4178" y="619"/>
                    <a:pt x="4164" y="615"/>
                  </a:cubicBezTo>
                  <a:cubicBezTo>
                    <a:pt x="4108" y="603"/>
                    <a:pt x="4052" y="586"/>
                    <a:pt x="3997" y="569"/>
                  </a:cubicBezTo>
                  <a:cubicBezTo>
                    <a:pt x="3831" y="518"/>
                    <a:pt x="3831" y="518"/>
                    <a:pt x="3831" y="518"/>
                  </a:cubicBezTo>
                  <a:cubicBezTo>
                    <a:pt x="3775" y="501"/>
                    <a:pt x="3721" y="481"/>
                    <a:pt x="3664" y="467"/>
                  </a:cubicBezTo>
                  <a:cubicBezTo>
                    <a:pt x="3637" y="459"/>
                    <a:pt x="3608" y="454"/>
                    <a:pt x="3579" y="451"/>
                  </a:cubicBezTo>
                  <a:cubicBezTo>
                    <a:pt x="3551" y="448"/>
                    <a:pt x="3522" y="447"/>
                    <a:pt x="3493" y="451"/>
                  </a:cubicBezTo>
                  <a:cubicBezTo>
                    <a:pt x="3464" y="455"/>
                    <a:pt x="3436" y="463"/>
                    <a:pt x="3410" y="475"/>
                  </a:cubicBezTo>
                  <a:cubicBezTo>
                    <a:pt x="3383" y="486"/>
                    <a:pt x="3358" y="501"/>
                    <a:pt x="3334" y="516"/>
                  </a:cubicBezTo>
                  <a:cubicBezTo>
                    <a:pt x="3285" y="547"/>
                    <a:pt x="3239" y="582"/>
                    <a:pt x="3187" y="608"/>
                  </a:cubicBezTo>
                  <a:cubicBezTo>
                    <a:pt x="3161" y="622"/>
                    <a:pt x="3134" y="634"/>
                    <a:pt x="3107" y="644"/>
                  </a:cubicBezTo>
                  <a:cubicBezTo>
                    <a:pt x="3080" y="655"/>
                    <a:pt x="3053" y="664"/>
                    <a:pt x="3025" y="672"/>
                  </a:cubicBezTo>
                  <a:cubicBezTo>
                    <a:pt x="2969" y="687"/>
                    <a:pt x="2911" y="695"/>
                    <a:pt x="2853" y="696"/>
                  </a:cubicBezTo>
                  <a:cubicBezTo>
                    <a:pt x="2794" y="697"/>
                    <a:pt x="2736" y="690"/>
                    <a:pt x="2680" y="675"/>
                  </a:cubicBezTo>
                  <a:cubicBezTo>
                    <a:pt x="2652" y="668"/>
                    <a:pt x="2624" y="658"/>
                    <a:pt x="2598" y="647"/>
                  </a:cubicBezTo>
                  <a:cubicBezTo>
                    <a:pt x="2571" y="635"/>
                    <a:pt x="2546" y="621"/>
                    <a:pt x="2521" y="605"/>
                  </a:cubicBezTo>
                  <a:cubicBezTo>
                    <a:pt x="2497" y="589"/>
                    <a:pt x="2474" y="571"/>
                    <a:pt x="2453" y="551"/>
                  </a:cubicBezTo>
                  <a:cubicBezTo>
                    <a:pt x="2442" y="541"/>
                    <a:pt x="2433" y="530"/>
                    <a:pt x="2423" y="519"/>
                  </a:cubicBezTo>
                  <a:cubicBezTo>
                    <a:pt x="2414" y="508"/>
                    <a:pt x="2405" y="497"/>
                    <a:pt x="2396" y="485"/>
                  </a:cubicBezTo>
                  <a:cubicBezTo>
                    <a:pt x="2363" y="437"/>
                    <a:pt x="2336" y="385"/>
                    <a:pt x="2311" y="333"/>
                  </a:cubicBezTo>
                  <a:cubicBezTo>
                    <a:pt x="2286" y="281"/>
                    <a:pt x="2263" y="228"/>
                    <a:pt x="2237" y="176"/>
                  </a:cubicBezTo>
                  <a:cubicBezTo>
                    <a:pt x="2224" y="150"/>
                    <a:pt x="2211" y="124"/>
                    <a:pt x="2195" y="100"/>
                  </a:cubicBezTo>
                  <a:cubicBezTo>
                    <a:pt x="2187" y="88"/>
                    <a:pt x="2179" y="76"/>
                    <a:pt x="2169" y="66"/>
                  </a:cubicBezTo>
                  <a:cubicBezTo>
                    <a:pt x="2164" y="60"/>
                    <a:pt x="2159" y="55"/>
                    <a:pt x="2154" y="50"/>
                  </a:cubicBezTo>
                  <a:cubicBezTo>
                    <a:pt x="2151" y="48"/>
                    <a:pt x="2149" y="45"/>
                    <a:pt x="2146" y="43"/>
                  </a:cubicBezTo>
                  <a:cubicBezTo>
                    <a:pt x="2137" y="37"/>
                    <a:pt x="2137" y="37"/>
                    <a:pt x="2137" y="37"/>
                  </a:cubicBezTo>
                  <a:cubicBezTo>
                    <a:pt x="2114" y="20"/>
                    <a:pt x="2087" y="9"/>
                    <a:pt x="2058" y="6"/>
                  </a:cubicBezTo>
                  <a:cubicBezTo>
                    <a:pt x="2044" y="4"/>
                    <a:pt x="2029" y="4"/>
                    <a:pt x="2015" y="5"/>
                  </a:cubicBezTo>
                  <a:cubicBezTo>
                    <a:pt x="2010" y="6"/>
                    <a:pt x="2010" y="6"/>
                    <a:pt x="2010" y="6"/>
                  </a:cubicBezTo>
                  <a:cubicBezTo>
                    <a:pt x="2004" y="7"/>
                    <a:pt x="2004" y="7"/>
                    <a:pt x="2004" y="7"/>
                  </a:cubicBezTo>
                  <a:cubicBezTo>
                    <a:pt x="2001" y="7"/>
                    <a:pt x="1997" y="7"/>
                    <a:pt x="1994" y="8"/>
                  </a:cubicBezTo>
                  <a:cubicBezTo>
                    <a:pt x="1987" y="10"/>
                    <a:pt x="1980" y="11"/>
                    <a:pt x="1973" y="13"/>
                  </a:cubicBezTo>
                  <a:cubicBezTo>
                    <a:pt x="1959" y="16"/>
                    <a:pt x="1945" y="21"/>
                    <a:pt x="1932" y="26"/>
                  </a:cubicBezTo>
                  <a:cubicBezTo>
                    <a:pt x="1925" y="29"/>
                    <a:pt x="1918" y="32"/>
                    <a:pt x="1912" y="35"/>
                  </a:cubicBezTo>
                  <a:cubicBezTo>
                    <a:pt x="1905" y="38"/>
                    <a:pt x="1899" y="41"/>
                    <a:pt x="1892" y="45"/>
                  </a:cubicBezTo>
                  <a:cubicBezTo>
                    <a:pt x="1867" y="58"/>
                    <a:pt x="1842" y="74"/>
                    <a:pt x="1819" y="91"/>
                  </a:cubicBezTo>
                  <a:cubicBezTo>
                    <a:pt x="1773" y="126"/>
                    <a:pt x="1733" y="168"/>
                    <a:pt x="1694" y="211"/>
                  </a:cubicBezTo>
                  <a:cubicBezTo>
                    <a:pt x="1675" y="233"/>
                    <a:pt x="1657" y="255"/>
                    <a:pt x="1638" y="277"/>
                  </a:cubicBezTo>
                  <a:cubicBezTo>
                    <a:pt x="1581" y="343"/>
                    <a:pt x="1581" y="343"/>
                    <a:pt x="1581" y="343"/>
                  </a:cubicBezTo>
                  <a:cubicBezTo>
                    <a:pt x="1505" y="430"/>
                    <a:pt x="1417" y="507"/>
                    <a:pt x="1322" y="574"/>
                  </a:cubicBezTo>
                  <a:cubicBezTo>
                    <a:pt x="1228" y="641"/>
                    <a:pt x="1126" y="698"/>
                    <a:pt x="1020" y="745"/>
                  </a:cubicBezTo>
                  <a:cubicBezTo>
                    <a:pt x="914" y="792"/>
                    <a:pt x="803" y="829"/>
                    <a:pt x="691" y="855"/>
                  </a:cubicBezTo>
                  <a:cubicBezTo>
                    <a:pt x="465" y="908"/>
                    <a:pt x="229" y="919"/>
                    <a:pt x="0" y="8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" name="Freeform 36"/>
            <p:cNvSpPr/>
            <p:nvPr userDrawn="1"/>
          </p:nvSpPr>
          <p:spPr bwMode="auto">
            <a:xfrm>
              <a:off x="13498513" y="1874838"/>
              <a:ext cx="12126913" cy="2117725"/>
            </a:xfrm>
            <a:custGeom>
              <a:avLst/>
              <a:gdLst>
                <a:gd name="T0" fmla="*/ 681 w 4855"/>
                <a:gd name="T1" fmla="*/ 784 h 847"/>
                <a:gd name="T2" fmla="*/ 1309 w 4855"/>
                <a:gd name="T3" fmla="*/ 519 h 847"/>
                <a:gd name="T4" fmla="*/ 1629 w 4855"/>
                <a:gd name="T5" fmla="*/ 236 h 847"/>
                <a:gd name="T6" fmla="*/ 1821 w 4855"/>
                <a:gd name="T7" fmla="*/ 65 h 847"/>
                <a:gd name="T8" fmla="*/ 1980 w 4855"/>
                <a:gd name="T9" fmla="*/ 3 h 847"/>
                <a:gd name="T10" fmla="*/ 2066 w 4855"/>
                <a:gd name="T11" fmla="*/ 9 h 847"/>
                <a:gd name="T12" fmla="*/ 2076 w 4855"/>
                <a:gd name="T13" fmla="*/ 12 h 847"/>
                <a:gd name="T14" fmla="*/ 2096 w 4855"/>
                <a:gd name="T15" fmla="*/ 21 h 847"/>
                <a:gd name="T16" fmla="*/ 2123 w 4855"/>
                <a:gd name="T17" fmla="*/ 39 h 847"/>
                <a:gd name="T18" fmla="*/ 2135 w 4855"/>
                <a:gd name="T19" fmla="*/ 49 h 847"/>
                <a:gd name="T20" fmla="*/ 2192 w 4855"/>
                <a:gd name="T21" fmla="*/ 121 h 847"/>
                <a:gd name="T22" fmla="*/ 2315 w 4855"/>
                <a:gd name="T23" fmla="*/ 347 h 847"/>
                <a:gd name="T24" fmla="*/ 2552 w 4855"/>
                <a:gd name="T25" fmla="*/ 585 h 847"/>
                <a:gd name="T26" fmla="*/ 2571 w 4855"/>
                <a:gd name="T27" fmla="*/ 593 h 847"/>
                <a:gd name="T28" fmla="*/ 2596 w 4855"/>
                <a:gd name="T29" fmla="*/ 604 h 847"/>
                <a:gd name="T30" fmla="*/ 2611 w 4855"/>
                <a:gd name="T31" fmla="*/ 609 h 847"/>
                <a:gd name="T32" fmla="*/ 2715 w 4855"/>
                <a:gd name="T33" fmla="*/ 633 h 847"/>
                <a:gd name="T34" fmla="*/ 3051 w 4855"/>
                <a:gd name="T35" fmla="*/ 593 h 847"/>
                <a:gd name="T36" fmla="*/ 3205 w 4855"/>
                <a:gd name="T37" fmla="*/ 520 h 847"/>
                <a:gd name="T38" fmla="*/ 3429 w 4855"/>
                <a:gd name="T39" fmla="*/ 394 h 847"/>
                <a:gd name="T40" fmla="*/ 3450 w 4855"/>
                <a:gd name="T41" fmla="*/ 389 h 847"/>
                <a:gd name="T42" fmla="*/ 3514 w 4855"/>
                <a:gd name="T43" fmla="*/ 380 h 847"/>
                <a:gd name="T44" fmla="*/ 3684 w 4855"/>
                <a:gd name="T45" fmla="*/ 403 h 847"/>
                <a:gd name="T46" fmla="*/ 4011 w 4855"/>
                <a:gd name="T47" fmla="*/ 505 h 847"/>
                <a:gd name="T48" fmla="*/ 4259 w 4855"/>
                <a:gd name="T49" fmla="*/ 575 h 847"/>
                <a:gd name="T50" fmla="*/ 4513 w 4855"/>
                <a:gd name="T51" fmla="*/ 612 h 847"/>
                <a:gd name="T52" fmla="*/ 4513 w 4855"/>
                <a:gd name="T53" fmla="*/ 613 h 847"/>
                <a:gd name="T54" fmla="*/ 4258 w 4855"/>
                <a:gd name="T55" fmla="*/ 576 h 847"/>
                <a:gd name="T56" fmla="*/ 4010 w 4855"/>
                <a:gd name="T57" fmla="*/ 507 h 847"/>
                <a:gd name="T58" fmla="*/ 3683 w 4855"/>
                <a:gd name="T59" fmla="*/ 406 h 847"/>
                <a:gd name="T60" fmla="*/ 3514 w 4855"/>
                <a:gd name="T61" fmla="*/ 383 h 847"/>
                <a:gd name="T62" fmla="*/ 3451 w 4855"/>
                <a:gd name="T63" fmla="*/ 392 h 847"/>
                <a:gd name="T64" fmla="*/ 3430 w 4855"/>
                <a:gd name="T65" fmla="*/ 397 h 847"/>
                <a:gd name="T66" fmla="*/ 3207 w 4855"/>
                <a:gd name="T67" fmla="*/ 522 h 847"/>
                <a:gd name="T68" fmla="*/ 3052 w 4855"/>
                <a:gd name="T69" fmla="*/ 596 h 847"/>
                <a:gd name="T70" fmla="*/ 2714 w 4855"/>
                <a:gd name="T71" fmla="*/ 637 h 847"/>
                <a:gd name="T72" fmla="*/ 2610 w 4855"/>
                <a:gd name="T73" fmla="*/ 612 h 847"/>
                <a:gd name="T74" fmla="*/ 2594 w 4855"/>
                <a:gd name="T75" fmla="*/ 607 h 847"/>
                <a:gd name="T76" fmla="*/ 2570 w 4855"/>
                <a:gd name="T77" fmla="*/ 597 h 847"/>
                <a:gd name="T78" fmla="*/ 2550 w 4855"/>
                <a:gd name="T79" fmla="*/ 588 h 847"/>
                <a:gd name="T80" fmla="*/ 2311 w 4855"/>
                <a:gd name="T81" fmla="*/ 349 h 847"/>
                <a:gd name="T82" fmla="*/ 2189 w 4855"/>
                <a:gd name="T83" fmla="*/ 123 h 847"/>
                <a:gd name="T84" fmla="*/ 2133 w 4855"/>
                <a:gd name="T85" fmla="*/ 52 h 847"/>
                <a:gd name="T86" fmla="*/ 2121 w 4855"/>
                <a:gd name="T87" fmla="*/ 42 h 847"/>
                <a:gd name="T88" fmla="*/ 2094 w 4855"/>
                <a:gd name="T89" fmla="*/ 24 h 847"/>
                <a:gd name="T90" fmla="*/ 2075 w 4855"/>
                <a:gd name="T91" fmla="*/ 16 h 847"/>
                <a:gd name="T92" fmla="*/ 2065 w 4855"/>
                <a:gd name="T93" fmla="*/ 12 h 847"/>
                <a:gd name="T94" fmla="*/ 1980 w 4855"/>
                <a:gd name="T95" fmla="*/ 6 h 847"/>
                <a:gd name="T96" fmla="*/ 1823 w 4855"/>
                <a:gd name="T97" fmla="*/ 68 h 847"/>
                <a:gd name="T98" fmla="*/ 1632 w 4855"/>
                <a:gd name="T99" fmla="*/ 239 h 847"/>
                <a:gd name="T100" fmla="*/ 1311 w 4855"/>
                <a:gd name="T101" fmla="*/ 522 h 847"/>
                <a:gd name="T102" fmla="*/ 681 w 4855"/>
                <a:gd name="T103" fmla="*/ 786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55" h="847">
                  <a:moveTo>
                    <a:pt x="0" y="812"/>
                  </a:moveTo>
                  <a:cubicBezTo>
                    <a:pt x="226" y="847"/>
                    <a:pt x="458" y="834"/>
                    <a:pt x="681" y="784"/>
                  </a:cubicBezTo>
                  <a:cubicBezTo>
                    <a:pt x="792" y="759"/>
                    <a:pt x="902" y="724"/>
                    <a:pt x="1007" y="680"/>
                  </a:cubicBezTo>
                  <a:cubicBezTo>
                    <a:pt x="1113" y="636"/>
                    <a:pt x="1214" y="582"/>
                    <a:pt x="1309" y="519"/>
                  </a:cubicBezTo>
                  <a:cubicBezTo>
                    <a:pt x="1404" y="456"/>
                    <a:pt x="1493" y="383"/>
                    <a:pt x="1571" y="299"/>
                  </a:cubicBezTo>
                  <a:cubicBezTo>
                    <a:pt x="1629" y="236"/>
                    <a:pt x="1629" y="236"/>
                    <a:pt x="1629" y="236"/>
                  </a:cubicBezTo>
                  <a:cubicBezTo>
                    <a:pt x="1649" y="215"/>
                    <a:pt x="1668" y="195"/>
                    <a:pt x="1689" y="174"/>
                  </a:cubicBezTo>
                  <a:cubicBezTo>
                    <a:pt x="1729" y="134"/>
                    <a:pt x="1772" y="96"/>
                    <a:pt x="1821" y="65"/>
                  </a:cubicBezTo>
                  <a:cubicBezTo>
                    <a:pt x="1845" y="50"/>
                    <a:pt x="1871" y="36"/>
                    <a:pt x="1897" y="25"/>
                  </a:cubicBezTo>
                  <a:cubicBezTo>
                    <a:pt x="1924" y="15"/>
                    <a:pt x="1951" y="6"/>
                    <a:pt x="1980" y="3"/>
                  </a:cubicBezTo>
                  <a:cubicBezTo>
                    <a:pt x="1994" y="1"/>
                    <a:pt x="2009" y="0"/>
                    <a:pt x="2023" y="1"/>
                  </a:cubicBezTo>
                  <a:cubicBezTo>
                    <a:pt x="2037" y="2"/>
                    <a:pt x="2052" y="5"/>
                    <a:pt x="2066" y="9"/>
                  </a:cubicBezTo>
                  <a:cubicBezTo>
                    <a:pt x="2071" y="10"/>
                    <a:pt x="2071" y="10"/>
                    <a:pt x="2071" y="10"/>
                  </a:cubicBezTo>
                  <a:cubicBezTo>
                    <a:pt x="2076" y="12"/>
                    <a:pt x="2076" y="12"/>
                    <a:pt x="2076" y="12"/>
                  </a:cubicBezTo>
                  <a:cubicBezTo>
                    <a:pt x="2079" y="14"/>
                    <a:pt x="2083" y="15"/>
                    <a:pt x="2086" y="16"/>
                  </a:cubicBezTo>
                  <a:cubicBezTo>
                    <a:pt x="2096" y="21"/>
                    <a:pt x="2096" y="21"/>
                    <a:pt x="2096" y="21"/>
                  </a:cubicBezTo>
                  <a:cubicBezTo>
                    <a:pt x="2099" y="23"/>
                    <a:pt x="2102" y="25"/>
                    <a:pt x="2105" y="26"/>
                  </a:cubicBezTo>
                  <a:cubicBezTo>
                    <a:pt x="2111" y="30"/>
                    <a:pt x="2117" y="34"/>
                    <a:pt x="2123" y="39"/>
                  </a:cubicBezTo>
                  <a:cubicBezTo>
                    <a:pt x="2131" y="46"/>
                    <a:pt x="2131" y="46"/>
                    <a:pt x="2131" y="46"/>
                  </a:cubicBezTo>
                  <a:cubicBezTo>
                    <a:pt x="2135" y="49"/>
                    <a:pt x="2135" y="49"/>
                    <a:pt x="2135" y="49"/>
                  </a:cubicBezTo>
                  <a:cubicBezTo>
                    <a:pt x="2139" y="53"/>
                    <a:pt x="2139" y="53"/>
                    <a:pt x="2139" y="53"/>
                  </a:cubicBezTo>
                  <a:cubicBezTo>
                    <a:pt x="2160" y="73"/>
                    <a:pt x="2177" y="97"/>
                    <a:pt x="2192" y="121"/>
                  </a:cubicBezTo>
                  <a:cubicBezTo>
                    <a:pt x="2207" y="145"/>
                    <a:pt x="2220" y="171"/>
                    <a:pt x="2234" y="196"/>
                  </a:cubicBezTo>
                  <a:cubicBezTo>
                    <a:pt x="2261" y="246"/>
                    <a:pt x="2286" y="297"/>
                    <a:pt x="2315" y="347"/>
                  </a:cubicBezTo>
                  <a:cubicBezTo>
                    <a:pt x="2343" y="396"/>
                    <a:pt x="2374" y="445"/>
                    <a:pt x="2413" y="486"/>
                  </a:cubicBezTo>
                  <a:cubicBezTo>
                    <a:pt x="2452" y="528"/>
                    <a:pt x="2500" y="560"/>
                    <a:pt x="2552" y="585"/>
                  </a:cubicBezTo>
                  <a:cubicBezTo>
                    <a:pt x="2561" y="589"/>
                    <a:pt x="2561" y="589"/>
                    <a:pt x="2561" y="589"/>
                  </a:cubicBezTo>
                  <a:cubicBezTo>
                    <a:pt x="2564" y="591"/>
                    <a:pt x="2568" y="592"/>
                    <a:pt x="2571" y="593"/>
                  </a:cubicBezTo>
                  <a:cubicBezTo>
                    <a:pt x="2591" y="602"/>
                    <a:pt x="2591" y="602"/>
                    <a:pt x="2591" y="602"/>
                  </a:cubicBezTo>
                  <a:cubicBezTo>
                    <a:pt x="2596" y="604"/>
                    <a:pt x="2596" y="604"/>
                    <a:pt x="2596" y="604"/>
                  </a:cubicBezTo>
                  <a:cubicBezTo>
                    <a:pt x="2601" y="605"/>
                    <a:pt x="2601" y="605"/>
                    <a:pt x="2601" y="605"/>
                  </a:cubicBezTo>
                  <a:cubicBezTo>
                    <a:pt x="2611" y="609"/>
                    <a:pt x="2611" y="609"/>
                    <a:pt x="2611" y="609"/>
                  </a:cubicBezTo>
                  <a:cubicBezTo>
                    <a:pt x="2618" y="611"/>
                    <a:pt x="2624" y="613"/>
                    <a:pt x="2631" y="615"/>
                  </a:cubicBezTo>
                  <a:cubicBezTo>
                    <a:pt x="2659" y="623"/>
                    <a:pt x="2686" y="630"/>
                    <a:pt x="2715" y="633"/>
                  </a:cubicBezTo>
                  <a:cubicBezTo>
                    <a:pt x="2771" y="641"/>
                    <a:pt x="2829" y="642"/>
                    <a:pt x="2885" y="635"/>
                  </a:cubicBezTo>
                  <a:cubicBezTo>
                    <a:pt x="2942" y="627"/>
                    <a:pt x="2997" y="613"/>
                    <a:pt x="3051" y="593"/>
                  </a:cubicBezTo>
                  <a:cubicBezTo>
                    <a:pt x="3078" y="584"/>
                    <a:pt x="3104" y="572"/>
                    <a:pt x="3130" y="560"/>
                  </a:cubicBezTo>
                  <a:cubicBezTo>
                    <a:pt x="3156" y="548"/>
                    <a:pt x="3181" y="535"/>
                    <a:pt x="3205" y="520"/>
                  </a:cubicBezTo>
                  <a:cubicBezTo>
                    <a:pt x="3254" y="490"/>
                    <a:pt x="3300" y="456"/>
                    <a:pt x="3350" y="428"/>
                  </a:cubicBezTo>
                  <a:cubicBezTo>
                    <a:pt x="3376" y="415"/>
                    <a:pt x="3402" y="403"/>
                    <a:pt x="3429" y="394"/>
                  </a:cubicBezTo>
                  <a:cubicBezTo>
                    <a:pt x="3433" y="393"/>
                    <a:pt x="3436" y="392"/>
                    <a:pt x="3440" y="391"/>
                  </a:cubicBezTo>
                  <a:cubicBezTo>
                    <a:pt x="3450" y="389"/>
                    <a:pt x="3450" y="389"/>
                    <a:pt x="3450" y="389"/>
                  </a:cubicBezTo>
                  <a:cubicBezTo>
                    <a:pt x="3457" y="387"/>
                    <a:pt x="3464" y="386"/>
                    <a:pt x="3471" y="385"/>
                  </a:cubicBezTo>
                  <a:cubicBezTo>
                    <a:pt x="3485" y="382"/>
                    <a:pt x="3500" y="381"/>
                    <a:pt x="3514" y="380"/>
                  </a:cubicBezTo>
                  <a:cubicBezTo>
                    <a:pt x="3543" y="379"/>
                    <a:pt x="3571" y="381"/>
                    <a:pt x="3600" y="385"/>
                  </a:cubicBezTo>
                  <a:cubicBezTo>
                    <a:pt x="3628" y="390"/>
                    <a:pt x="3656" y="396"/>
                    <a:pt x="3684" y="403"/>
                  </a:cubicBezTo>
                  <a:cubicBezTo>
                    <a:pt x="3739" y="418"/>
                    <a:pt x="3793" y="436"/>
                    <a:pt x="3848" y="452"/>
                  </a:cubicBezTo>
                  <a:cubicBezTo>
                    <a:pt x="3903" y="468"/>
                    <a:pt x="3957" y="486"/>
                    <a:pt x="4011" y="505"/>
                  </a:cubicBezTo>
                  <a:cubicBezTo>
                    <a:pt x="4065" y="524"/>
                    <a:pt x="4120" y="542"/>
                    <a:pt x="4175" y="556"/>
                  </a:cubicBezTo>
                  <a:cubicBezTo>
                    <a:pt x="4203" y="563"/>
                    <a:pt x="4231" y="569"/>
                    <a:pt x="4259" y="575"/>
                  </a:cubicBezTo>
                  <a:cubicBezTo>
                    <a:pt x="4287" y="580"/>
                    <a:pt x="4315" y="586"/>
                    <a:pt x="4343" y="590"/>
                  </a:cubicBezTo>
                  <a:cubicBezTo>
                    <a:pt x="4399" y="600"/>
                    <a:pt x="4456" y="607"/>
                    <a:pt x="4513" y="612"/>
                  </a:cubicBezTo>
                  <a:cubicBezTo>
                    <a:pt x="4627" y="622"/>
                    <a:pt x="4742" y="623"/>
                    <a:pt x="4855" y="613"/>
                  </a:cubicBezTo>
                  <a:cubicBezTo>
                    <a:pt x="4742" y="623"/>
                    <a:pt x="4627" y="622"/>
                    <a:pt x="4513" y="613"/>
                  </a:cubicBezTo>
                  <a:cubicBezTo>
                    <a:pt x="4456" y="608"/>
                    <a:pt x="4399" y="601"/>
                    <a:pt x="4343" y="592"/>
                  </a:cubicBezTo>
                  <a:cubicBezTo>
                    <a:pt x="4314" y="587"/>
                    <a:pt x="4286" y="582"/>
                    <a:pt x="4258" y="576"/>
                  </a:cubicBezTo>
                  <a:cubicBezTo>
                    <a:pt x="4230" y="571"/>
                    <a:pt x="4202" y="565"/>
                    <a:pt x="4174" y="558"/>
                  </a:cubicBezTo>
                  <a:cubicBezTo>
                    <a:pt x="4119" y="544"/>
                    <a:pt x="4064" y="526"/>
                    <a:pt x="4010" y="507"/>
                  </a:cubicBezTo>
                  <a:cubicBezTo>
                    <a:pt x="3957" y="488"/>
                    <a:pt x="3902" y="470"/>
                    <a:pt x="3848" y="454"/>
                  </a:cubicBezTo>
                  <a:cubicBezTo>
                    <a:pt x="3792" y="439"/>
                    <a:pt x="3738" y="421"/>
                    <a:pt x="3683" y="406"/>
                  </a:cubicBezTo>
                  <a:cubicBezTo>
                    <a:pt x="3655" y="399"/>
                    <a:pt x="3628" y="392"/>
                    <a:pt x="3599" y="388"/>
                  </a:cubicBezTo>
                  <a:cubicBezTo>
                    <a:pt x="3571" y="384"/>
                    <a:pt x="3543" y="382"/>
                    <a:pt x="3514" y="383"/>
                  </a:cubicBezTo>
                  <a:cubicBezTo>
                    <a:pt x="3500" y="384"/>
                    <a:pt x="3486" y="385"/>
                    <a:pt x="3472" y="387"/>
                  </a:cubicBezTo>
                  <a:cubicBezTo>
                    <a:pt x="3465" y="388"/>
                    <a:pt x="3458" y="390"/>
                    <a:pt x="3451" y="392"/>
                  </a:cubicBezTo>
                  <a:cubicBezTo>
                    <a:pt x="3440" y="394"/>
                    <a:pt x="3440" y="394"/>
                    <a:pt x="3440" y="394"/>
                  </a:cubicBezTo>
                  <a:cubicBezTo>
                    <a:pt x="3437" y="395"/>
                    <a:pt x="3433" y="396"/>
                    <a:pt x="3430" y="397"/>
                  </a:cubicBezTo>
                  <a:cubicBezTo>
                    <a:pt x="3403" y="405"/>
                    <a:pt x="3377" y="417"/>
                    <a:pt x="3352" y="431"/>
                  </a:cubicBezTo>
                  <a:cubicBezTo>
                    <a:pt x="3302" y="458"/>
                    <a:pt x="3256" y="492"/>
                    <a:pt x="3207" y="522"/>
                  </a:cubicBezTo>
                  <a:cubicBezTo>
                    <a:pt x="3182" y="537"/>
                    <a:pt x="3157" y="551"/>
                    <a:pt x="3131" y="563"/>
                  </a:cubicBezTo>
                  <a:cubicBezTo>
                    <a:pt x="3105" y="575"/>
                    <a:pt x="3079" y="587"/>
                    <a:pt x="3052" y="596"/>
                  </a:cubicBezTo>
                  <a:cubicBezTo>
                    <a:pt x="2998" y="616"/>
                    <a:pt x="2943" y="631"/>
                    <a:pt x="2886" y="638"/>
                  </a:cubicBezTo>
                  <a:cubicBezTo>
                    <a:pt x="2829" y="645"/>
                    <a:pt x="2771" y="645"/>
                    <a:pt x="2714" y="637"/>
                  </a:cubicBezTo>
                  <a:cubicBezTo>
                    <a:pt x="2686" y="633"/>
                    <a:pt x="2658" y="626"/>
                    <a:pt x="2630" y="619"/>
                  </a:cubicBezTo>
                  <a:cubicBezTo>
                    <a:pt x="2623" y="617"/>
                    <a:pt x="2617" y="614"/>
                    <a:pt x="2610" y="612"/>
                  </a:cubicBezTo>
                  <a:cubicBezTo>
                    <a:pt x="2600" y="609"/>
                    <a:pt x="2600" y="609"/>
                    <a:pt x="2600" y="609"/>
                  </a:cubicBezTo>
                  <a:cubicBezTo>
                    <a:pt x="2594" y="607"/>
                    <a:pt x="2594" y="607"/>
                    <a:pt x="2594" y="607"/>
                  </a:cubicBezTo>
                  <a:cubicBezTo>
                    <a:pt x="2589" y="605"/>
                    <a:pt x="2589" y="605"/>
                    <a:pt x="2589" y="605"/>
                  </a:cubicBezTo>
                  <a:cubicBezTo>
                    <a:pt x="2570" y="597"/>
                    <a:pt x="2570" y="597"/>
                    <a:pt x="2570" y="597"/>
                  </a:cubicBezTo>
                  <a:cubicBezTo>
                    <a:pt x="2566" y="595"/>
                    <a:pt x="2563" y="594"/>
                    <a:pt x="2560" y="593"/>
                  </a:cubicBezTo>
                  <a:cubicBezTo>
                    <a:pt x="2550" y="588"/>
                    <a:pt x="2550" y="588"/>
                    <a:pt x="2550" y="588"/>
                  </a:cubicBezTo>
                  <a:cubicBezTo>
                    <a:pt x="2498" y="563"/>
                    <a:pt x="2450" y="531"/>
                    <a:pt x="2410" y="489"/>
                  </a:cubicBezTo>
                  <a:cubicBezTo>
                    <a:pt x="2370" y="448"/>
                    <a:pt x="2340" y="399"/>
                    <a:pt x="2311" y="349"/>
                  </a:cubicBezTo>
                  <a:cubicBezTo>
                    <a:pt x="2283" y="299"/>
                    <a:pt x="2257" y="248"/>
                    <a:pt x="2230" y="198"/>
                  </a:cubicBezTo>
                  <a:cubicBezTo>
                    <a:pt x="2217" y="172"/>
                    <a:pt x="2203" y="147"/>
                    <a:pt x="2189" y="123"/>
                  </a:cubicBezTo>
                  <a:cubicBezTo>
                    <a:pt x="2174" y="99"/>
                    <a:pt x="2157" y="75"/>
                    <a:pt x="2137" y="56"/>
                  </a:cubicBezTo>
                  <a:cubicBezTo>
                    <a:pt x="2133" y="52"/>
                    <a:pt x="2133" y="52"/>
                    <a:pt x="2133" y="52"/>
                  </a:cubicBezTo>
                  <a:cubicBezTo>
                    <a:pt x="2129" y="48"/>
                    <a:pt x="2129" y="48"/>
                    <a:pt x="2129" y="48"/>
                  </a:cubicBezTo>
                  <a:cubicBezTo>
                    <a:pt x="2121" y="42"/>
                    <a:pt x="2121" y="42"/>
                    <a:pt x="2121" y="42"/>
                  </a:cubicBezTo>
                  <a:cubicBezTo>
                    <a:pt x="2115" y="37"/>
                    <a:pt x="2109" y="33"/>
                    <a:pt x="2103" y="30"/>
                  </a:cubicBezTo>
                  <a:cubicBezTo>
                    <a:pt x="2100" y="28"/>
                    <a:pt x="2097" y="26"/>
                    <a:pt x="2094" y="24"/>
                  </a:cubicBezTo>
                  <a:cubicBezTo>
                    <a:pt x="2084" y="20"/>
                    <a:pt x="2084" y="20"/>
                    <a:pt x="2084" y="20"/>
                  </a:cubicBezTo>
                  <a:cubicBezTo>
                    <a:pt x="2081" y="18"/>
                    <a:pt x="2078" y="17"/>
                    <a:pt x="2075" y="16"/>
                  </a:cubicBezTo>
                  <a:cubicBezTo>
                    <a:pt x="2070" y="14"/>
                    <a:pt x="2070" y="14"/>
                    <a:pt x="2070" y="14"/>
                  </a:cubicBezTo>
                  <a:cubicBezTo>
                    <a:pt x="2065" y="12"/>
                    <a:pt x="2065" y="12"/>
                    <a:pt x="2065" y="12"/>
                  </a:cubicBezTo>
                  <a:cubicBezTo>
                    <a:pt x="2051" y="8"/>
                    <a:pt x="2037" y="6"/>
                    <a:pt x="2023" y="5"/>
                  </a:cubicBezTo>
                  <a:cubicBezTo>
                    <a:pt x="2009" y="4"/>
                    <a:pt x="1994" y="5"/>
                    <a:pt x="1980" y="6"/>
                  </a:cubicBezTo>
                  <a:cubicBezTo>
                    <a:pt x="1952" y="10"/>
                    <a:pt x="1925" y="18"/>
                    <a:pt x="1898" y="29"/>
                  </a:cubicBezTo>
                  <a:cubicBezTo>
                    <a:pt x="1872" y="39"/>
                    <a:pt x="1847" y="53"/>
                    <a:pt x="1823" y="68"/>
                  </a:cubicBezTo>
                  <a:cubicBezTo>
                    <a:pt x="1774" y="98"/>
                    <a:pt x="1731" y="136"/>
                    <a:pt x="1691" y="177"/>
                  </a:cubicBezTo>
                  <a:cubicBezTo>
                    <a:pt x="1671" y="197"/>
                    <a:pt x="1651" y="218"/>
                    <a:pt x="1632" y="239"/>
                  </a:cubicBezTo>
                  <a:cubicBezTo>
                    <a:pt x="1573" y="301"/>
                    <a:pt x="1573" y="301"/>
                    <a:pt x="1573" y="301"/>
                  </a:cubicBezTo>
                  <a:cubicBezTo>
                    <a:pt x="1495" y="385"/>
                    <a:pt x="1406" y="458"/>
                    <a:pt x="1311" y="522"/>
                  </a:cubicBezTo>
                  <a:cubicBezTo>
                    <a:pt x="1215" y="585"/>
                    <a:pt x="1114" y="638"/>
                    <a:pt x="1008" y="682"/>
                  </a:cubicBezTo>
                  <a:cubicBezTo>
                    <a:pt x="903" y="726"/>
                    <a:pt x="793" y="761"/>
                    <a:pt x="681" y="786"/>
                  </a:cubicBezTo>
                  <a:cubicBezTo>
                    <a:pt x="458" y="836"/>
                    <a:pt x="226" y="847"/>
                    <a:pt x="0" y="8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" name="Freeform 37"/>
            <p:cNvSpPr/>
            <p:nvPr userDrawn="1"/>
          </p:nvSpPr>
          <p:spPr bwMode="auto">
            <a:xfrm>
              <a:off x="13493750" y="2022475"/>
              <a:ext cx="12130088" cy="1938338"/>
            </a:xfrm>
            <a:custGeom>
              <a:avLst/>
              <a:gdLst>
                <a:gd name="T0" fmla="*/ 674 w 4856"/>
                <a:gd name="T1" fmla="*/ 714 h 775"/>
                <a:gd name="T2" fmla="*/ 1036 w 4856"/>
                <a:gd name="T3" fmla="*/ 600 h 775"/>
                <a:gd name="T4" fmla="*/ 1114 w 4856"/>
                <a:gd name="T5" fmla="*/ 566 h 775"/>
                <a:gd name="T6" fmla="*/ 1190 w 4856"/>
                <a:gd name="T7" fmla="*/ 528 h 775"/>
                <a:gd name="T8" fmla="*/ 1227 w 4856"/>
                <a:gd name="T9" fmla="*/ 509 h 775"/>
                <a:gd name="T10" fmla="*/ 1566 w 4856"/>
                <a:gd name="T11" fmla="*/ 257 h 775"/>
                <a:gd name="T12" fmla="*/ 1688 w 4856"/>
                <a:gd name="T13" fmla="*/ 141 h 775"/>
                <a:gd name="T14" fmla="*/ 1906 w 4856"/>
                <a:gd name="T15" fmla="*/ 12 h 775"/>
                <a:gd name="T16" fmla="*/ 1990 w 4856"/>
                <a:gd name="T17" fmla="*/ 0 h 775"/>
                <a:gd name="T18" fmla="*/ 2072 w 4856"/>
                <a:gd name="T19" fmla="*/ 20 h 775"/>
                <a:gd name="T20" fmla="*/ 2138 w 4856"/>
                <a:gd name="T21" fmla="*/ 73 h 775"/>
                <a:gd name="T22" fmla="*/ 2231 w 4856"/>
                <a:gd name="T23" fmla="*/ 215 h 775"/>
                <a:gd name="T24" fmla="*/ 2434 w 4856"/>
                <a:gd name="T25" fmla="*/ 482 h 775"/>
                <a:gd name="T26" fmla="*/ 2456 w 4856"/>
                <a:gd name="T27" fmla="*/ 497 h 775"/>
                <a:gd name="T28" fmla="*/ 2469 w 4856"/>
                <a:gd name="T29" fmla="*/ 506 h 775"/>
                <a:gd name="T30" fmla="*/ 2506 w 4856"/>
                <a:gd name="T31" fmla="*/ 526 h 775"/>
                <a:gd name="T32" fmla="*/ 2525 w 4856"/>
                <a:gd name="T33" fmla="*/ 535 h 775"/>
                <a:gd name="T34" fmla="*/ 2564 w 4856"/>
                <a:gd name="T35" fmla="*/ 551 h 775"/>
                <a:gd name="T36" fmla="*/ 2750 w 4856"/>
                <a:gd name="T37" fmla="*/ 586 h 775"/>
                <a:gd name="T38" fmla="*/ 2855 w 4856"/>
                <a:gd name="T39" fmla="*/ 580 h 775"/>
                <a:gd name="T40" fmla="*/ 2917 w 4856"/>
                <a:gd name="T41" fmla="*/ 568 h 775"/>
                <a:gd name="T42" fmla="*/ 3152 w 4856"/>
                <a:gd name="T43" fmla="*/ 475 h 775"/>
                <a:gd name="T44" fmla="*/ 3371 w 4856"/>
                <a:gd name="T45" fmla="*/ 345 h 775"/>
                <a:gd name="T46" fmla="*/ 3536 w 4856"/>
                <a:gd name="T47" fmla="*/ 313 h 775"/>
                <a:gd name="T48" fmla="*/ 3703 w 4856"/>
                <a:gd name="T49" fmla="*/ 341 h 775"/>
                <a:gd name="T50" fmla="*/ 3866 w 4856"/>
                <a:gd name="T51" fmla="*/ 387 h 775"/>
                <a:gd name="T52" fmla="*/ 4026 w 4856"/>
                <a:gd name="T53" fmla="*/ 444 h 775"/>
                <a:gd name="T54" fmla="*/ 4518 w 4856"/>
                <a:gd name="T55" fmla="*/ 564 h 775"/>
                <a:gd name="T56" fmla="*/ 4518 w 4856"/>
                <a:gd name="T57" fmla="*/ 565 h 775"/>
                <a:gd name="T58" fmla="*/ 4025 w 4856"/>
                <a:gd name="T59" fmla="*/ 447 h 775"/>
                <a:gd name="T60" fmla="*/ 3865 w 4856"/>
                <a:gd name="T61" fmla="*/ 390 h 775"/>
                <a:gd name="T62" fmla="*/ 3703 w 4856"/>
                <a:gd name="T63" fmla="*/ 343 h 775"/>
                <a:gd name="T64" fmla="*/ 3536 w 4856"/>
                <a:gd name="T65" fmla="*/ 316 h 775"/>
                <a:gd name="T66" fmla="*/ 3372 w 4856"/>
                <a:gd name="T67" fmla="*/ 348 h 775"/>
                <a:gd name="T68" fmla="*/ 3154 w 4856"/>
                <a:gd name="T69" fmla="*/ 477 h 775"/>
                <a:gd name="T70" fmla="*/ 2918 w 4856"/>
                <a:gd name="T71" fmla="*/ 571 h 775"/>
                <a:gd name="T72" fmla="*/ 2856 w 4856"/>
                <a:gd name="T73" fmla="*/ 583 h 775"/>
                <a:gd name="T74" fmla="*/ 2750 w 4856"/>
                <a:gd name="T75" fmla="*/ 589 h 775"/>
                <a:gd name="T76" fmla="*/ 2563 w 4856"/>
                <a:gd name="T77" fmla="*/ 555 h 775"/>
                <a:gd name="T78" fmla="*/ 2523 w 4856"/>
                <a:gd name="T79" fmla="*/ 539 h 775"/>
                <a:gd name="T80" fmla="*/ 2504 w 4856"/>
                <a:gd name="T81" fmla="*/ 530 h 775"/>
                <a:gd name="T82" fmla="*/ 2467 w 4856"/>
                <a:gd name="T83" fmla="*/ 509 h 775"/>
                <a:gd name="T84" fmla="*/ 2454 w 4856"/>
                <a:gd name="T85" fmla="*/ 501 h 775"/>
                <a:gd name="T86" fmla="*/ 2432 w 4856"/>
                <a:gd name="T87" fmla="*/ 485 h 775"/>
                <a:gd name="T88" fmla="*/ 2399 w 4856"/>
                <a:gd name="T89" fmla="*/ 458 h 775"/>
                <a:gd name="T90" fmla="*/ 2376 w 4856"/>
                <a:gd name="T91" fmla="*/ 436 h 775"/>
                <a:gd name="T92" fmla="*/ 2355 w 4856"/>
                <a:gd name="T93" fmla="*/ 412 h 775"/>
                <a:gd name="T94" fmla="*/ 2329 w 4856"/>
                <a:gd name="T95" fmla="*/ 378 h 775"/>
                <a:gd name="T96" fmla="*/ 2228 w 4856"/>
                <a:gd name="T97" fmla="*/ 217 h 775"/>
                <a:gd name="T98" fmla="*/ 2135 w 4856"/>
                <a:gd name="T99" fmla="*/ 76 h 775"/>
                <a:gd name="T100" fmla="*/ 2071 w 4856"/>
                <a:gd name="T101" fmla="*/ 23 h 775"/>
                <a:gd name="T102" fmla="*/ 1990 w 4856"/>
                <a:gd name="T103" fmla="*/ 3 h 775"/>
                <a:gd name="T104" fmla="*/ 1907 w 4856"/>
                <a:gd name="T105" fmla="*/ 15 h 775"/>
                <a:gd name="T106" fmla="*/ 1690 w 4856"/>
                <a:gd name="T107" fmla="*/ 143 h 775"/>
                <a:gd name="T108" fmla="*/ 1568 w 4856"/>
                <a:gd name="T109" fmla="*/ 260 h 775"/>
                <a:gd name="T110" fmla="*/ 1228 w 4856"/>
                <a:gd name="T111" fmla="*/ 511 h 775"/>
                <a:gd name="T112" fmla="*/ 1191 w 4856"/>
                <a:gd name="T113" fmla="*/ 531 h 775"/>
                <a:gd name="T114" fmla="*/ 1115 w 4856"/>
                <a:gd name="T115" fmla="*/ 568 h 775"/>
                <a:gd name="T116" fmla="*/ 1037 w 4856"/>
                <a:gd name="T117" fmla="*/ 602 h 775"/>
                <a:gd name="T118" fmla="*/ 674 w 4856"/>
                <a:gd name="T119" fmla="*/ 716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56" h="775">
                  <a:moveTo>
                    <a:pt x="0" y="743"/>
                  </a:moveTo>
                  <a:cubicBezTo>
                    <a:pt x="224" y="774"/>
                    <a:pt x="453" y="761"/>
                    <a:pt x="674" y="714"/>
                  </a:cubicBezTo>
                  <a:cubicBezTo>
                    <a:pt x="784" y="690"/>
                    <a:pt x="892" y="657"/>
                    <a:pt x="997" y="616"/>
                  </a:cubicBezTo>
                  <a:cubicBezTo>
                    <a:pt x="1010" y="611"/>
                    <a:pt x="1023" y="606"/>
                    <a:pt x="1036" y="600"/>
                  </a:cubicBezTo>
                  <a:cubicBezTo>
                    <a:pt x="1049" y="595"/>
                    <a:pt x="1063" y="589"/>
                    <a:pt x="1075" y="584"/>
                  </a:cubicBezTo>
                  <a:cubicBezTo>
                    <a:pt x="1114" y="566"/>
                    <a:pt x="1114" y="566"/>
                    <a:pt x="1114" y="566"/>
                  </a:cubicBezTo>
                  <a:cubicBezTo>
                    <a:pt x="1127" y="560"/>
                    <a:pt x="1140" y="554"/>
                    <a:pt x="1152" y="548"/>
                  </a:cubicBezTo>
                  <a:cubicBezTo>
                    <a:pt x="1190" y="528"/>
                    <a:pt x="1190" y="528"/>
                    <a:pt x="1190" y="528"/>
                  </a:cubicBezTo>
                  <a:cubicBezTo>
                    <a:pt x="1208" y="519"/>
                    <a:pt x="1208" y="519"/>
                    <a:pt x="1208" y="519"/>
                  </a:cubicBezTo>
                  <a:cubicBezTo>
                    <a:pt x="1227" y="509"/>
                    <a:pt x="1227" y="509"/>
                    <a:pt x="1227" y="509"/>
                  </a:cubicBezTo>
                  <a:cubicBezTo>
                    <a:pt x="1252" y="495"/>
                    <a:pt x="1276" y="481"/>
                    <a:pt x="1300" y="466"/>
                  </a:cubicBezTo>
                  <a:cubicBezTo>
                    <a:pt x="1396" y="406"/>
                    <a:pt x="1486" y="337"/>
                    <a:pt x="1566" y="257"/>
                  </a:cubicBezTo>
                  <a:cubicBezTo>
                    <a:pt x="1626" y="198"/>
                    <a:pt x="1626" y="198"/>
                    <a:pt x="1626" y="198"/>
                  </a:cubicBezTo>
                  <a:cubicBezTo>
                    <a:pt x="1647" y="179"/>
                    <a:pt x="1667" y="159"/>
                    <a:pt x="1688" y="141"/>
                  </a:cubicBezTo>
                  <a:cubicBezTo>
                    <a:pt x="1731" y="103"/>
                    <a:pt x="1777" y="69"/>
                    <a:pt x="1827" y="44"/>
                  </a:cubicBezTo>
                  <a:cubicBezTo>
                    <a:pt x="1852" y="31"/>
                    <a:pt x="1879" y="20"/>
                    <a:pt x="1906" y="12"/>
                  </a:cubicBezTo>
                  <a:cubicBezTo>
                    <a:pt x="1919" y="8"/>
                    <a:pt x="1933" y="5"/>
                    <a:pt x="1947" y="3"/>
                  </a:cubicBezTo>
                  <a:cubicBezTo>
                    <a:pt x="1961" y="1"/>
                    <a:pt x="1976" y="0"/>
                    <a:pt x="1990" y="0"/>
                  </a:cubicBezTo>
                  <a:cubicBezTo>
                    <a:pt x="2004" y="0"/>
                    <a:pt x="2018" y="2"/>
                    <a:pt x="2032" y="5"/>
                  </a:cubicBezTo>
                  <a:cubicBezTo>
                    <a:pt x="2046" y="9"/>
                    <a:pt x="2060" y="13"/>
                    <a:pt x="2072" y="20"/>
                  </a:cubicBezTo>
                  <a:cubicBezTo>
                    <a:pt x="2085" y="26"/>
                    <a:pt x="2097" y="34"/>
                    <a:pt x="2108" y="43"/>
                  </a:cubicBezTo>
                  <a:cubicBezTo>
                    <a:pt x="2119" y="52"/>
                    <a:pt x="2129" y="63"/>
                    <a:pt x="2138" y="73"/>
                  </a:cubicBezTo>
                  <a:cubicBezTo>
                    <a:pt x="2157" y="95"/>
                    <a:pt x="2172" y="119"/>
                    <a:pt x="2187" y="143"/>
                  </a:cubicBezTo>
                  <a:cubicBezTo>
                    <a:pt x="2202" y="167"/>
                    <a:pt x="2217" y="191"/>
                    <a:pt x="2231" y="215"/>
                  </a:cubicBezTo>
                  <a:cubicBezTo>
                    <a:pt x="2260" y="264"/>
                    <a:pt x="2288" y="313"/>
                    <a:pt x="2320" y="359"/>
                  </a:cubicBezTo>
                  <a:cubicBezTo>
                    <a:pt x="2352" y="405"/>
                    <a:pt x="2389" y="449"/>
                    <a:pt x="2434" y="482"/>
                  </a:cubicBezTo>
                  <a:cubicBezTo>
                    <a:pt x="2451" y="494"/>
                    <a:pt x="2451" y="494"/>
                    <a:pt x="2451" y="494"/>
                  </a:cubicBezTo>
                  <a:cubicBezTo>
                    <a:pt x="2456" y="497"/>
                    <a:pt x="2456" y="497"/>
                    <a:pt x="2456" y="497"/>
                  </a:cubicBezTo>
                  <a:cubicBezTo>
                    <a:pt x="2460" y="500"/>
                    <a:pt x="2460" y="500"/>
                    <a:pt x="2460" y="500"/>
                  </a:cubicBezTo>
                  <a:cubicBezTo>
                    <a:pt x="2469" y="506"/>
                    <a:pt x="2469" y="506"/>
                    <a:pt x="2469" y="506"/>
                  </a:cubicBezTo>
                  <a:cubicBezTo>
                    <a:pt x="2475" y="509"/>
                    <a:pt x="2481" y="513"/>
                    <a:pt x="2487" y="517"/>
                  </a:cubicBezTo>
                  <a:cubicBezTo>
                    <a:pt x="2506" y="526"/>
                    <a:pt x="2506" y="526"/>
                    <a:pt x="2506" y="526"/>
                  </a:cubicBezTo>
                  <a:cubicBezTo>
                    <a:pt x="2509" y="528"/>
                    <a:pt x="2512" y="530"/>
                    <a:pt x="2515" y="531"/>
                  </a:cubicBezTo>
                  <a:cubicBezTo>
                    <a:pt x="2525" y="535"/>
                    <a:pt x="2525" y="535"/>
                    <a:pt x="2525" y="535"/>
                  </a:cubicBezTo>
                  <a:cubicBezTo>
                    <a:pt x="2544" y="544"/>
                    <a:pt x="2544" y="544"/>
                    <a:pt x="2544" y="544"/>
                  </a:cubicBezTo>
                  <a:cubicBezTo>
                    <a:pt x="2551" y="546"/>
                    <a:pt x="2557" y="549"/>
                    <a:pt x="2564" y="551"/>
                  </a:cubicBezTo>
                  <a:cubicBezTo>
                    <a:pt x="2571" y="554"/>
                    <a:pt x="2577" y="556"/>
                    <a:pt x="2584" y="558"/>
                  </a:cubicBezTo>
                  <a:cubicBezTo>
                    <a:pt x="2638" y="575"/>
                    <a:pt x="2694" y="584"/>
                    <a:pt x="2750" y="586"/>
                  </a:cubicBezTo>
                  <a:cubicBezTo>
                    <a:pt x="2778" y="586"/>
                    <a:pt x="2806" y="585"/>
                    <a:pt x="2834" y="582"/>
                  </a:cubicBezTo>
                  <a:cubicBezTo>
                    <a:pt x="2855" y="580"/>
                    <a:pt x="2855" y="580"/>
                    <a:pt x="2855" y="580"/>
                  </a:cubicBezTo>
                  <a:cubicBezTo>
                    <a:pt x="2862" y="579"/>
                    <a:pt x="2869" y="577"/>
                    <a:pt x="2876" y="576"/>
                  </a:cubicBezTo>
                  <a:cubicBezTo>
                    <a:pt x="2890" y="574"/>
                    <a:pt x="2904" y="571"/>
                    <a:pt x="2917" y="568"/>
                  </a:cubicBezTo>
                  <a:cubicBezTo>
                    <a:pt x="2972" y="555"/>
                    <a:pt x="3025" y="536"/>
                    <a:pt x="3077" y="512"/>
                  </a:cubicBezTo>
                  <a:cubicBezTo>
                    <a:pt x="3102" y="501"/>
                    <a:pt x="3128" y="488"/>
                    <a:pt x="3152" y="475"/>
                  </a:cubicBezTo>
                  <a:cubicBezTo>
                    <a:pt x="3177" y="461"/>
                    <a:pt x="3201" y="446"/>
                    <a:pt x="3225" y="431"/>
                  </a:cubicBezTo>
                  <a:cubicBezTo>
                    <a:pt x="3272" y="400"/>
                    <a:pt x="3319" y="368"/>
                    <a:pt x="3371" y="345"/>
                  </a:cubicBezTo>
                  <a:cubicBezTo>
                    <a:pt x="3397" y="334"/>
                    <a:pt x="3424" y="325"/>
                    <a:pt x="3452" y="319"/>
                  </a:cubicBezTo>
                  <a:cubicBezTo>
                    <a:pt x="3479" y="314"/>
                    <a:pt x="3508" y="312"/>
                    <a:pt x="3536" y="313"/>
                  </a:cubicBezTo>
                  <a:cubicBezTo>
                    <a:pt x="3564" y="314"/>
                    <a:pt x="3593" y="317"/>
                    <a:pt x="3620" y="322"/>
                  </a:cubicBezTo>
                  <a:cubicBezTo>
                    <a:pt x="3648" y="327"/>
                    <a:pt x="3676" y="334"/>
                    <a:pt x="3703" y="341"/>
                  </a:cubicBezTo>
                  <a:cubicBezTo>
                    <a:pt x="3730" y="348"/>
                    <a:pt x="3758" y="356"/>
                    <a:pt x="3785" y="364"/>
                  </a:cubicBezTo>
                  <a:cubicBezTo>
                    <a:pt x="3812" y="372"/>
                    <a:pt x="3839" y="379"/>
                    <a:pt x="3866" y="387"/>
                  </a:cubicBezTo>
                  <a:cubicBezTo>
                    <a:pt x="3893" y="396"/>
                    <a:pt x="3920" y="405"/>
                    <a:pt x="3946" y="414"/>
                  </a:cubicBezTo>
                  <a:cubicBezTo>
                    <a:pt x="3973" y="424"/>
                    <a:pt x="3999" y="434"/>
                    <a:pt x="4026" y="444"/>
                  </a:cubicBezTo>
                  <a:cubicBezTo>
                    <a:pt x="4078" y="465"/>
                    <a:pt x="4132" y="483"/>
                    <a:pt x="4186" y="499"/>
                  </a:cubicBezTo>
                  <a:cubicBezTo>
                    <a:pt x="4295" y="529"/>
                    <a:pt x="4405" y="552"/>
                    <a:pt x="4518" y="564"/>
                  </a:cubicBezTo>
                  <a:cubicBezTo>
                    <a:pt x="4630" y="576"/>
                    <a:pt x="4743" y="579"/>
                    <a:pt x="4856" y="567"/>
                  </a:cubicBezTo>
                  <a:cubicBezTo>
                    <a:pt x="4743" y="579"/>
                    <a:pt x="4630" y="577"/>
                    <a:pt x="4518" y="565"/>
                  </a:cubicBezTo>
                  <a:cubicBezTo>
                    <a:pt x="4405" y="553"/>
                    <a:pt x="4294" y="530"/>
                    <a:pt x="4185" y="501"/>
                  </a:cubicBezTo>
                  <a:cubicBezTo>
                    <a:pt x="4131" y="485"/>
                    <a:pt x="4078" y="467"/>
                    <a:pt x="4025" y="447"/>
                  </a:cubicBezTo>
                  <a:cubicBezTo>
                    <a:pt x="3998" y="437"/>
                    <a:pt x="3972" y="426"/>
                    <a:pt x="3946" y="416"/>
                  </a:cubicBezTo>
                  <a:cubicBezTo>
                    <a:pt x="3919" y="407"/>
                    <a:pt x="3892" y="398"/>
                    <a:pt x="3865" y="390"/>
                  </a:cubicBezTo>
                  <a:cubicBezTo>
                    <a:pt x="3838" y="381"/>
                    <a:pt x="3811" y="374"/>
                    <a:pt x="3784" y="366"/>
                  </a:cubicBezTo>
                  <a:cubicBezTo>
                    <a:pt x="3757" y="358"/>
                    <a:pt x="3730" y="350"/>
                    <a:pt x="3703" y="343"/>
                  </a:cubicBezTo>
                  <a:cubicBezTo>
                    <a:pt x="3675" y="336"/>
                    <a:pt x="3648" y="330"/>
                    <a:pt x="3620" y="325"/>
                  </a:cubicBezTo>
                  <a:cubicBezTo>
                    <a:pt x="3592" y="320"/>
                    <a:pt x="3564" y="316"/>
                    <a:pt x="3536" y="316"/>
                  </a:cubicBezTo>
                  <a:cubicBezTo>
                    <a:pt x="3508" y="315"/>
                    <a:pt x="3480" y="317"/>
                    <a:pt x="3452" y="322"/>
                  </a:cubicBezTo>
                  <a:cubicBezTo>
                    <a:pt x="3425" y="328"/>
                    <a:pt x="3398" y="336"/>
                    <a:pt x="3372" y="348"/>
                  </a:cubicBezTo>
                  <a:cubicBezTo>
                    <a:pt x="3320" y="370"/>
                    <a:pt x="3274" y="402"/>
                    <a:pt x="3226" y="433"/>
                  </a:cubicBezTo>
                  <a:cubicBezTo>
                    <a:pt x="3203" y="449"/>
                    <a:pt x="3179" y="464"/>
                    <a:pt x="3154" y="477"/>
                  </a:cubicBezTo>
                  <a:cubicBezTo>
                    <a:pt x="3129" y="491"/>
                    <a:pt x="3104" y="504"/>
                    <a:pt x="3078" y="515"/>
                  </a:cubicBezTo>
                  <a:cubicBezTo>
                    <a:pt x="3027" y="539"/>
                    <a:pt x="2973" y="558"/>
                    <a:pt x="2918" y="571"/>
                  </a:cubicBezTo>
                  <a:cubicBezTo>
                    <a:pt x="2904" y="574"/>
                    <a:pt x="2891" y="577"/>
                    <a:pt x="2877" y="580"/>
                  </a:cubicBezTo>
                  <a:cubicBezTo>
                    <a:pt x="2870" y="581"/>
                    <a:pt x="2863" y="582"/>
                    <a:pt x="2856" y="583"/>
                  </a:cubicBezTo>
                  <a:cubicBezTo>
                    <a:pt x="2835" y="586"/>
                    <a:pt x="2835" y="586"/>
                    <a:pt x="2835" y="586"/>
                  </a:cubicBezTo>
                  <a:cubicBezTo>
                    <a:pt x="2806" y="589"/>
                    <a:pt x="2778" y="590"/>
                    <a:pt x="2750" y="589"/>
                  </a:cubicBezTo>
                  <a:cubicBezTo>
                    <a:pt x="2693" y="588"/>
                    <a:pt x="2637" y="579"/>
                    <a:pt x="2583" y="562"/>
                  </a:cubicBezTo>
                  <a:cubicBezTo>
                    <a:pt x="2576" y="560"/>
                    <a:pt x="2569" y="557"/>
                    <a:pt x="2563" y="555"/>
                  </a:cubicBezTo>
                  <a:cubicBezTo>
                    <a:pt x="2556" y="552"/>
                    <a:pt x="2549" y="550"/>
                    <a:pt x="2543" y="547"/>
                  </a:cubicBezTo>
                  <a:cubicBezTo>
                    <a:pt x="2523" y="539"/>
                    <a:pt x="2523" y="539"/>
                    <a:pt x="2523" y="539"/>
                  </a:cubicBezTo>
                  <a:cubicBezTo>
                    <a:pt x="2514" y="535"/>
                    <a:pt x="2514" y="535"/>
                    <a:pt x="2514" y="535"/>
                  </a:cubicBezTo>
                  <a:cubicBezTo>
                    <a:pt x="2510" y="533"/>
                    <a:pt x="2507" y="531"/>
                    <a:pt x="2504" y="530"/>
                  </a:cubicBezTo>
                  <a:cubicBezTo>
                    <a:pt x="2485" y="520"/>
                    <a:pt x="2485" y="520"/>
                    <a:pt x="2485" y="520"/>
                  </a:cubicBezTo>
                  <a:cubicBezTo>
                    <a:pt x="2479" y="517"/>
                    <a:pt x="2473" y="513"/>
                    <a:pt x="2467" y="509"/>
                  </a:cubicBezTo>
                  <a:cubicBezTo>
                    <a:pt x="2458" y="503"/>
                    <a:pt x="2458" y="503"/>
                    <a:pt x="2458" y="503"/>
                  </a:cubicBezTo>
                  <a:cubicBezTo>
                    <a:pt x="2454" y="501"/>
                    <a:pt x="2454" y="501"/>
                    <a:pt x="2454" y="501"/>
                  </a:cubicBezTo>
                  <a:cubicBezTo>
                    <a:pt x="2449" y="498"/>
                    <a:pt x="2449" y="498"/>
                    <a:pt x="2449" y="498"/>
                  </a:cubicBezTo>
                  <a:cubicBezTo>
                    <a:pt x="2432" y="485"/>
                    <a:pt x="2432" y="485"/>
                    <a:pt x="2432" y="485"/>
                  </a:cubicBezTo>
                  <a:cubicBezTo>
                    <a:pt x="2426" y="481"/>
                    <a:pt x="2421" y="476"/>
                    <a:pt x="2415" y="472"/>
                  </a:cubicBezTo>
                  <a:cubicBezTo>
                    <a:pt x="2410" y="467"/>
                    <a:pt x="2404" y="463"/>
                    <a:pt x="2399" y="458"/>
                  </a:cubicBezTo>
                  <a:cubicBezTo>
                    <a:pt x="2384" y="443"/>
                    <a:pt x="2384" y="443"/>
                    <a:pt x="2384" y="443"/>
                  </a:cubicBezTo>
                  <a:cubicBezTo>
                    <a:pt x="2376" y="436"/>
                    <a:pt x="2376" y="436"/>
                    <a:pt x="2376" y="436"/>
                  </a:cubicBezTo>
                  <a:cubicBezTo>
                    <a:pt x="2369" y="428"/>
                    <a:pt x="2369" y="428"/>
                    <a:pt x="2369" y="428"/>
                  </a:cubicBezTo>
                  <a:cubicBezTo>
                    <a:pt x="2355" y="412"/>
                    <a:pt x="2355" y="412"/>
                    <a:pt x="2355" y="412"/>
                  </a:cubicBezTo>
                  <a:cubicBezTo>
                    <a:pt x="2351" y="407"/>
                    <a:pt x="2346" y="401"/>
                    <a:pt x="2342" y="395"/>
                  </a:cubicBezTo>
                  <a:cubicBezTo>
                    <a:pt x="2329" y="378"/>
                    <a:pt x="2329" y="378"/>
                    <a:pt x="2329" y="378"/>
                  </a:cubicBezTo>
                  <a:cubicBezTo>
                    <a:pt x="2317" y="361"/>
                    <a:pt x="2317" y="361"/>
                    <a:pt x="2317" y="361"/>
                  </a:cubicBezTo>
                  <a:cubicBezTo>
                    <a:pt x="2285" y="315"/>
                    <a:pt x="2256" y="266"/>
                    <a:pt x="2228" y="217"/>
                  </a:cubicBezTo>
                  <a:cubicBezTo>
                    <a:pt x="2213" y="193"/>
                    <a:pt x="2199" y="169"/>
                    <a:pt x="2184" y="145"/>
                  </a:cubicBezTo>
                  <a:cubicBezTo>
                    <a:pt x="2169" y="121"/>
                    <a:pt x="2153" y="97"/>
                    <a:pt x="2135" y="76"/>
                  </a:cubicBezTo>
                  <a:cubicBezTo>
                    <a:pt x="2126" y="65"/>
                    <a:pt x="2116" y="55"/>
                    <a:pt x="2105" y="46"/>
                  </a:cubicBezTo>
                  <a:cubicBezTo>
                    <a:pt x="2095" y="37"/>
                    <a:pt x="2083" y="29"/>
                    <a:pt x="2071" y="23"/>
                  </a:cubicBezTo>
                  <a:cubicBezTo>
                    <a:pt x="2058" y="17"/>
                    <a:pt x="2045" y="12"/>
                    <a:pt x="2031" y="9"/>
                  </a:cubicBezTo>
                  <a:cubicBezTo>
                    <a:pt x="2018" y="5"/>
                    <a:pt x="2004" y="4"/>
                    <a:pt x="1990" y="3"/>
                  </a:cubicBezTo>
                  <a:cubicBezTo>
                    <a:pt x="1976" y="3"/>
                    <a:pt x="1962" y="4"/>
                    <a:pt x="1948" y="6"/>
                  </a:cubicBezTo>
                  <a:cubicBezTo>
                    <a:pt x="1934" y="8"/>
                    <a:pt x="1920" y="11"/>
                    <a:pt x="1907" y="15"/>
                  </a:cubicBezTo>
                  <a:cubicBezTo>
                    <a:pt x="1880" y="23"/>
                    <a:pt x="1854" y="34"/>
                    <a:pt x="1829" y="47"/>
                  </a:cubicBezTo>
                  <a:cubicBezTo>
                    <a:pt x="1778" y="72"/>
                    <a:pt x="1733" y="106"/>
                    <a:pt x="1690" y="143"/>
                  </a:cubicBezTo>
                  <a:cubicBezTo>
                    <a:pt x="1669" y="162"/>
                    <a:pt x="1649" y="181"/>
                    <a:pt x="1629" y="201"/>
                  </a:cubicBezTo>
                  <a:cubicBezTo>
                    <a:pt x="1568" y="260"/>
                    <a:pt x="1568" y="260"/>
                    <a:pt x="1568" y="260"/>
                  </a:cubicBezTo>
                  <a:cubicBezTo>
                    <a:pt x="1488" y="340"/>
                    <a:pt x="1398" y="409"/>
                    <a:pt x="1301" y="468"/>
                  </a:cubicBezTo>
                  <a:cubicBezTo>
                    <a:pt x="1277" y="483"/>
                    <a:pt x="1253" y="497"/>
                    <a:pt x="1228" y="511"/>
                  </a:cubicBezTo>
                  <a:cubicBezTo>
                    <a:pt x="1210" y="521"/>
                    <a:pt x="1210" y="521"/>
                    <a:pt x="1210" y="521"/>
                  </a:cubicBezTo>
                  <a:cubicBezTo>
                    <a:pt x="1191" y="531"/>
                    <a:pt x="1191" y="531"/>
                    <a:pt x="1191" y="531"/>
                  </a:cubicBezTo>
                  <a:cubicBezTo>
                    <a:pt x="1153" y="550"/>
                    <a:pt x="1153" y="550"/>
                    <a:pt x="1153" y="550"/>
                  </a:cubicBezTo>
                  <a:cubicBezTo>
                    <a:pt x="1141" y="557"/>
                    <a:pt x="1128" y="562"/>
                    <a:pt x="1115" y="568"/>
                  </a:cubicBezTo>
                  <a:cubicBezTo>
                    <a:pt x="1076" y="586"/>
                    <a:pt x="1076" y="586"/>
                    <a:pt x="1076" y="586"/>
                  </a:cubicBezTo>
                  <a:cubicBezTo>
                    <a:pt x="1064" y="592"/>
                    <a:pt x="1050" y="597"/>
                    <a:pt x="1037" y="602"/>
                  </a:cubicBezTo>
                  <a:cubicBezTo>
                    <a:pt x="1024" y="608"/>
                    <a:pt x="1011" y="613"/>
                    <a:pt x="998" y="619"/>
                  </a:cubicBezTo>
                  <a:cubicBezTo>
                    <a:pt x="893" y="660"/>
                    <a:pt x="784" y="692"/>
                    <a:pt x="674" y="716"/>
                  </a:cubicBezTo>
                  <a:cubicBezTo>
                    <a:pt x="453" y="763"/>
                    <a:pt x="224" y="775"/>
                    <a:pt x="0" y="7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" name="Freeform 38"/>
            <p:cNvSpPr/>
            <p:nvPr userDrawn="1"/>
          </p:nvSpPr>
          <p:spPr bwMode="auto">
            <a:xfrm>
              <a:off x="13492163" y="2166938"/>
              <a:ext cx="12126913" cy="1733550"/>
            </a:xfrm>
            <a:custGeom>
              <a:avLst/>
              <a:gdLst>
                <a:gd name="T0" fmla="*/ 334 w 4855"/>
                <a:gd name="T1" fmla="*/ 687 h 693"/>
                <a:gd name="T2" fmla="*/ 987 w 4855"/>
                <a:gd name="T3" fmla="*/ 554 h 693"/>
                <a:gd name="T4" fmla="*/ 1065 w 4855"/>
                <a:gd name="T5" fmla="*/ 523 h 693"/>
                <a:gd name="T6" fmla="*/ 1123 w 4855"/>
                <a:gd name="T7" fmla="*/ 499 h 693"/>
                <a:gd name="T8" fmla="*/ 1291 w 4855"/>
                <a:gd name="T9" fmla="*/ 414 h 693"/>
                <a:gd name="T10" fmla="*/ 1689 w 4855"/>
                <a:gd name="T11" fmla="*/ 110 h 693"/>
                <a:gd name="T12" fmla="*/ 1915 w 4855"/>
                <a:gd name="T13" fmla="*/ 4 h 693"/>
                <a:gd name="T14" fmla="*/ 1999 w 4855"/>
                <a:gd name="T15" fmla="*/ 3 h 693"/>
                <a:gd name="T16" fmla="*/ 2049 w 4855"/>
                <a:gd name="T17" fmla="*/ 20 h 693"/>
                <a:gd name="T18" fmla="*/ 2067 w 4855"/>
                <a:gd name="T19" fmla="*/ 30 h 693"/>
                <a:gd name="T20" fmla="*/ 2076 w 4855"/>
                <a:gd name="T21" fmla="*/ 36 h 693"/>
                <a:gd name="T22" fmla="*/ 2184 w 4855"/>
                <a:gd name="T23" fmla="*/ 164 h 693"/>
                <a:gd name="T24" fmla="*/ 2330 w 4855"/>
                <a:gd name="T25" fmla="*/ 367 h 693"/>
                <a:gd name="T26" fmla="*/ 2479 w 4855"/>
                <a:gd name="T27" fmla="*/ 479 h 693"/>
                <a:gd name="T28" fmla="*/ 2517 w 4855"/>
                <a:gd name="T29" fmla="*/ 496 h 693"/>
                <a:gd name="T30" fmla="*/ 2537 w 4855"/>
                <a:gd name="T31" fmla="*/ 503 h 693"/>
                <a:gd name="T32" fmla="*/ 2576 w 4855"/>
                <a:gd name="T33" fmla="*/ 515 h 693"/>
                <a:gd name="T34" fmla="*/ 2638 w 4855"/>
                <a:gd name="T35" fmla="*/ 527 h 693"/>
                <a:gd name="T36" fmla="*/ 2679 w 4855"/>
                <a:gd name="T37" fmla="*/ 532 h 693"/>
                <a:gd name="T38" fmla="*/ 2700 w 4855"/>
                <a:gd name="T39" fmla="*/ 533 h 693"/>
                <a:gd name="T40" fmla="*/ 2742 w 4855"/>
                <a:gd name="T41" fmla="*/ 533 h 693"/>
                <a:gd name="T42" fmla="*/ 2783 w 4855"/>
                <a:gd name="T43" fmla="*/ 531 h 693"/>
                <a:gd name="T44" fmla="*/ 3099 w 4855"/>
                <a:gd name="T45" fmla="*/ 429 h 693"/>
                <a:gd name="T46" fmla="*/ 3242 w 4855"/>
                <a:gd name="T47" fmla="*/ 343 h 693"/>
                <a:gd name="T48" fmla="*/ 3557 w 4855"/>
                <a:gd name="T49" fmla="*/ 248 h 693"/>
                <a:gd name="T50" fmla="*/ 3722 w 4855"/>
                <a:gd name="T51" fmla="*/ 278 h 693"/>
                <a:gd name="T52" fmla="*/ 3883 w 4855"/>
                <a:gd name="T53" fmla="*/ 325 h 693"/>
                <a:gd name="T54" fmla="*/ 4038 w 4855"/>
                <a:gd name="T55" fmla="*/ 386 h 693"/>
                <a:gd name="T56" fmla="*/ 4521 w 4855"/>
                <a:gd name="T57" fmla="*/ 518 h 693"/>
                <a:gd name="T58" fmla="*/ 4521 w 4855"/>
                <a:gd name="T59" fmla="*/ 519 h 693"/>
                <a:gd name="T60" fmla="*/ 4038 w 4855"/>
                <a:gd name="T61" fmla="*/ 388 h 693"/>
                <a:gd name="T62" fmla="*/ 3882 w 4855"/>
                <a:gd name="T63" fmla="*/ 327 h 693"/>
                <a:gd name="T64" fmla="*/ 3721 w 4855"/>
                <a:gd name="T65" fmla="*/ 281 h 693"/>
                <a:gd name="T66" fmla="*/ 3557 w 4855"/>
                <a:gd name="T67" fmla="*/ 251 h 693"/>
                <a:gd name="T68" fmla="*/ 3244 w 4855"/>
                <a:gd name="T69" fmla="*/ 345 h 693"/>
                <a:gd name="T70" fmla="*/ 3101 w 4855"/>
                <a:gd name="T71" fmla="*/ 432 h 693"/>
                <a:gd name="T72" fmla="*/ 2784 w 4855"/>
                <a:gd name="T73" fmla="*/ 534 h 693"/>
                <a:gd name="T74" fmla="*/ 2742 w 4855"/>
                <a:gd name="T75" fmla="*/ 537 h 693"/>
                <a:gd name="T76" fmla="*/ 2700 w 4855"/>
                <a:gd name="T77" fmla="*/ 537 h 693"/>
                <a:gd name="T78" fmla="*/ 2679 w 4855"/>
                <a:gd name="T79" fmla="*/ 535 h 693"/>
                <a:gd name="T80" fmla="*/ 2637 w 4855"/>
                <a:gd name="T81" fmla="*/ 531 h 693"/>
                <a:gd name="T82" fmla="*/ 2576 w 4855"/>
                <a:gd name="T83" fmla="*/ 518 h 693"/>
                <a:gd name="T84" fmla="*/ 2535 w 4855"/>
                <a:gd name="T85" fmla="*/ 506 h 693"/>
                <a:gd name="T86" fmla="*/ 2516 w 4855"/>
                <a:gd name="T87" fmla="*/ 499 h 693"/>
                <a:gd name="T88" fmla="*/ 2477 w 4855"/>
                <a:gd name="T89" fmla="*/ 483 h 693"/>
                <a:gd name="T90" fmla="*/ 2327 w 4855"/>
                <a:gd name="T91" fmla="*/ 370 h 693"/>
                <a:gd name="T92" fmla="*/ 2074 w 4855"/>
                <a:gd name="T93" fmla="*/ 39 h 693"/>
                <a:gd name="T94" fmla="*/ 2065 w 4855"/>
                <a:gd name="T95" fmla="*/ 33 h 693"/>
                <a:gd name="T96" fmla="*/ 2047 w 4855"/>
                <a:gd name="T97" fmla="*/ 23 h 693"/>
                <a:gd name="T98" fmla="*/ 1998 w 4855"/>
                <a:gd name="T99" fmla="*/ 7 h 693"/>
                <a:gd name="T100" fmla="*/ 1915 w 4855"/>
                <a:gd name="T101" fmla="*/ 7 h 693"/>
                <a:gd name="T102" fmla="*/ 1691 w 4855"/>
                <a:gd name="T103" fmla="*/ 113 h 693"/>
                <a:gd name="T104" fmla="*/ 1532 w 4855"/>
                <a:gd name="T105" fmla="*/ 248 h 693"/>
                <a:gd name="T106" fmla="*/ 1500 w 4855"/>
                <a:gd name="T107" fmla="*/ 275 h 693"/>
                <a:gd name="T108" fmla="*/ 1292 w 4855"/>
                <a:gd name="T109" fmla="*/ 416 h 693"/>
                <a:gd name="T110" fmla="*/ 1124 w 4855"/>
                <a:gd name="T111" fmla="*/ 501 h 693"/>
                <a:gd name="T112" fmla="*/ 1066 w 4855"/>
                <a:gd name="T113" fmla="*/ 525 h 693"/>
                <a:gd name="T114" fmla="*/ 988 w 4855"/>
                <a:gd name="T115" fmla="*/ 556 h 693"/>
                <a:gd name="T116" fmla="*/ 334 w 4855"/>
                <a:gd name="T117" fmla="*/ 688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55" h="693">
                  <a:moveTo>
                    <a:pt x="0" y="675"/>
                  </a:moveTo>
                  <a:cubicBezTo>
                    <a:pt x="111" y="689"/>
                    <a:pt x="223" y="692"/>
                    <a:pt x="334" y="687"/>
                  </a:cubicBezTo>
                  <a:cubicBezTo>
                    <a:pt x="446" y="681"/>
                    <a:pt x="556" y="667"/>
                    <a:pt x="666" y="644"/>
                  </a:cubicBezTo>
                  <a:cubicBezTo>
                    <a:pt x="775" y="622"/>
                    <a:pt x="883" y="592"/>
                    <a:pt x="987" y="554"/>
                  </a:cubicBezTo>
                  <a:cubicBezTo>
                    <a:pt x="1026" y="539"/>
                    <a:pt x="1026" y="539"/>
                    <a:pt x="1026" y="539"/>
                  </a:cubicBezTo>
                  <a:cubicBezTo>
                    <a:pt x="1039" y="534"/>
                    <a:pt x="1052" y="529"/>
                    <a:pt x="1065" y="523"/>
                  </a:cubicBezTo>
                  <a:cubicBezTo>
                    <a:pt x="1104" y="507"/>
                    <a:pt x="1104" y="507"/>
                    <a:pt x="1104" y="507"/>
                  </a:cubicBezTo>
                  <a:cubicBezTo>
                    <a:pt x="1110" y="504"/>
                    <a:pt x="1117" y="502"/>
                    <a:pt x="1123" y="499"/>
                  </a:cubicBezTo>
                  <a:cubicBezTo>
                    <a:pt x="1142" y="490"/>
                    <a:pt x="1142" y="490"/>
                    <a:pt x="1142" y="490"/>
                  </a:cubicBezTo>
                  <a:cubicBezTo>
                    <a:pt x="1193" y="467"/>
                    <a:pt x="1243" y="442"/>
                    <a:pt x="1291" y="414"/>
                  </a:cubicBezTo>
                  <a:cubicBezTo>
                    <a:pt x="1388" y="359"/>
                    <a:pt x="1479" y="294"/>
                    <a:pt x="1561" y="218"/>
                  </a:cubicBezTo>
                  <a:cubicBezTo>
                    <a:pt x="1603" y="182"/>
                    <a:pt x="1645" y="144"/>
                    <a:pt x="1689" y="110"/>
                  </a:cubicBezTo>
                  <a:cubicBezTo>
                    <a:pt x="1734" y="77"/>
                    <a:pt x="1782" y="47"/>
                    <a:pt x="1834" y="27"/>
                  </a:cubicBezTo>
                  <a:cubicBezTo>
                    <a:pt x="1860" y="17"/>
                    <a:pt x="1887" y="8"/>
                    <a:pt x="1915" y="4"/>
                  </a:cubicBezTo>
                  <a:cubicBezTo>
                    <a:pt x="1929" y="1"/>
                    <a:pt x="1943" y="0"/>
                    <a:pt x="1957" y="0"/>
                  </a:cubicBezTo>
                  <a:cubicBezTo>
                    <a:pt x="1971" y="0"/>
                    <a:pt x="1985" y="1"/>
                    <a:pt x="1999" y="3"/>
                  </a:cubicBezTo>
                  <a:cubicBezTo>
                    <a:pt x="2013" y="6"/>
                    <a:pt x="2026" y="10"/>
                    <a:pt x="2039" y="15"/>
                  </a:cubicBezTo>
                  <a:cubicBezTo>
                    <a:pt x="2042" y="17"/>
                    <a:pt x="2046" y="18"/>
                    <a:pt x="2049" y="20"/>
                  </a:cubicBezTo>
                  <a:cubicBezTo>
                    <a:pt x="2058" y="25"/>
                    <a:pt x="2058" y="25"/>
                    <a:pt x="2058" y="25"/>
                  </a:cubicBezTo>
                  <a:cubicBezTo>
                    <a:pt x="2061" y="26"/>
                    <a:pt x="2064" y="28"/>
                    <a:pt x="2067" y="30"/>
                  </a:cubicBezTo>
                  <a:cubicBezTo>
                    <a:pt x="2071" y="33"/>
                    <a:pt x="2071" y="33"/>
                    <a:pt x="2071" y="33"/>
                  </a:cubicBezTo>
                  <a:cubicBezTo>
                    <a:pt x="2076" y="36"/>
                    <a:pt x="2076" y="36"/>
                    <a:pt x="2076" y="36"/>
                  </a:cubicBezTo>
                  <a:cubicBezTo>
                    <a:pt x="2098" y="53"/>
                    <a:pt x="2118" y="74"/>
                    <a:pt x="2135" y="95"/>
                  </a:cubicBezTo>
                  <a:cubicBezTo>
                    <a:pt x="2152" y="117"/>
                    <a:pt x="2168" y="140"/>
                    <a:pt x="2184" y="164"/>
                  </a:cubicBezTo>
                  <a:cubicBezTo>
                    <a:pt x="2231" y="233"/>
                    <a:pt x="2231" y="233"/>
                    <a:pt x="2231" y="233"/>
                  </a:cubicBezTo>
                  <a:cubicBezTo>
                    <a:pt x="2262" y="279"/>
                    <a:pt x="2294" y="325"/>
                    <a:pt x="2330" y="367"/>
                  </a:cubicBezTo>
                  <a:cubicBezTo>
                    <a:pt x="2366" y="409"/>
                    <a:pt x="2411" y="444"/>
                    <a:pt x="2460" y="470"/>
                  </a:cubicBezTo>
                  <a:cubicBezTo>
                    <a:pt x="2466" y="473"/>
                    <a:pt x="2472" y="476"/>
                    <a:pt x="2479" y="479"/>
                  </a:cubicBezTo>
                  <a:cubicBezTo>
                    <a:pt x="2485" y="482"/>
                    <a:pt x="2491" y="485"/>
                    <a:pt x="2498" y="488"/>
                  </a:cubicBezTo>
                  <a:cubicBezTo>
                    <a:pt x="2517" y="496"/>
                    <a:pt x="2517" y="496"/>
                    <a:pt x="2517" y="496"/>
                  </a:cubicBezTo>
                  <a:cubicBezTo>
                    <a:pt x="2520" y="497"/>
                    <a:pt x="2523" y="498"/>
                    <a:pt x="2527" y="500"/>
                  </a:cubicBezTo>
                  <a:cubicBezTo>
                    <a:pt x="2537" y="503"/>
                    <a:pt x="2537" y="503"/>
                    <a:pt x="2537" y="503"/>
                  </a:cubicBezTo>
                  <a:cubicBezTo>
                    <a:pt x="2556" y="509"/>
                    <a:pt x="2556" y="509"/>
                    <a:pt x="2556" y="509"/>
                  </a:cubicBezTo>
                  <a:cubicBezTo>
                    <a:pt x="2563" y="511"/>
                    <a:pt x="2570" y="513"/>
                    <a:pt x="2576" y="515"/>
                  </a:cubicBezTo>
                  <a:cubicBezTo>
                    <a:pt x="2590" y="519"/>
                    <a:pt x="2604" y="521"/>
                    <a:pt x="2617" y="524"/>
                  </a:cubicBezTo>
                  <a:cubicBezTo>
                    <a:pt x="2624" y="525"/>
                    <a:pt x="2631" y="526"/>
                    <a:pt x="2638" y="527"/>
                  </a:cubicBezTo>
                  <a:cubicBezTo>
                    <a:pt x="2645" y="528"/>
                    <a:pt x="2652" y="529"/>
                    <a:pt x="2658" y="530"/>
                  </a:cubicBezTo>
                  <a:cubicBezTo>
                    <a:pt x="2679" y="532"/>
                    <a:pt x="2679" y="532"/>
                    <a:pt x="2679" y="532"/>
                  </a:cubicBezTo>
                  <a:cubicBezTo>
                    <a:pt x="2690" y="533"/>
                    <a:pt x="2690" y="533"/>
                    <a:pt x="2690" y="533"/>
                  </a:cubicBezTo>
                  <a:cubicBezTo>
                    <a:pt x="2693" y="533"/>
                    <a:pt x="2697" y="533"/>
                    <a:pt x="2700" y="533"/>
                  </a:cubicBezTo>
                  <a:cubicBezTo>
                    <a:pt x="2721" y="533"/>
                    <a:pt x="2721" y="533"/>
                    <a:pt x="2721" y="533"/>
                  </a:cubicBezTo>
                  <a:cubicBezTo>
                    <a:pt x="2728" y="534"/>
                    <a:pt x="2735" y="533"/>
                    <a:pt x="2742" y="533"/>
                  </a:cubicBezTo>
                  <a:cubicBezTo>
                    <a:pt x="2749" y="533"/>
                    <a:pt x="2756" y="533"/>
                    <a:pt x="2763" y="532"/>
                  </a:cubicBezTo>
                  <a:cubicBezTo>
                    <a:pt x="2783" y="531"/>
                    <a:pt x="2783" y="531"/>
                    <a:pt x="2783" y="531"/>
                  </a:cubicBezTo>
                  <a:cubicBezTo>
                    <a:pt x="2839" y="526"/>
                    <a:pt x="2893" y="513"/>
                    <a:pt x="2946" y="495"/>
                  </a:cubicBezTo>
                  <a:cubicBezTo>
                    <a:pt x="2999" y="477"/>
                    <a:pt x="3050" y="455"/>
                    <a:pt x="3099" y="429"/>
                  </a:cubicBezTo>
                  <a:cubicBezTo>
                    <a:pt x="3124" y="416"/>
                    <a:pt x="3148" y="402"/>
                    <a:pt x="3172" y="388"/>
                  </a:cubicBezTo>
                  <a:cubicBezTo>
                    <a:pt x="3196" y="373"/>
                    <a:pt x="3219" y="358"/>
                    <a:pt x="3242" y="343"/>
                  </a:cubicBezTo>
                  <a:cubicBezTo>
                    <a:pt x="3289" y="313"/>
                    <a:pt x="3338" y="284"/>
                    <a:pt x="3391" y="266"/>
                  </a:cubicBezTo>
                  <a:cubicBezTo>
                    <a:pt x="3444" y="249"/>
                    <a:pt x="3501" y="244"/>
                    <a:pt x="3557" y="248"/>
                  </a:cubicBezTo>
                  <a:cubicBezTo>
                    <a:pt x="3585" y="250"/>
                    <a:pt x="3613" y="254"/>
                    <a:pt x="3640" y="260"/>
                  </a:cubicBezTo>
                  <a:cubicBezTo>
                    <a:pt x="3667" y="265"/>
                    <a:pt x="3695" y="271"/>
                    <a:pt x="3722" y="278"/>
                  </a:cubicBezTo>
                  <a:cubicBezTo>
                    <a:pt x="3749" y="285"/>
                    <a:pt x="3776" y="293"/>
                    <a:pt x="3802" y="300"/>
                  </a:cubicBezTo>
                  <a:cubicBezTo>
                    <a:pt x="3829" y="308"/>
                    <a:pt x="3856" y="316"/>
                    <a:pt x="3883" y="325"/>
                  </a:cubicBezTo>
                  <a:cubicBezTo>
                    <a:pt x="3909" y="333"/>
                    <a:pt x="3935" y="343"/>
                    <a:pt x="3961" y="354"/>
                  </a:cubicBezTo>
                  <a:cubicBezTo>
                    <a:pt x="4038" y="386"/>
                    <a:pt x="4038" y="386"/>
                    <a:pt x="4038" y="386"/>
                  </a:cubicBezTo>
                  <a:cubicBezTo>
                    <a:pt x="4090" y="407"/>
                    <a:pt x="4142" y="427"/>
                    <a:pt x="4195" y="444"/>
                  </a:cubicBezTo>
                  <a:cubicBezTo>
                    <a:pt x="4302" y="477"/>
                    <a:pt x="4410" y="503"/>
                    <a:pt x="4521" y="518"/>
                  </a:cubicBezTo>
                  <a:cubicBezTo>
                    <a:pt x="4632" y="532"/>
                    <a:pt x="4744" y="536"/>
                    <a:pt x="4855" y="523"/>
                  </a:cubicBezTo>
                  <a:cubicBezTo>
                    <a:pt x="4744" y="536"/>
                    <a:pt x="4632" y="533"/>
                    <a:pt x="4521" y="519"/>
                  </a:cubicBezTo>
                  <a:cubicBezTo>
                    <a:pt x="4410" y="505"/>
                    <a:pt x="4301" y="479"/>
                    <a:pt x="4195" y="446"/>
                  </a:cubicBezTo>
                  <a:cubicBezTo>
                    <a:pt x="4141" y="429"/>
                    <a:pt x="4089" y="409"/>
                    <a:pt x="4038" y="388"/>
                  </a:cubicBezTo>
                  <a:cubicBezTo>
                    <a:pt x="3960" y="356"/>
                    <a:pt x="3960" y="356"/>
                    <a:pt x="3960" y="356"/>
                  </a:cubicBezTo>
                  <a:cubicBezTo>
                    <a:pt x="3934" y="345"/>
                    <a:pt x="3908" y="336"/>
                    <a:pt x="3882" y="327"/>
                  </a:cubicBezTo>
                  <a:cubicBezTo>
                    <a:pt x="3855" y="318"/>
                    <a:pt x="3829" y="310"/>
                    <a:pt x="3802" y="303"/>
                  </a:cubicBezTo>
                  <a:cubicBezTo>
                    <a:pt x="3775" y="295"/>
                    <a:pt x="3748" y="288"/>
                    <a:pt x="3721" y="281"/>
                  </a:cubicBezTo>
                  <a:cubicBezTo>
                    <a:pt x="3694" y="274"/>
                    <a:pt x="3667" y="267"/>
                    <a:pt x="3640" y="262"/>
                  </a:cubicBezTo>
                  <a:cubicBezTo>
                    <a:pt x="3612" y="257"/>
                    <a:pt x="3585" y="253"/>
                    <a:pt x="3557" y="251"/>
                  </a:cubicBezTo>
                  <a:cubicBezTo>
                    <a:pt x="3501" y="247"/>
                    <a:pt x="3445" y="251"/>
                    <a:pt x="3392" y="269"/>
                  </a:cubicBezTo>
                  <a:cubicBezTo>
                    <a:pt x="3339" y="287"/>
                    <a:pt x="3291" y="315"/>
                    <a:pt x="3244" y="345"/>
                  </a:cubicBezTo>
                  <a:cubicBezTo>
                    <a:pt x="3221" y="360"/>
                    <a:pt x="3197" y="376"/>
                    <a:pt x="3174" y="390"/>
                  </a:cubicBezTo>
                  <a:cubicBezTo>
                    <a:pt x="3150" y="405"/>
                    <a:pt x="3126" y="419"/>
                    <a:pt x="3101" y="432"/>
                  </a:cubicBezTo>
                  <a:cubicBezTo>
                    <a:pt x="3051" y="458"/>
                    <a:pt x="3000" y="481"/>
                    <a:pt x="2947" y="498"/>
                  </a:cubicBezTo>
                  <a:cubicBezTo>
                    <a:pt x="2894" y="516"/>
                    <a:pt x="2839" y="529"/>
                    <a:pt x="2784" y="534"/>
                  </a:cubicBezTo>
                  <a:cubicBezTo>
                    <a:pt x="2763" y="536"/>
                    <a:pt x="2763" y="536"/>
                    <a:pt x="2763" y="536"/>
                  </a:cubicBezTo>
                  <a:cubicBezTo>
                    <a:pt x="2756" y="537"/>
                    <a:pt x="2749" y="537"/>
                    <a:pt x="2742" y="537"/>
                  </a:cubicBezTo>
                  <a:cubicBezTo>
                    <a:pt x="2735" y="537"/>
                    <a:pt x="2728" y="537"/>
                    <a:pt x="2721" y="537"/>
                  </a:cubicBezTo>
                  <a:cubicBezTo>
                    <a:pt x="2700" y="537"/>
                    <a:pt x="2700" y="537"/>
                    <a:pt x="2700" y="537"/>
                  </a:cubicBezTo>
                  <a:cubicBezTo>
                    <a:pt x="2696" y="536"/>
                    <a:pt x="2693" y="536"/>
                    <a:pt x="2689" y="536"/>
                  </a:cubicBezTo>
                  <a:cubicBezTo>
                    <a:pt x="2679" y="535"/>
                    <a:pt x="2679" y="535"/>
                    <a:pt x="2679" y="535"/>
                  </a:cubicBezTo>
                  <a:cubicBezTo>
                    <a:pt x="2658" y="534"/>
                    <a:pt x="2658" y="534"/>
                    <a:pt x="2658" y="534"/>
                  </a:cubicBezTo>
                  <a:cubicBezTo>
                    <a:pt x="2651" y="533"/>
                    <a:pt x="2644" y="532"/>
                    <a:pt x="2637" y="531"/>
                  </a:cubicBezTo>
                  <a:cubicBezTo>
                    <a:pt x="2630" y="530"/>
                    <a:pt x="2623" y="529"/>
                    <a:pt x="2617" y="527"/>
                  </a:cubicBezTo>
                  <a:cubicBezTo>
                    <a:pt x="2603" y="525"/>
                    <a:pt x="2589" y="522"/>
                    <a:pt x="2576" y="518"/>
                  </a:cubicBezTo>
                  <a:cubicBezTo>
                    <a:pt x="2569" y="517"/>
                    <a:pt x="2562" y="515"/>
                    <a:pt x="2555" y="513"/>
                  </a:cubicBezTo>
                  <a:cubicBezTo>
                    <a:pt x="2535" y="506"/>
                    <a:pt x="2535" y="506"/>
                    <a:pt x="2535" y="506"/>
                  </a:cubicBezTo>
                  <a:cubicBezTo>
                    <a:pt x="2525" y="503"/>
                    <a:pt x="2525" y="503"/>
                    <a:pt x="2525" y="503"/>
                  </a:cubicBezTo>
                  <a:cubicBezTo>
                    <a:pt x="2522" y="502"/>
                    <a:pt x="2519" y="501"/>
                    <a:pt x="2516" y="499"/>
                  </a:cubicBezTo>
                  <a:cubicBezTo>
                    <a:pt x="2496" y="492"/>
                    <a:pt x="2496" y="492"/>
                    <a:pt x="2496" y="492"/>
                  </a:cubicBezTo>
                  <a:cubicBezTo>
                    <a:pt x="2490" y="489"/>
                    <a:pt x="2483" y="486"/>
                    <a:pt x="2477" y="483"/>
                  </a:cubicBezTo>
                  <a:cubicBezTo>
                    <a:pt x="2471" y="480"/>
                    <a:pt x="2464" y="477"/>
                    <a:pt x="2458" y="473"/>
                  </a:cubicBezTo>
                  <a:cubicBezTo>
                    <a:pt x="2409" y="447"/>
                    <a:pt x="2364" y="412"/>
                    <a:pt x="2327" y="370"/>
                  </a:cubicBezTo>
                  <a:cubicBezTo>
                    <a:pt x="2253" y="285"/>
                    <a:pt x="2200" y="186"/>
                    <a:pt x="2132" y="98"/>
                  </a:cubicBezTo>
                  <a:cubicBezTo>
                    <a:pt x="2115" y="76"/>
                    <a:pt x="2096" y="55"/>
                    <a:pt x="2074" y="39"/>
                  </a:cubicBezTo>
                  <a:cubicBezTo>
                    <a:pt x="2069" y="36"/>
                    <a:pt x="2069" y="36"/>
                    <a:pt x="2069" y="36"/>
                  </a:cubicBezTo>
                  <a:cubicBezTo>
                    <a:pt x="2065" y="33"/>
                    <a:pt x="2065" y="33"/>
                    <a:pt x="2065" y="33"/>
                  </a:cubicBezTo>
                  <a:cubicBezTo>
                    <a:pt x="2062" y="31"/>
                    <a:pt x="2059" y="29"/>
                    <a:pt x="2056" y="28"/>
                  </a:cubicBezTo>
                  <a:cubicBezTo>
                    <a:pt x="2047" y="23"/>
                    <a:pt x="2047" y="23"/>
                    <a:pt x="2047" y="23"/>
                  </a:cubicBezTo>
                  <a:cubicBezTo>
                    <a:pt x="2044" y="21"/>
                    <a:pt x="2041" y="20"/>
                    <a:pt x="2038" y="19"/>
                  </a:cubicBezTo>
                  <a:cubicBezTo>
                    <a:pt x="2025" y="13"/>
                    <a:pt x="2012" y="9"/>
                    <a:pt x="1998" y="7"/>
                  </a:cubicBezTo>
                  <a:cubicBezTo>
                    <a:pt x="1984" y="4"/>
                    <a:pt x="1971" y="3"/>
                    <a:pt x="1957" y="3"/>
                  </a:cubicBezTo>
                  <a:cubicBezTo>
                    <a:pt x="1943" y="3"/>
                    <a:pt x="1929" y="5"/>
                    <a:pt x="1915" y="7"/>
                  </a:cubicBezTo>
                  <a:cubicBezTo>
                    <a:pt x="1888" y="11"/>
                    <a:pt x="1861" y="20"/>
                    <a:pt x="1836" y="30"/>
                  </a:cubicBezTo>
                  <a:cubicBezTo>
                    <a:pt x="1784" y="50"/>
                    <a:pt x="1736" y="80"/>
                    <a:pt x="1691" y="113"/>
                  </a:cubicBezTo>
                  <a:cubicBezTo>
                    <a:pt x="1647" y="146"/>
                    <a:pt x="1605" y="184"/>
                    <a:pt x="1563" y="221"/>
                  </a:cubicBezTo>
                  <a:cubicBezTo>
                    <a:pt x="1532" y="248"/>
                    <a:pt x="1532" y="248"/>
                    <a:pt x="1532" y="248"/>
                  </a:cubicBezTo>
                  <a:cubicBezTo>
                    <a:pt x="1516" y="262"/>
                    <a:pt x="1516" y="262"/>
                    <a:pt x="1516" y="262"/>
                  </a:cubicBezTo>
                  <a:cubicBezTo>
                    <a:pt x="1511" y="266"/>
                    <a:pt x="1505" y="271"/>
                    <a:pt x="1500" y="275"/>
                  </a:cubicBezTo>
                  <a:cubicBezTo>
                    <a:pt x="1478" y="293"/>
                    <a:pt x="1456" y="310"/>
                    <a:pt x="1433" y="326"/>
                  </a:cubicBezTo>
                  <a:cubicBezTo>
                    <a:pt x="1388" y="359"/>
                    <a:pt x="1341" y="389"/>
                    <a:pt x="1292" y="416"/>
                  </a:cubicBezTo>
                  <a:cubicBezTo>
                    <a:pt x="1244" y="444"/>
                    <a:pt x="1194" y="469"/>
                    <a:pt x="1143" y="492"/>
                  </a:cubicBezTo>
                  <a:cubicBezTo>
                    <a:pt x="1124" y="501"/>
                    <a:pt x="1124" y="501"/>
                    <a:pt x="1124" y="501"/>
                  </a:cubicBezTo>
                  <a:cubicBezTo>
                    <a:pt x="1118" y="504"/>
                    <a:pt x="1111" y="506"/>
                    <a:pt x="1105" y="509"/>
                  </a:cubicBezTo>
                  <a:cubicBezTo>
                    <a:pt x="1066" y="525"/>
                    <a:pt x="1066" y="525"/>
                    <a:pt x="1066" y="525"/>
                  </a:cubicBezTo>
                  <a:cubicBezTo>
                    <a:pt x="1053" y="531"/>
                    <a:pt x="1040" y="536"/>
                    <a:pt x="1027" y="541"/>
                  </a:cubicBezTo>
                  <a:cubicBezTo>
                    <a:pt x="988" y="556"/>
                    <a:pt x="988" y="556"/>
                    <a:pt x="988" y="556"/>
                  </a:cubicBezTo>
                  <a:cubicBezTo>
                    <a:pt x="883" y="594"/>
                    <a:pt x="775" y="624"/>
                    <a:pt x="666" y="646"/>
                  </a:cubicBezTo>
                  <a:cubicBezTo>
                    <a:pt x="557" y="668"/>
                    <a:pt x="446" y="682"/>
                    <a:pt x="334" y="688"/>
                  </a:cubicBezTo>
                  <a:cubicBezTo>
                    <a:pt x="223" y="693"/>
                    <a:pt x="111" y="689"/>
                    <a:pt x="0" y="6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" name="Freeform 39"/>
            <p:cNvSpPr/>
            <p:nvPr userDrawn="1"/>
          </p:nvSpPr>
          <p:spPr bwMode="auto">
            <a:xfrm>
              <a:off x="13488988" y="2312988"/>
              <a:ext cx="12125325" cy="1554163"/>
            </a:xfrm>
            <a:custGeom>
              <a:avLst/>
              <a:gdLst>
                <a:gd name="T0" fmla="*/ 658 w 4854"/>
                <a:gd name="T1" fmla="*/ 575 h 622"/>
                <a:gd name="T2" fmla="*/ 1037 w 4854"/>
                <a:gd name="T3" fmla="*/ 470 h 622"/>
                <a:gd name="T4" fmla="*/ 1133 w 4854"/>
                <a:gd name="T5" fmla="*/ 432 h 622"/>
                <a:gd name="T6" fmla="*/ 1493 w 4854"/>
                <a:gd name="T7" fmla="*/ 232 h 622"/>
                <a:gd name="T8" fmla="*/ 1692 w 4854"/>
                <a:gd name="T9" fmla="*/ 83 h 622"/>
                <a:gd name="T10" fmla="*/ 1966 w 4854"/>
                <a:gd name="T11" fmla="*/ 2 h 622"/>
                <a:gd name="T12" fmla="*/ 2053 w 4854"/>
                <a:gd name="T13" fmla="*/ 36 h 622"/>
                <a:gd name="T14" fmla="*/ 2133 w 4854"/>
                <a:gd name="T15" fmla="*/ 116 h 622"/>
                <a:gd name="T16" fmla="*/ 2316 w 4854"/>
                <a:gd name="T17" fmla="*/ 340 h 622"/>
                <a:gd name="T18" fmla="*/ 2343 w 4854"/>
                <a:gd name="T19" fmla="*/ 365 h 622"/>
                <a:gd name="T20" fmla="*/ 2367 w 4854"/>
                <a:gd name="T21" fmla="*/ 384 h 622"/>
                <a:gd name="T22" fmla="*/ 2388 w 4854"/>
                <a:gd name="T23" fmla="*/ 398 h 622"/>
                <a:gd name="T24" fmla="*/ 2415 w 4854"/>
                <a:gd name="T25" fmla="*/ 414 h 622"/>
                <a:gd name="T26" fmla="*/ 2433 w 4854"/>
                <a:gd name="T27" fmla="*/ 424 h 622"/>
                <a:gd name="T28" fmla="*/ 2490 w 4854"/>
                <a:gd name="T29" fmla="*/ 448 h 622"/>
                <a:gd name="T30" fmla="*/ 2539 w 4854"/>
                <a:gd name="T31" fmla="*/ 463 h 622"/>
                <a:gd name="T32" fmla="*/ 2651 w 4854"/>
                <a:gd name="T33" fmla="*/ 480 h 622"/>
                <a:gd name="T34" fmla="*/ 2702 w 4854"/>
                <a:gd name="T35" fmla="*/ 481 h 622"/>
                <a:gd name="T36" fmla="*/ 2754 w 4854"/>
                <a:gd name="T37" fmla="*/ 478 h 622"/>
                <a:gd name="T38" fmla="*/ 2815 w 4854"/>
                <a:gd name="T39" fmla="*/ 468 h 622"/>
                <a:gd name="T40" fmla="*/ 3260 w 4854"/>
                <a:gd name="T41" fmla="*/ 256 h 622"/>
                <a:gd name="T42" fmla="*/ 3577 w 4854"/>
                <a:gd name="T43" fmla="*/ 184 h 622"/>
                <a:gd name="T44" fmla="*/ 3899 w 4854"/>
                <a:gd name="T45" fmla="*/ 263 h 622"/>
                <a:gd name="T46" fmla="*/ 4524 w 4854"/>
                <a:gd name="T47" fmla="*/ 472 h 622"/>
                <a:gd name="T48" fmla="*/ 4203 w 4854"/>
                <a:gd name="T49" fmla="*/ 392 h 622"/>
                <a:gd name="T50" fmla="*/ 3819 w 4854"/>
                <a:gd name="T51" fmla="*/ 239 h 622"/>
                <a:gd name="T52" fmla="*/ 3413 w 4854"/>
                <a:gd name="T53" fmla="*/ 194 h 622"/>
                <a:gd name="T54" fmla="*/ 3121 w 4854"/>
                <a:gd name="T55" fmla="*/ 346 h 622"/>
                <a:gd name="T56" fmla="*/ 2775 w 4854"/>
                <a:gd name="T57" fmla="*/ 479 h 622"/>
                <a:gd name="T58" fmla="*/ 2734 w 4854"/>
                <a:gd name="T59" fmla="*/ 483 h 622"/>
                <a:gd name="T60" fmla="*/ 2692 w 4854"/>
                <a:gd name="T61" fmla="*/ 485 h 622"/>
                <a:gd name="T62" fmla="*/ 2568 w 4854"/>
                <a:gd name="T63" fmla="*/ 474 h 622"/>
                <a:gd name="T64" fmla="*/ 2528 w 4854"/>
                <a:gd name="T65" fmla="*/ 464 h 622"/>
                <a:gd name="T66" fmla="*/ 2450 w 4854"/>
                <a:gd name="T67" fmla="*/ 436 h 622"/>
                <a:gd name="T68" fmla="*/ 2422 w 4854"/>
                <a:gd name="T69" fmla="*/ 423 h 622"/>
                <a:gd name="T70" fmla="*/ 2395 w 4854"/>
                <a:gd name="T71" fmla="*/ 407 h 622"/>
                <a:gd name="T72" fmla="*/ 2377 w 4854"/>
                <a:gd name="T73" fmla="*/ 396 h 622"/>
                <a:gd name="T74" fmla="*/ 2360 w 4854"/>
                <a:gd name="T75" fmla="*/ 384 h 622"/>
                <a:gd name="T76" fmla="*/ 2336 w 4854"/>
                <a:gd name="T77" fmla="*/ 364 h 622"/>
                <a:gd name="T78" fmla="*/ 2285 w 4854"/>
                <a:gd name="T79" fmla="*/ 313 h 622"/>
                <a:gd name="T80" fmla="*/ 2075 w 4854"/>
                <a:gd name="T81" fmla="*/ 58 h 622"/>
                <a:gd name="T82" fmla="*/ 2042 w 4854"/>
                <a:gd name="T83" fmla="*/ 33 h 622"/>
                <a:gd name="T84" fmla="*/ 1924 w 4854"/>
                <a:gd name="T85" fmla="*/ 3 h 622"/>
                <a:gd name="T86" fmla="*/ 1626 w 4854"/>
                <a:gd name="T87" fmla="*/ 133 h 622"/>
                <a:gd name="T88" fmla="*/ 1427 w 4854"/>
                <a:gd name="T89" fmla="*/ 282 h 622"/>
                <a:gd name="T90" fmla="*/ 1096 w 4854"/>
                <a:gd name="T91" fmla="*/ 451 h 622"/>
                <a:gd name="T92" fmla="*/ 1018 w 4854"/>
                <a:gd name="T93" fmla="*/ 479 h 622"/>
                <a:gd name="T94" fmla="*/ 330 w 4854"/>
                <a:gd name="T95" fmla="*/ 616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54" h="622">
                  <a:moveTo>
                    <a:pt x="0" y="608"/>
                  </a:moveTo>
                  <a:cubicBezTo>
                    <a:pt x="109" y="619"/>
                    <a:pt x="220" y="621"/>
                    <a:pt x="330" y="615"/>
                  </a:cubicBezTo>
                  <a:cubicBezTo>
                    <a:pt x="440" y="610"/>
                    <a:pt x="550" y="596"/>
                    <a:pt x="658" y="575"/>
                  </a:cubicBezTo>
                  <a:cubicBezTo>
                    <a:pt x="767" y="554"/>
                    <a:pt x="874" y="526"/>
                    <a:pt x="978" y="491"/>
                  </a:cubicBezTo>
                  <a:cubicBezTo>
                    <a:pt x="1017" y="477"/>
                    <a:pt x="1017" y="477"/>
                    <a:pt x="1017" y="477"/>
                  </a:cubicBezTo>
                  <a:cubicBezTo>
                    <a:pt x="1024" y="475"/>
                    <a:pt x="1030" y="473"/>
                    <a:pt x="1037" y="470"/>
                  </a:cubicBezTo>
                  <a:cubicBezTo>
                    <a:pt x="1056" y="463"/>
                    <a:pt x="1056" y="463"/>
                    <a:pt x="1056" y="463"/>
                  </a:cubicBezTo>
                  <a:cubicBezTo>
                    <a:pt x="1095" y="448"/>
                    <a:pt x="1095" y="448"/>
                    <a:pt x="1095" y="448"/>
                  </a:cubicBezTo>
                  <a:cubicBezTo>
                    <a:pt x="1108" y="443"/>
                    <a:pt x="1120" y="438"/>
                    <a:pt x="1133" y="432"/>
                  </a:cubicBezTo>
                  <a:cubicBezTo>
                    <a:pt x="1184" y="412"/>
                    <a:pt x="1234" y="388"/>
                    <a:pt x="1283" y="363"/>
                  </a:cubicBezTo>
                  <a:cubicBezTo>
                    <a:pt x="1332" y="337"/>
                    <a:pt x="1380" y="310"/>
                    <a:pt x="1426" y="279"/>
                  </a:cubicBezTo>
                  <a:cubicBezTo>
                    <a:pt x="1449" y="264"/>
                    <a:pt x="1471" y="248"/>
                    <a:pt x="1493" y="232"/>
                  </a:cubicBezTo>
                  <a:cubicBezTo>
                    <a:pt x="1559" y="181"/>
                    <a:pt x="1559" y="181"/>
                    <a:pt x="1559" y="181"/>
                  </a:cubicBezTo>
                  <a:cubicBezTo>
                    <a:pt x="1580" y="164"/>
                    <a:pt x="1602" y="147"/>
                    <a:pt x="1624" y="130"/>
                  </a:cubicBezTo>
                  <a:cubicBezTo>
                    <a:pt x="1646" y="114"/>
                    <a:pt x="1669" y="98"/>
                    <a:pt x="1692" y="83"/>
                  </a:cubicBezTo>
                  <a:cubicBezTo>
                    <a:pt x="1739" y="54"/>
                    <a:pt x="1789" y="29"/>
                    <a:pt x="1843" y="14"/>
                  </a:cubicBezTo>
                  <a:cubicBezTo>
                    <a:pt x="1869" y="6"/>
                    <a:pt x="1897" y="1"/>
                    <a:pt x="1924" y="0"/>
                  </a:cubicBezTo>
                  <a:cubicBezTo>
                    <a:pt x="1938" y="0"/>
                    <a:pt x="1952" y="0"/>
                    <a:pt x="1966" y="2"/>
                  </a:cubicBezTo>
                  <a:cubicBezTo>
                    <a:pt x="1980" y="4"/>
                    <a:pt x="1993" y="7"/>
                    <a:pt x="2006" y="12"/>
                  </a:cubicBezTo>
                  <a:cubicBezTo>
                    <a:pt x="2019" y="17"/>
                    <a:pt x="2032" y="22"/>
                    <a:pt x="2044" y="30"/>
                  </a:cubicBezTo>
                  <a:cubicBezTo>
                    <a:pt x="2047" y="32"/>
                    <a:pt x="2050" y="34"/>
                    <a:pt x="2053" y="36"/>
                  </a:cubicBezTo>
                  <a:cubicBezTo>
                    <a:pt x="2055" y="38"/>
                    <a:pt x="2058" y="40"/>
                    <a:pt x="2061" y="42"/>
                  </a:cubicBezTo>
                  <a:cubicBezTo>
                    <a:pt x="2066" y="46"/>
                    <a:pt x="2072" y="51"/>
                    <a:pt x="2077" y="55"/>
                  </a:cubicBezTo>
                  <a:cubicBezTo>
                    <a:pt x="2098" y="74"/>
                    <a:pt x="2116" y="95"/>
                    <a:pt x="2133" y="116"/>
                  </a:cubicBezTo>
                  <a:cubicBezTo>
                    <a:pt x="2168" y="160"/>
                    <a:pt x="2200" y="204"/>
                    <a:pt x="2234" y="247"/>
                  </a:cubicBezTo>
                  <a:cubicBezTo>
                    <a:pt x="2252" y="269"/>
                    <a:pt x="2269" y="290"/>
                    <a:pt x="2288" y="310"/>
                  </a:cubicBezTo>
                  <a:cubicBezTo>
                    <a:pt x="2297" y="321"/>
                    <a:pt x="2306" y="331"/>
                    <a:pt x="2316" y="340"/>
                  </a:cubicBezTo>
                  <a:cubicBezTo>
                    <a:pt x="2321" y="345"/>
                    <a:pt x="2326" y="350"/>
                    <a:pt x="2331" y="354"/>
                  </a:cubicBezTo>
                  <a:cubicBezTo>
                    <a:pt x="2339" y="361"/>
                    <a:pt x="2339" y="361"/>
                    <a:pt x="2339" y="361"/>
                  </a:cubicBezTo>
                  <a:cubicBezTo>
                    <a:pt x="2343" y="365"/>
                    <a:pt x="2343" y="365"/>
                    <a:pt x="2343" y="365"/>
                  </a:cubicBezTo>
                  <a:cubicBezTo>
                    <a:pt x="2347" y="368"/>
                    <a:pt x="2347" y="368"/>
                    <a:pt x="2347" y="368"/>
                  </a:cubicBezTo>
                  <a:cubicBezTo>
                    <a:pt x="2363" y="381"/>
                    <a:pt x="2363" y="381"/>
                    <a:pt x="2363" y="381"/>
                  </a:cubicBezTo>
                  <a:cubicBezTo>
                    <a:pt x="2367" y="384"/>
                    <a:pt x="2367" y="384"/>
                    <a:pt x="2367" y="384"/>
                  </a:cubicBezTo>
                  <a:cubicBezTo>
                    <a:pt x="2371" y="387"/>
                    <a:pt x="2371" y="387"/>
                    <a:pt x="2371" y="387"/>
                  </a:cubicBezTo>
                  <a:cubicBezTo>
                    <a:pt x="2380" y="393"/>
                    <a:pt x="2380" y="393"/>
                    <a:pt x="2380" y="393"/>
                  </a:cubicBezTo>
                  <a:cubicBezTo>
                    <a:pt x="2388" y="398"/>
                    <a:pt x="2388" y="398"/>
                    <a:pt x="2388" y="398"/>
                  </a:cubicBezTo>
                  <a:cubicBezTo>
                    <a:pt x="2392" y="401"/>
                    <a:pt x="2392" y="401"/>
                    <a:pt x="2392" y="401"/>
                  </a:cubicBezTo>
                  <a:cubicBezTo>
                    <a:pt x="2397" y="404"/>
                    <a:pt x="2397" y="404"/>
                    <a:pt x="2397" y="404"/>
                  </a:cubicBezTo>
                  <a:cubicBezTo>
                    <a:pt x="2415" y="414"/>
                    <a:pt x="2415" y="414"/>
                    <a:pt x="2415" y="414"/>
                  </a:cubicBezTo>
                  <a:cubicBezTo>
                    <a:pt x="2419" y="417"/>
                    <a:pt x="2419" y="417"/>
                    <a:pt x="2419" y="417"/>
                  </a:cubicBezTo>
                  <a:cubicBezTo>
                    <a:pt x="2424" y="419"/>
                    <a:pt x="2424" y="419"/>
                    <a:pt x="2424" y="419"/>
                  </a:cubicBezTo>
                  <a:cubicBezTo>
                    <a:pt x="2433" y="424"/>
                    <a:pt x="2433" y="424"/>
                    <a:pt x="2433" y="424"/>
                  </a:cubicBezTo>
                  <a:cubicBezTo>
                    <a:pt x="2442" y="429"/>
                    <a:pt x="2442" y="429"/>
                    <a:pt x="2442" y="429"/>
                  </a:cubicBezTo>
                  <a:cubicBezTo>
                    <a:pt x="2445" y="430"/>
                    <a:pt x="2448" y="432"/>
                    <a:pt x="2451" y="433"/>
                  </a:cubicBezTo>
                  <a:cubicBezTo>
                    <a:pt x="2464" y="438"/>
                    <a:pt x="2477" y="444"/>
                    <a:pt x="2490" y="448"/>
                  </a:cubicBezTo>
                  <a:cubicBezTo>
                    <a:pt x="2496" y="450"/>
                    <a:pt x="2503" y="453"/>
                    <a:pt x="2509" y="455"/>
                  </a:cubicBezTo>
                  <a:cubicBezTo>
                    <a:pt x="2529" y="461"/>
                    <a:pt x="2529" y="461"/>
                    <a:pt x="2529" y="461"/>
                  </a:cubicBezTo>
                  <a:cubicBezTo>
                    <a:pt x="2532" y="462"/>
                    <a:pt x="2536" y="463"/>
                    <a:pt x="2539" y="463"/>
                  </a:cubicBezTo>
                  <a:cubicBezTo>
                    <a:pt x="2549" y="466"/>
                    <a:pt x="2549" y="466"/>
                    <a:pt x="2549" y="466"/>
                  </a:cubicBezTo>
                  <a:cubicBezTo>
                    <a:pt x="2569" y="470"/>
                    <a:pt x="2569" y="470"/>
                    <a:pt x="2569" y="470"/>
                  </a:cubicBezTo>
                  <a:cubicBezTo>
                    <a:pt x="2596" y="475"/>
                    <a:pt x="2623" y="479"/>
                    <a:pt x="2651" y="480"/>
                  </a:cubicBezTo>
                  <a:cubicBezTo>
                    <a:pt x="2658" y="481"/>
                    <a:pt x="2665" y="481"/>
                    <a:pt x="2671" y="481"/>
                  </a:cubicBezTo>
                  <a:cubicBezTo>
                    <a:pt x="2692" y="481"/>
                    <a:pt x="2692" y="481"/>
                    <a:pt x="2692" y="481"/>
                  </a:cubicBezTo>
                  <a:cubicBezTo>
                    <a:pt x="2702" y="481"/>
                    <a:pt x="2702" y="481"/>
                    <a:pt x="2702" y="481"/>
                  </a:cubicBezTo>
                  <a:cubicBezTo>
                    <a:pt x="2713" y="481"/>
                    <a:pt x="2713" y="481"/>
                    <a:pt x="2713" y="481"/>
                  </a:cubicBezTo>
                  <a:cubicBezTo>
                    <a:pt x="2733" y="480"/>
                    <a:pt x="2733" y="480"/>
                    <a:pt x="2733" y="480"/>
                  </a:cubicBezTo>
                  <a:cubicBezTo>
                    <a:pt x="2740" y="479"/>
                    <a:pt x="2747" y="478"/>
                    <a:pt x="2754" y="478"/>
                  </a:cubicBezTo>
                  <a:cubicBezTo>
                    <a:pt x="2764" y="476"/>
                    <a:pt x="2764" y="476"/>
                    <a:pt x="2764" y="476"/>
                  </a:cubicBezTo>
                  <a:cubicBezTo>
                    <a:pt x="2768" y="476"/>
                    <a:pt x="2771" y="476"/>
                    <a:pt x="2774" y="475"/>
                  </a:cubicBezTo>
                  <a:cubicBezTo>
                    <a:pt x="2788" y="473"/>
                    <a:pt x="2802" y="471"/>
                    <a:pt x="2815" y="468"/>
                  </a:cubicBezTo>
                  <a:cubicBezTo>
                    <a:pt x="2869" y="457"/>
                    <a:pt x="2921" y="439"/>
                    <a:pt x="2972" y="417"/>
                  </a:cubicBezTo>
                  <a:cubicBezTo>
                    <a:pt x="3023" y="396"/>
                    <a:pt x="3072" y="371"/>
                    <a:pt x="3120" y="343"/>
                  </a:cubicBezTo>
                  <a:cubicBezTo>
                    <a:pt x="3167" y="316"/>
                    <a:pt x="3213" y="284"/>
                    <a:pt x="3260" y="256"/>
                  </a:cubicBezTo>
                  <a:cubicBezTo>
                    <a:pt x="3284" y="242"/>
                    <a:pt x="3308" y="229"/>
                    <a:pt x="3334" y="218"/>
                  </a:cubicBezTo>
                  <a:cubicBezTo>
                    <a:pt x="3359" y="207"/>
                    <a:pt x="3385" y="198"/>
                    <a:pt x="3412" y="191"/>
                  </a:cubicBezTo>
                  <a:cubicBezTo>
                    <a:pt x="3466" y="179"/>
                    <a:pt x="3523" y="178"/>
                    <a:pt x="3577" y="184"/>
                  </a:cubicBezTo>
                  <a:cubicBezTo>
                    <a:pt x="3632" y="189"/>
                    <a:pt x="3686" y="202"/>
                    <a:pt x="3740" y="215"/>
                  </a:cubicBezTo>
                  <a:cubicBezTo>
                    <a:pt x="3767" y="222"/>
                    <a:pt x="3793" y="229"/>
                    <a:pt x="3820" y="237"/>
                  </a:cubicBezTo>
                  <a:cubicBezTo>
                    <a:pt x="3846" y="244"/>
                    <a:pt x="3873" y="253"/>
                    <a:pt x="3899" y="263"/>
                  </a:cubicBezTo>
                  <a:cubicBezTo>
                    <a:pt x="3951" y="281"/>
                    <a:pt x="4000" y="306"/>
                    <a:pt x="4051" y="328"/>
                  </a:cubicBezTo>
                  <a:cubicBezTo>
                    <a:pt x="4101" y="351"/>
                    <a:pt x="4152" y="372"/>
                    <a:pt x="4204" y="390"/>
                  </a:cubicBezTo>
                  <a:cubicBezTo>
                    <a:pt x="4308" y="426"/>
                    <a:pt x="4415" y="456"/>
                    <a:pt x="4524" y="472"/>
                  </a:cubicBezTo>
                  <a:cubicBezTo>
                    <a:pt x="4633" y="488"/>
                    <a:pt x="4745" y="492"/>
                    <a:pt x="4854" y="478"/>
                  </a:cubicBezTo>
                  <a:cubicBezTo>
                    <a:pt x="4745" y="493"/>
                    <a:pt x="4633" y="489"/>
                    <a:pt x="4524" y="473"/>
                  </a:cubicBezTo>
                  <a:cubicBezTo>
                    <a:pt x="4415" y="457"/>
                    <a:pt x="4308" y="428"/>
                    <a:pt x="4203" y="392"/>
                  </a:cubicBezTo>
                  <a:cubicBezTo>
                    <a:pt x="4151" y="374"/>
                    <a:pt x="4100" y="353"/>
                    <a:pt x="4050" y="330"/>
                  </a:cubicBezTo>
                  <a:cubicBezTo>
                    <a:pt x="3999" y="308"/>
                    <a:pt x="3950" y="283"/>
                    <a:pt x="3898" y="265"/>
                  </a:cubicBezTo>
                  <a:cubicBezTo>
                    <a:pt x="3872" y="255"/>
                    <a:pt x="3846" y="247"/>
                    <a:pt x="3819" y="239"/>
                  </a:cubicBezTo>
                  <a:cubicBezTo>
                    <a:pt x="3793" y="232"/>
                    <a:pt x="3766" y="225"/>
                    <a:pt x="3739" y="218"/>
                  </a:cubicBezTo>
                  <a:cubicBezTo>
                    <a:pt x="3686" y="204"/>
                    <a:pt x="3632" y="192"/>
                    <a:pt x="3577" y="186"/>
                  </a:cubicBezTo>
                  <a:cubicBezTo>
                    <a:pt x="3522" y="180"/>
                    <a:pt x="3467" y="182"/>
                    <a:pt x="3413" y="194"/>
                  </a:cubicBezTo>
                  <a:cubicBezTo>
                    <a:pt x="3386" y="200"/>
                    <a:pt x="3360" y="209"/>
                    <a:pt x="3335" y="220"/>
                  </a:cubicBezTo>
                  <a:cubicBezTo>
                    <a:pt x="3310" y="232"/>
                    <a:pt x="3286" y="245"/>
                    <a:pt x="3262" y="259"/>
                  </a:cubicBezTo>
                  <a:cubicBezTo>
                    <a:pt x="3214" y="287"/>
                    <a:pt x="3169" y="318"/>
                    <a:pt x="3121" y="346"/>
                  </a:cubicBezTo>
                  <a:cubicBezTo>
                    <a:pt x="3073" y="374"/>
                    <a:pt x="3024" y="399"/>
                    <a:pt x="2973" y="421"/>
                  </a:cubicBezTo>
                  <a:cubicBezTo>
                    <a:pt x="2922" y="442"/>
                    <a:pt x="2870" y="460"/>
                    <a:pt x="2816" y="471"/>
                  </a:cubicBezTo>
                  <a:cubicBezTo>
                    <a:pt x="2802" y="474"/>
                    <a:pt x="2788" y="476"/>
                    <a:pt x="2775" y="479"/>
                  </a:cubicBezTo>
                  <a:cubicBezTo>
                    <a:pt x="2771" y="479"/>
                    <a:pt x="2768" y="480"/>
                    <a:pt x="2765" y="480"/>
                  </a:cubicBezTo>
                  <a:cubicBezTo>
                    <a:pt x="2754" y="481"/>
                    <a:pt x="2754" y="481"/>
                    <a:pt x="2754" y="481"/>
                  </a:cubicBezTo>
                  <a:cubicBezTo>
                    <a:pt x="2747" y="482"/>
                    <a:pt x="2740" y="483"/>
                    <a:pt x="2734" y="483"/>
                  </a:cubicBezTo>
                  <a:cubicBezTo>
                    <a:pt x="2713" y="484"/>
                    <a:pt x="2713" y="484"/>
                    <a:pt x="2713" y="484"/>
                  </a:cubicBezTo>
                  <a:cubicBezTo>
                    <a:pt x="2703" y="485"/>
                    <a:pt x="2703" y="485"/>
                    <a:pt x="2703" y="485"/>
                  </a:cubicBezTo>
                  <a:cubicBezTo>
                    <a:pt x="2692" y="485"/>
                    <a:pt x="2692" y="485"/>
                    <a:pt x="2692" y="485"/>
                  </a:cubicBezTo>
                  <a:cubicBezTo>
                    <a:pt x="2671" y="485"/>
                    <a:pt x="2671" y="485"/>
                    <a:pt x="2671" y="485"/>
                  </a:cubicBezTo>
                  <a:cubicBezTo>
                    <a:pt x="2664" y="485"/>
                    <a:pt x="2658" y="484"/>
                    <a:pt x="2651" y="484"/>
                  </a:cubicBezTo>
                  <a:cubicBezTo>
                    <a:pt x="2623" y="483"/>
                    <a:pt x="2596" y="479"/>
                    <a:pt x="2568" y="474"/>
                  </a:cubicBezTo>
                  <a:cubicBezTo>
                    <a:pt x="2548" y="469"/>
                    <a:pt x="2548" y="469"/>
                    <a:pt x="2548" y="469"/>
                  </a:cubicBezTo>
                  <a:cubicBezTo>
                    <a:pt x="2538" y="467"/>
                    <a:pt x="2538" y="467"/>
                    <a:pt x="2538" y="467"/>
                  </a:cubicBezTo>
                  <a:cubicBezTo>
                    <a:pt x="2535" y="466"/>
                    <a:pt x="2531" y="465"/>
                    <a:pt x="2528" y="464"/>
                  </a:cubicBezTo>
                  <a:cubicBezTo>
                    <a:pt x="2508" y="459"/>
                    <a:pt x="2508" y="459"/>
                    <a:pt x="2508" y="459"/>
                  </a:cubicBezTo>
                  <a:cubicBezTo>
                    <a:pt x="2501" y="457"/>
                    <a:pt x="2495" y="454"/>
                    <a:pt x="2488" y="452"/>
                  </a:cubicBezTo>
                  <a:cubicBezTo>
                    <a:pt x="2475" y="448"/>
                    <a:pt x="2463" y="442"/>
                    <a:pt x="2450" y="436"/>
                  </a:cubicBezTo>
                  <a:cubicBezTo>
                    <a:pt x="2447" y="435"/>
                    <a:pt x="2443" y="434"/>
                    <a:pt x="2440" y="432"/>
                  </a:cubicBezTo>
                  <a:cubicBezTo>
                    <a:pt x="2431" y="427"/>
                    <a:pt x="2431" y="427"/>
                    <a:pt x="2431" y="427"/>
                  </a:cubicBezTo>
                  <a:cubicBezTo>
                    <a:pt x="2422" y="423"/>
                    <a:pt x="2422" y="423"/>
                    <a:pt x="2422" y="423"/>
                  </a:cubicBezTo>
                  <a:cubicBezTo>
                    <a:pt x="2417" y="420"/>
                    <a:pt x="2417" y="420"/>
                    <a:pt x="2417" y="420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395" y="407"/>
                    <a:pt x="2395" y="407"/>
                    <a:pt x="2395" y="407"/>
                  </a:cubicBezTo>
                  <a:cubicBezTo>
                    <a:pt x="2390" y="405"/>
                    <a:pt x="2390" y="405"/>
                    <a:pt x="2390" y="405"/>
                  </a:cubicBezTo>
                  <a:cubicBezTo>
                    <a:pt x="2386" y="402"/>
                    <a:pt x="2386" y="402"/>
                    <a:pt x="2386" y="402"/>
                  </a:cubicBezTo>
                  <a:cubicBezTo>
                    <a:pt x="2377" y="396"/>
                    <a:pt x="2377" y="396"/>
                    <a:pt x="2377" y="396"/>
                  </a:cubicBezTo>
                  <a:cubicBezTo>
                    <a:pt x="2369" y="390"/>
                    <a:pt x="2369" y="390"/>
                    <a:pt x="2369" y="390"/>
                  </a:cubicBezTo>
                  <a:cubicBezTo>
                    <a:pt x="2364" y="387"/>
                    <a:pt x="2364" y="387"/>
                    <a:pt x="2364" y="387"/>
                  </a:cubicBezTo>
                  <a:cubicBezTo>
                    <a:pt x="2360" y="384"/>
                    <a:pt x="2360" y="384"/>
                    <a:pt x="2360" y="384"/>
                  </a:cubicBezTo>
                  <a:cubicBezTo>
                    <a:pt x="2344" y="371"/>
                    <a:pt x="2344" y="371"/>
                    <a:pt x="2344" y="371"/>
                  </a:cubicBezTo>
                  <a:cubicBezTo>
                    <a:pt x="2340" y="368"/>
                    <a:pt x="2340" y="368"/>
                    <a:pt x="2340" y="368"/>
                  </a:cubicBezTo>
                  <a:cubicBezTo>
                    <a:pt x="2336" y="364"/>
                    <a:pt x="2336" y="364"/>
                    <a:pt x="2336" y="364"/>
                  </a:cubicBezTo>
                  <a:cubicBezTo>
                    <a:pt x="2328" y="357"/>
                    <a:pt x="2328" y="357"/>
                    <a:pt x="2328" y="357"/>
                  </a:cubicBezTo>
                  <a:cubicBezTo>
                    <a:pt x="2323" y="353"/>
                    <a:pt x="2318" y="348"/>
                    <a:pt x="2313" y="343"/>
                  </a:cubicBezTo>
                  <a:cubicBezTo>
                    <a:pt x="2303" y="333"/>
                    <a:pt x="2294" y="323"/>
                    <a:pt x="2285" y="313"/>
                  </a:cubicBezTo>
                  <a:cubicBezTo>
                    <a:pt x="2266" y="293"/>
                    <a:pt x="2248" y="271"/>
                    <a:pt x="2231" y="250"/>
                  </a:cubicBezTo>
                  <a:cubicBezTo>
                    <a:pt x="2197" y="206"/>
                    <a:pt x="2165" y="162"/>
                    <a:pt x="2130" y="119"/>
                  </a:cubicBezTo>
                  <a:cubicBezTo>
                    <a:pt x="2113" y="97"/>
                    <a:pt x="2095" y="76"/>
                    <a:pt x="2075" y="58"/>
                  </a:cubicBezTo>
                  <a:cubicBezTo>
                    <a:pt x="2069" y="53"/>
                    <a:pt x="2064" y="49"/>
                    <a:pt x="2059" y="45"/>
                  </a:cubicBezTo>
                  <a:cubicBezTo>
                    <a:pt x="2056" y="43"/>
                    <a:pt x="2053" y="41"/>
                    <a:pt x="2051" y="39"/>
                  </a:cubicBezTo>
                  <a:cubicBezTo>
                    <a:pt x="2048" y="37"/>
                    <a:pt x="2045" y="35"/>
                    <a:pt x="2042" y="33"/>
                  </a:cubicBezTo>
                  <a:cubicBezTo>
                    <a:pt x="2030" y="26"/>
                    <a:pt x="2018" y="20"/>
                    <a:pt x="2005" y="15"/>
                  </a:cubicBezTo>
                  <a:cubicBezTo>
                    <a:pt x="1992" y="10"/>
                    <a:pt x="1979" y="7"/>
                    <a:pt x="1965" y="5"/>
                  </a:cubicBezTo>
                  <a:cubicBezTo>
                    <a:pt x="1952" y="3"/>
                    <a:pt x="1938" y="3"/>
                    <a:pt x="1924" y="3"/>
                  </a:cubicBezTo>
                  <a:cubicBezTo>
                    <a:pt x="1897" y="4"/>
                    <a:pt x="1870" y="9"/>
                    <a:pt x="1844" y="17"/>
                  </a:cubicBezTo>
                  <a:cubicBezTo>
                    <a:pt x="1791" y="33"/>
                    <a:pt x="1741" y="57"/>
                    <a:pt x="1694" y="86"/>
                  </a:cubicBezTo>
                  <a:cubicBezTo>
                    <a:pt x="1671" y="101"/>
                    <a:pt x="1648" y="117"/>
                    <a:pt x="1626" y="133"/>
                  </a:cubicBezTo>
                  <a:cubicBezTo>
                    <a:pt x="1604" y="149"/>
                    <a:pt x="1582" y="167"/>
                    <a:pt x="1561" y="183"/>
                  </a:cubicBezTo>
                  <a:cubicBezTo>
                    <a:pt x="1495" y="234"/>
                    <a:pt x="1495" y="234"/>
                    <a:pt x="1495" y="234"/>
                  </a:cubicBezTo>
                  <a:cubicBezTo>
                    <a:pt x="1473" y="251"/>
                    <a:pt x="1450" y="267"/>
                    <a:pt x="1427" y="282"/>
                  </a:cubicBezTo>
                  <a:cubicBezTo>
                    <a:pt x="1381" y="312"/>
                    <a:pt x="1333" y="340"/>
                    <a:pt x="1284" y="365"/>
                  </a:cubicBezTo>
                  <a:cubicBezTo>
                    <a:pt x="1235" y="391"/>
                    <a:pt x="1185" y="414"/>
                    <a:pt x="1134" y="435"/>
                  </a:cubicBezTo>
                  <a:cubicBezTo>
                    <a:pt x="1121" y="440"/>
                    <a:pt x="1109" y="446"/>
                    <a:pt x="1096" y="451"/>
                  </a:cubicBezTo>
                  <a:cubicBezTo>
                    <a:pt x="1057" y="465"/>
                    <a:pt x="1057" y="465"/>
                    <a:pt x="1057" y="465"/>
                  </a:cubicBezTo>
                  <a:cubicBezTo>
                    <a:pt x="1038" y="473"/>
                    <a:pt x="1038" y="473"/>
                    <a:pt x="1038" y="473"/>
                  </a:cubicBezTo>
                  <a:cubicBezTo>
                    <a:pt x="1031" y="475"/>
                    <a:pt x="1025" y="477"/>
                    <a:pt x="1018" y="479"/>
                  </a:cubicBezTo>
                  <a:cubicBezTo>
                    <a:pt x="979" y="493"/>
                    <a:pt x="979" y="493"/>
                    <a:pt x="979" y="493"/>
                  </a:cubicBezTo>
                  <a:cubicBezTo>
                    <a:pt x="874" y="528"/>
                    <a:pt x="767" y="556"/>
                    <a:pt x="659" y="577"/>
                  </a:cubicBezTo>
                  <a:cubicBezTo>
                    <a:pt x="550" y="597"/>
                    <a:pt x="441" y="611"/>
                    <a:pt x="330" y="616"/>
                  </a:cubicBezTo>
                  <a:cubicBezTo>
                    <a:pt x="220" y="622"/>
                    <a:pt x="109" y="619"/>
                    <a:pt x="0" y="6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6" name="Freeform 40"/>
            <p:cNvSpPr/>
            <p:nvPr userDrawn="1"/>
          </p:nvSpPr>
          <p:spPr bwMode="auto">
            <a:xfrm>
              <a:off x="13484225" y="2452688"/>
              <a:ext cx="12123738" cy="1382713"/>
            </a:xfrm>
            <a:custGeom>
              <a:avLst/>
              <a:gdLst>
                <a:gd name="T0" fmla="*/ 328 w 4854"/>
                <a:gd name="T1" fmla="*/ 546 h 553"/>
                <a:gd name="T2" fmla="*/ 971 w 4854"/>
                <a:gd name="T3" fmla="*/ 430 h 553"/>
                <a:gd name="T4" fmla="*/ 1049 w 4854"/>
                <a:gd name="T5" fmla="*/ 405 h 553"/>
                <a:gd name="T6" fmla="*/ 1126 w 4854"/>
                <a:gd name="T7" fmla="*/ 378 h 553"/>
                <a:gd name="T8" fmla="*/ 1422 w 4854"/>
                <a:gd name="T9" fmla="*/ 239 h 553"/>
                <a:gd name="T10" fmla="*/ 1559 w 4854"/>
                <a:gd name="T11" fmla="*/ 148 h 553"/>
                <a:gd name="T12" fmla="*/ 1853 w 4854"/>
                <a:gd name="T13" fmla="*/ 7 h 553"/>
                <a:gd name="T14" fmla="*/ 1975 w 4854"/>
                <a:gd name="T15" fmla="*/ 11 h 553"/>
                <a:gd name="T16" fmla="*/ 2013 w 4854"/>
                <a:gd name="T17" fmla="*/ 27 h 553"/>
                <a:gd name="T18" fmla="*/ 2079 w 4854"/>
                <a:gd name="T19" fmla="*/ 77 h 553"/>
                <a:gd name="T20" fmla="*/ 2244 w 4854"/>
                <a:gd name="T21" fmla="*/ 259 h 553"/>
                <a:gd name="T22" fmla="*/ 2335 w 4854"/>
                <a:gd name="T23" fmla="*/ 340 h 553"/>
                <a:gd name="T24" fmla="*/ 2370 w 4854"/>
                <a:gd name="T25" fmla="*/ 362 h 553"/>
                <a:gd name="T26" fmla="*/ 2397 w 4854"/>
                <a:gd name="T27" fmla="*/ 376 h 553"/>
                <a:gd name="T28" fmla="*/ 2444 w 4854"/>
                <a:gd name="T29" fmla="*/ 396 h 553"/>
                <a:gd name="T30" fmla="*/ 2542 w 4854"/>
                <a:gd name="T31" fmla="*/ 423 h 553"/>
                <a:gd name="T32" fmla="*/ 2562 w 4854"/>
                <a:gd name="T33" fmla="*/ 426 h 553"/>
                <a:gd name="T34" fmla="*/ 2603 w 4854"/>
                <a:gd name="T35" fmla="*/ 430 h 553"/>
                <a:gd name="T36" fmla="*/ 2623 w 4854"/>
                <a:gd name="T37" fmla="*/ 431 h 553"/>
                <a:gd name="T38" fmla="*/ 2664 w 4854"/>
                <a:gd name="T39" fmla="*/ 431 h 553"/>
                <a:gd name="T40" fmla="*/ 2845 w 4854"/>
                <a:gd name="T41" fmla="*/ 400 h 553"/>
                <a:gd name="T42" fmla="*/ 3139 w 4854"/>
                <a:gd name="T43" fmla="*/ 258 h 553"/>
                <a:gd name="T44" fmla="*/ 3355 w 4854"/>
                <a:gd name="T45" fmla="*/ 141 h 553"/>
                <a:gd name="T46" fmla="*/ 3598 w 4854"/>
                <a:gd name="T47" fmla="*/ 121 h 553"/>
                <a:gd name="T48" fmla="*/ 3838 w 4854"/>
                <a:gd name="T49" fmla="*/ 175 h 553"/>
                <a:gd name="T50" fmla="*/ 3952 w 4854"/>
                <a:gd name="T51" fmla="*/ 220 h 553"/>
                <a:gd name="T52" fmla="*/ 4063 w 4854"/>
                <a:gd name="T53" fmla="*/ 274 h 553"/>
                <a:gd name="T54" fmla="*/ 4368 w 4854"/>
                <a:gd name="T55" fmla="*/ 392 h 553"/>
                <a:gd name="T56" fmla="*/ 4528 w 4854"/>
                <a:gd name="T57" fmla="*/ 428 h 553"/>
                <a:gd name="T58" fmla="*/ 4528 w 4854"/>
                <a:gd name="T59" fmla="*/ 429 h 553"/>
                <a:gd name="T60" fmla="*/ 4368 w 4854"/>
                <a:gd name="T61" fmla="*/ 393 h 553"/>
                <a:gd name="T62" fmla="*/ 4062 w 4854"/>
                <a:gd name="T63" fmla="*/ 276 h 553"/>
                <a:gd name="T64" fmla="*/ 3951 w 4854"/>
                <a:gd name="T65" fmla="*/ 222 h 553"/>
                <a:gd name="T66" fmla="*/ 3837 w 4854"/>
                <a:gd name="T67" fmla="*/ 178 h 553"/>
                <a:gd name="T68" fmla="*/ 3598 w 4854"/>
                <a:gd name="T69" fmla="*/ 124 h 553"/>
                <a:gd name="T70" fmla="*/ 3356 w 4854"/>
                <a:gd name="T71" fmla="*/ 144 h 553"/>
                <a:gd name="T72" fmla="*/ 3141 w 4854"/>
                <a:gd name="T73" fmla="*/ 261 h 553"/>
                <a:gd name="T74" fmla="*/ 2846 w 4854"/>
                <a:gd name="T75" fmla="*/ 403 h 553"/>
                <a:gd name="T76" fmla="*/ 2664 w 4854"/>
                <a:gd name="T77" fmla="*/ 435 h 553"/>
                <a:gd name="T78" fmla="*/ 2623 w 4854"/>
                <a:gd name="T79" fmla="*/ 435 h 553"/>
                <a:gd name="T80" fmla="*/ 2603 w 4854"/>
                <a:gd name="T81" fmla="*/ 434 h 553"/>
                <a:gd name="T82" fmla="*/ 2562 w 4854"/>
                <a:gd name="T83" fmla="*/ 430 h 553"/>
                <a:gd name="T84" fmla="*/ 2541 w 4854"/>
                <a:gd name="T85" fmla="*/ 427 h 553"/>
                <a:gd name="T86" fmla="*/ 2442 w 4854"/>
                <a:gd name="T87" fmla="*/ 400 h 553"/>
                <a:gd name="T88" fmla="*/ 2395 w 4854"/>
                <a:gd name="T89" fmla="*/ 380 h 553"/>
                <a:gd name="T90" fmla="*/ 2368 w 4854"/>
                <a:gd name="T91" fmla="*/ 365 h 553"/>
                <a:gd name="T92" fmla="*/ 2333 w 4854"/>
                <a:gd name="T93" fmla="*/ 343 h 553"/>
                <a:gd name="T94" fmla="*/ 2241 w 4854"/>
                <a:gd name="T95" fmla="*/ 261 h 553"/>
                <a:gd name="T96" fmla="*/ 2076 w 4854"/>
                <a:gd name="T97" fmla="*/ 79 h 553"/>
                <a:gd name="T98" fmla="*/ 2012 w 4854"/>
                <a:gd name="T99" fmla="*/ 30 h 553"/>
                <a:gd name="T100" fmla="*/ 1974 w 4854"/>
                <a:gd name="T101" fmla="*/ 14 h 553"/>
                <a:gd name="T102" fmla="*/ 1853 w 4854"/>
                <a:gd name="T103" fmla="*/ 10 h 553"/>
                <a:gd name="T104" fmla="*/ 1561 w 4854"/>
                <a:gd name="T105" fmla="*/ 151 h 553"/>
                <a:gd name="T106" fmla="*/ 1424 w 4854"/>
                <a:gd name="T107" fmla="*/ 241 h 553"/>
                <a:gd name="T108" fmla="*/ 1127 w 4854"/>
                <a:gd name="T109" fmla="*/ 380 h 553"/>
                <a:gd name="T110" fmla="*/ 1050 w 4854"/>
                <a:gd name="T111" fmla="*/ 408 h 553"/>
                <a:gd name="T112" fmla="*/ 972 w 4854"/>
                <a:gd name="T113" fmla="*/ 433 h 553"/>
                <a:gd name="T114" fmla="*/ 328 w 4854"/>
                <a:gd name="T115" fmla="*/ 547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854" h="553">
                  <a:moveTo>
                    <a:pt x="0" y="542"/>
                  </a:moveTo>
                  <a:cubicBezTo>
                    <a:pt x="109" y="551"/>
                    <a:pt x="219" y="552"/>
                    <a:pt x="328" y="546"/>
                  </a:cubicBezTo>
                  <a:cubicBezTo>
                    <a:pt x="437" y="540"/>
                    <a:pt x="546" y="527"/>
                    <a:pt x="653" y="508"/>
                  </a:cubicBezTo>
                  <a:cubicBezTo>
                    <a:pt x="761" y="488"/>
                    <a:pt x="867" y="462"/>
                    <a:pt x="971" y="430"/>
                  </a:cubicBezTo>
                  <a:cubicBezTo>
                    <a:pt x="1010" y="418"/>
                    <a:pt x="1010" y="418"/>
                    <a:pt x="1010" y="418"/>
                  </a:cubicBezTo>
                  <a:cubicBezTo>
                    <a:pt x="1023" y="414"/>
                    <a:pt x="1036" y="410"/>
                    <a:pt x="1049" y="405"/>
                  </a:cubicBezTo>
                  <a:cubicBezTo>
                    <a:pt x="1062" y="401"/>
                    <a:pt x="1075" y="397"/>
                    <a:pt x="1088" y="392"/>
                  </a:cubicBezTo>
                  <a:cubicBezTo>
                    <a:pt x="1126" y="378"/>
                    <a:pt x="1126" y="378"/>
                    <a:pt x="1126" y="378"/>
                  </a:cubicBezTo>
                  <a:cubicBezTo>
                    <a:pt x="1178" y="359"/>
                    <a:pt x="1228" y="338"/>
                    <a:pt x="1278" y="315"/>
                  </a:cubicBezTo>
                  <a:cubicBezTo>
                    <a:pt x="1327" y="292"/>
                    <a:pt x="1375" y="266"/>
                    <a:pt x="1422" y="239"/>
                  </a:cubicBezTo>
                  <a:cubicBezTo>
                    <a:pt x="1446" y="225"/>
                    <a:pt x="1469" y="210"/>
                    <a:pt x="1491" y="194"/>
                  </a:cubicBezTo>
                  <a:cubicBezTo>
                    <a:pt x="1559" y="148"/>
                    <a:pt x="1559" y="148"/>
                    <a:pt x="1559" y="148"/>
                  </a:cubicBezTo>
                  <a:cubicBezTo>
                    <a:pt x="1604" y="117"/>
                    <a:pt x="1650" y="87"/>
                    <a:pt x="1698" y="62"/>
                  </a:cubicBezTo>
                  <a:cubicBezTo>
                    <a:pt x="1747" y="37"/>
                    <a:pt x="1799" y="17"/>
                    <a:pt x="1853" y="7"/>
                  </a:cubicBezTo>
                  <a:cubicBezTo>
                    <a:pt x="1880" y="2"/>
                    <a:pt x="1907" y="0"/>
                    <a:pt x="1935" y="3"/>
                  </a:cubicBezTo>
                  <a:cubicBezTo>
                    <a:pt x="1948" y="4"/>
                    <a:pt x="1962" y="7"/>
                    <a:pt x="1975" y="11"/>
                  </a:cubicBezTo>
                  <a:cubicBezTo>
                    <a:pt x="1982" y="13"/>
                    <a:pt x="1988" y="15"/>
                    <a:pt x="1995" y="18"/>
                  </a:cubicBezTo>
                  <a:cubicBezTo>
                    <a:pt x="2001" y="21"/>
                    <a:pt x="2007" y="23"/>
                    <a:pt x="2013" y="27"/>
                  </a:cubicBezTo>
                  <a:cubicBezTo>
                    <a:pt x="2026" y="33"/>
                    <a:pt x="2037" y="41"/>
                    <a:pt x="2048" y="50"/>
                  </a:cubicBezTo>
                  <a:cubicBezTo>
                    <a:pt x="2058" y="58"/>
                    <a:pt x="2069" y="67"/>
                    <a:pt x="2079" y="77"/>
                  </a:cubicBezTo>
                  <a:cubicBezTo>
                    <a:pt x="2098" y="96"/>
                    <a:pt x="2116" y="117"/>
                    <a:pt x="2134" y="137"/>
                  </a:cubicBezTo>
                  <a:cubicBezTo>
                    <a:pt x="2171" y="178"/>
                    <a:pt x="2206" y="220"/>
                    <a:pt x="2244" y="259"/>
                  </a:cubicBezTo>
                  <a:cubicBezTo>
                    <a:pt x="2263" y="278"/>
                    <a:pt x="2283" y="297"/>
                    <a:pt x="2303" y="315"/>
                  </a:cubicBezTo>
                  <a:cubicBezTo>
                    <a:pt x="2314" y="323"/>
                    <a:pt x="2324" y="332"/>
                    <a:pt x="2335" y="340"/>
                  </a:cubicBezTo>
                  <a:cubicBezTo>
                    <a:pt x="2341" y="344"/>
                    <a:pt x="2347" y="348"/>
                    <a:pt x="2352" y="351"/>
                  </a:cubicBezTo>
                  <a:cubicBezTo>
                    <a:pt x="2370" y="362"/>
                    <a:pt x="2370" y="362"/>
                    <a:pt x="2370" y="362"/>
                  </a:cubicBezTo>
                  <a:cubicBezTo>
                    <a:pt x="2376" y="366"/>
                    <a:pt x="2382" y="368"/>
                    <a:pt x="2388" y="372"/>
                  </a:cubicBezTo>
                  <a:cubicBezTo>
                    <a:pt x="2397" y="376"/>
                    <a:pt x="2397" y="376"/>
                    <a:pt x="2397" y="376"/>
                  </a:cubicBezTo>
                  <a:cubicBezTo>
                    <a:pt x="2400" y="378"/>
                    <a:pt x="2403" y="379"/>
                    <a:pt x="2406" y="381"/>
                  </a:cubicBezTo>
                  <a:cubicBezTo>
                    <a:pt x="2418" y="386"/>
                    <a:pt x="2431" y="392"/>
                    <a:pt x="2444" y="396"/>
                  </a:cubicBezTo>
                  <a:cubicBezTo>
                    <a:pt x="2469" y="406"/>
                    <a:pt x="2495" y="413"/>
                    <a:pt x="2522" y="419"/>
                  </a:cubicBezTo>
                  <a:cubicBezTo>
                    <a:pt x="2542" y="423"/>
                    <a:pt x="2542" y="423"/>
                    <a:pt x="2542" y="423"/>
                  </a:cubicBezTo>
                  <a:cubicBezTo>
                    <a:pt x="2545" y="423"/>
                    <a:pt x="2549" y="424"/>
                    <a:pt x="2552" y="425"/>
                  </a:cubicBezTo>
                  <a:cubicBezTo>
                    <a:pt x="2562" y="426"/>
                    <a:pt x="2562" y="426"/>
                    <a:pt x="2562" y="426"/>
                  </a:cubicBezTo>
                  <a:cubicBezTo>
                    <a:pt x="2583" y="429"/>
                    <a:pt x="2583" y="429"/>
                    <a:pt x="2583" y="429"/>
                  </a:cubicBezTo>
                  <a:cubicBezTo>
                    <a:pt x="2603" y="430"/>
                    <a:pt x="2603" y="430"/>
                    <a:pt x="2603" y="430"/>
                  </a:cubicBezTo>
                  <a:cubicBezTo>
                    <a:pt x="2613" y="431"/>
                    <a:pt x="2613" y="431"/>
                    <a:pt x="2613" y="431"/>
                  </a:cubicBezTo>
                  <a:cubicBezTo>
                    <a:pt x="2616" y="431"/>
                    <a:pt x="2620" y="431"/>
                    <a:pt x="2623" y="431"/>
                  </a:cubicBezTo>
                  <a:cubicBezTo>
                    <a:pt x="2644" y="432"/>
                    <a:pt x="2644" y="432"/>
                    <a:pt x="2644" y="432"/>
                  </a:cubicBezTo>
                  <a:cubicBezTo>
                    <a:pt x="2650" y="432"/>
                    <a:pt x="2657" y="432"/>
                    <a:pt x="2664" y="431"/>
                  </a:cubicBezTo>
                  <a:cubicBezTo>
                    <a:pt x="2671" y="431"/>
                    <a:pt x="2678" y="431"/>
                    <a:pt x="2685" y="431"/>
                  </a:cubicBezTo>
                  <a:cubicBezTo>
                    <a:pt x="2739" y="427"/>
                    <a:pt x="2793" y="416"/>
                    <a:pt x="2845" y="400"/>
                  </a:cubicBezTo>
                  <a:cubicBezTo>
                    <a:pt x="2897" y="384"/>
                    <a:pt x="2947" y="362"/>
                    <a:pt x="2996" y="338"/>
                  </a:cubicBezTo>
                  <a:cubicBezTo>
                    <a:pt x="3045" y="314"/>
                    <a:pt x="3093" y="288"/>
                    <a:pt x="3139" y="258"/>
                  </a:cubicBezTo>
                  <a:cubicBezTo>
                    <a:pt x="3185" y="230"/>
                    <a:pt x="3231" y="199"/>
                    <a:pt x="3279" y="174"/>
                  </a:cubicBezTo>
                  <a:cubicBezTo>
                    <a:pt x="3304" y="161"/>
                    <a:pt x="3329" y="150"/>
                    <a:pt x="3355" y="141"/>
                  </a:cubicBezTo>
                  <a:cubicBezTo>
                    <a:pt x="3381" y="132"/>
                    <a:pt x="3407" y="125"/>
                    <a:pt x="3434" y="121"/>
                  </a:cubicBezTo>
                  <a:cubicBezTo>
                    <a:pt x="3489" y="113"/>
                    <a:pt x="3544" y="114"/>
                    <a:pt x="3598" y="121"/>
                  </a:cubicBezTo>
                  <a:cubicBezTo>
                    <a:pt x="3652" y="128"/>
                    <a:pt x="3706" y="140"/>
                    <a:pt x="3759" y="153"/>
                  </a:cubicBezTo>
                  <a:cubicBezTo>
                    <a:pt x="3785" y="160"/>
                    <a:pt x="3812" y="167"/>
                    <a:pt x="3838" y="175"/>
                  </a:cubicBezTo>
                  <a:cubicBezTo>
                    <a:pt x="3864" y="184"/>
                    <a:pt x="3890" y="193"/>
                    <a:pt x="3915" y="204"/>
                  </a:cubicBezTo>
                  <a:cubicBezTo>
                    <a:pt x="3928" y="209"/>
                    <a:pt x="3940" y="214"/>
                    <a:pt x="3952" y="220"/>
                  </a:cubicBezTo>
                  <a:cubicBezTo>
                    <a:pt x="3965" y="226"/>
                    <a:pt x="3977" y="232"/>
                    <a:pt x="3989" y="238"/>
                  </a:cubicBezTo>
                  <a:cubicBezTo>
                    <a:pt x="4014" y="250"/>
                    <a:pt x="4038" y="262"/>
                    <a:pt x="4063" y="274"/>
                  </a:cubicBezTo>
                  <a:cubicBezTo>
                    <a:pt x="4112" y="297"/>
                    <a:pt x="4162" y="320"/>
                    <a:pt x="4213" y="339"/>
                  </a:cubicBezTo>
                  <a:cubicBezTo>
                    <a:pt x="4264" y="359"/>
                    <a:pt x="4316" y="377"/>
                    <a:pt x="4368" y="392"/>
                  </a:cubicBezTo>
                  <a:cubicBezTo>
                    <a:pt x="4395" y="399"/>
                    <a:pt x="4421" y="406"/>
                    <a:pt x="4448" y="412"/>
                  </a:cubicBezTo>
                  <a:cubicBezTo>
                    <a:pt x="4474" y="418"/>
                    <a:pt x="4501" y="424"/>
                    <a:pt x="4528" y="428"/>
                  </a:cubicBezTo>
                  <a:cubicBezTo>
                    <a:pt x="4636" y="446"/>
                    <a:pt x="4746" y="451"/>
                    <a:pt x="4854" y="436"/>
                  </a:cubicBezTo>
                  <a:cubicBezTo>
                    <a:pt x="4746" y="451"/>
                    <a:pt x="4636" y="447"/>
                    <a:pt x="4528" y="429"/>
                  </a:cubicBezTo>
                  <a:cubicBezTo>
                    <a:pt x="4501" y="425"/>
                    <a:pt x="4474" y="420"/>
                    <a:pt x="4447" y="414"/>
                  </a:cubicBezTo>
                  <a:cubicBezTo>
                    <a:pt x="4421" y="408"/>
                    <a:pt x="4394" y="401"/>
                    <a:pt x="4368" y="393"/>
                  </a:cubicBezTo>
                  <a:cubicBezTo>
                    <a:pt x="4315" y="378"/>
                    <a:pt x="4264" y="360"/>
                    <a:pt x="4213" y="341"/>
                  </a:cubicBezTo>
                  <a:cubicBezTo>
                    <a:pt x="4161" y="322"/>
                    <a:pt x="4111" y="299"/>
                    <a:pt x="4062" y="276"/>
                  </a:cubicBezTo>
                  <a:cubicBezTo>
                    <a:pt x="4037" y="264"/>
                    <a:pt x="4013" y="252"/>
                    <a:pt x="3988" y="240"/>
                  </a:cubicBezTo>
                  <a:cubicBezTo>
                    <a:pt x="3976" y="234"/>
                    <a:pt x="3964" y="228"/>
                    <a:pt x="3951" y="222"/>
                  </a:cubicBezTo>
                  <a:cubicBezTo>
                    <a:pt x="3939" y="216"/>
                    <a:pt x="3927" y="211"/>
                    <a:pt x="3914" y="206"/>
                  </a:cubicBezTo>
                  <a:cubicBezTo>
                    <a:pt x="3889" y="195"/>
                    <a:pt x="3863" y="186"/>
                    <a:pt x="3837" y="178"/>
                  </a:cubicBezTo>
                  <a:cubicBezTo>
                    <a:pt x="3811" y="170"/>
                    <a:pt x="3785" y="163"/>
                    <a:pt x="3758" y="156"/>
                  </a:cubicBezTo>
                  <a:cubicBezTo>
                    <a:pt x="3705" y="142"/>
                    <a:pt x="3652" y="130"/>
                    <a:pt x="3598" y="124"/>
                  </a:cubicBezTo>
                  <a:cubicBezTo>
                    <a:pt x="3544" y="117"/>
                    <a:pt x="3489" y="116"/>
                    <a:pt x="3435" y="124"/>
                  </a:cubicBezTo>
                  <a:cubicBezTo>
                    <a:pt x="3408" y="128"/>
                    <a:pt x="3381" y="135"/>
                    <a:pt x="3356" y="144"/>
                  </a:cubicBezTo>
                  <a:cubicBezTo>
                    <a:pt x="3330" y="153"/>
                    <a:pt x="3305" y="164"/>
                    <a:pt x="3281" y="177"/>
                  </a:cubicBezTo>
                  <a:cubicBezTo>
                    <a:pt x="3232" y="202"/>
                    <a:pt x="3187" y="232"/>
                    <a:pt x="3141" y="261"/>
                  </a:cubicBezTo>
                  <a:cubicBezTo>
                    <a:pt x="3094" y="290"/>
                    <a:pt x="3046" y="317"/>
                    <a:pt x="2997" y="341"/>
                  </a:cubicBezTo>
                  <a:cubicBezTo>
                    <a:pt x="2948" y="365"/>
                    <a:pt x="2898" y="387"/>
                    <a:pt x="2846" y="403"/>
                  </a:cubicBezTo>
                  <a:cubicBezTo>
                    <a:pt x="2794" y="420"/>
                    <a:pt x="2739" y="431"/>
                    <a:pt x="2685" y="434"/>
                  </a:cubicBezTo>
                  <a:cubicBezTo>
                    <a:pt x="2678" y="435"/>
                    <a:pt x="2671" y="435"/>
                    <a:pt x="2664" y="435"/>
                  </a:cubicBezTo>
                  <a:cubicBezTo>
                    <a:pt x="2657" y="435"/>
                    <a:pt x="2651" y="436"/>
                    <a:pt x="2644" y="436"/>
                  </a:cubicBezTo>
                  <a:cubicBezTo>
                    <a:pt x="2623" y="435"/>
                    <a:pt x="2623" y="435"/>
                    <a:pt x="2623" y="435"/>
                  </a:cubicBezTo>
                  <a:cubicBezTo>
                    <a:pt x="2620" y="435"/>
                    <a:pt x="2616" y="435"/>
                    <a:pt x="2613" y="435"/>
                  </a:cubicBezTo>
                  <a:cubicBezTo>
                    <a:pt x="2603" y="434"/>
                    <a:pt x="2603" y="434"/>
                    <a:pt x="2603" y="434"/>
                  </a:cubicBezTo>
                  <a:cubicBezTo>
                    <a:pt x="2582" y="432"/>
                    <a:pt x="2582" y="432"/>
                    <a:pt x="2582" y="432"/>
                  </a:cubicBezTo>
                  <a:cubicBezTo>
                    <a:pt x="2562" y="430"/>
                    <a:pt x="2562" y="430"/>
                    <a:pt x="2562" y="430"/>
                  </a:cubicBezTo>
                  <a:cubicBezTo>
                    <a:pt x="2552" y="428"/>
                    <a:pt x="2552" y="428"/>
                    <a:pt x="2552" y="428"/>
                  </a:cubicBezTo>
                  <a:cubicBezTo>
                    <a:pt x="2548" y="428"/>
                    <a:pt x="2545" y="427"/>
                    <a:pt x="2541" y="427"/>
                  </a:cubicBezTo>
                  <a:cubicBezTo>
                    <a:pt x="2521" y="423"/>
                    <a:pt x="2521" y="423"/>
                    <a:pt x="2521" y="423"/>
                  </a:cubicBezTo>
                  <a:cubicBezTo>
                    <a:pt x="2494" y="417"/>
                    <a:pt x="2468" y="410"/>
                    <a:pt x="2442" y="400"/>
                  </a:cubicBezTo>
                  <a:cubicBezTo>
                    <a:pt x="2429" y="396"/>
                    <a:pt x="2417" y="390"/>
                    <a:pt x="2404" y="384"/>
                  </a:cubicBezTo>
                  <a:cubicBezTo>
                    <a:pt x="2401" y="383"/>
                    <a:pt x="2398" y="381"/>
                    <a:pt x="2395" y="380"/>
                  </a:cubicBezTo>
                  <a:cubicBezTo>
                    <a:pt x="2386" y="375"/>
                    <a:pt x="2386" y="375"/>
                    <a:pt x="2386" y="375"/>
                  </a:cubicBezTo>
                  <a:cubicBezTo>
                    <a:pt x="2380" y="372"/>
                    <a:pt x="2374" y="369"/>
                    <a:pt x="2368" y="365"/>
                  </a:cubicBezTo>
                  <a:cubicBezTo>
                    <a:pt x="2350" y="355"/>
                    <a:pt x="2350" y="355"/>
                    <a:pt x="2350" y="355"/>
                  </a:cubicBezTo>
                  <a:cubicBezTo>
                    <a:pt x="2344" y="351"/>
                    <a:pt x="2339" y="347"/>
                    <a:pt x="2333" y="343"/>
                  </a:cubicBezTo>
                  <a:cubicBezTo>
                    <a:pt x="2322" y="336"/>
                    <a:pt x="2311" y="327"/>
                    <a:pt x="2301" y="318"/>
                  </a:cubicBezTo>
                  <a:cubicBezTo>
                    <a:pt x="2280" y="300"/>
                    <a:pt x="2260" y="281"/>
                    <a:pt x="2241" y="261"/>
                  </a:cubicBezTo>
                  <a:cubicBezTo>
                    <a:pt x="2203" y="222"/>
                    <a:pt x="2168" y="180"/>
                    <a:pt x="2132" y="139"/>
                  </a:cubicBezTo>
                  <a:cubicBezTo>
                    <a:pt x="2113" y="119"/>
                    <a:pt x="2095" y="98"/>
                    <a:pt x="2076" y="79"/>
                  </a:cubicBezTo>
                  <a:cubicBezTo>
                    <a:pt x="2066" y="70"/>
                    <a:pt x="2056" y="61"/>
                    <a:pt x="2045" y="52"/>
                  </a:cubicBezTo>
                  <a:cubicBezTo>
                    <a:pt x="2035" y="44"/>
                    <a:pt x="2024" y="36"/>
                    <a:pt x="2012" y="30"/>
                  </a:cubicBezTo>
                  <a:cubicBezTo>
                    <a:pt x="2006" y="26"/>
                    <a:pt x="2000" y="24"/>
                    <a:pt x="1993" y="21"/>
                  </a:cubicBezTo>
                  <a:cubicBezTo>
                    <a:pt x="1987" y="19"/>
                    <a:pt x="1981" y="16"/>
                    <a:pt x="1974" y="14"/>
                  </a:cubicBezTo>
                  <a:cubicBezTo>
                    <a:pt x="1961" y="11"/>
                    <a:pt x="1948" y="8"/>
                    <a:pt x="1934" y="7"/>
                  </a:cubicBezTo>
                  <a:cubicBezTo>
                    <a:pt x="1907" y="4"/>
                    <a:pt x="1880" y="5"/>
                    <a:pt x="1853" y="10"/>
                  </a:cubicBezTo>
                  <a:cubicBezTo>
                    <a:pt x="1800" y="20"/>
                    <a:pt x="1748" y="40"/>
                    <a:pt x="1700" y="65"/>
                  </a:cubicBezTo>
                  <a:cubicBezTo>
                    <a:pt x="1651" y="90"/>
                    <a:pt x="1606" y="120"/>
                    <a:pt x="1561" y="151"/>
                  </a:cubicBezTo>
                  <a:cubicBezTo>
                    <a:pt x="1493" y="197"/>
                    <a:pt x="1493" y="197"/>
                    <a:pt x="1493" y="197"/>
                  </a:cubicBezTo>
                  <a:cubicBezTo>
                    <a:pt x="1471" y="212"/>
                    <a:pt x="1447" y="227"/>
                    <a:pt x="1424" y="241"/>
                  </a:cubicBezTo>
                  <a:cubicBezTo>
                    <a:pt x="1377" y="269"/>
                    <a:pt x="1328" y="294"/>
                    <a:pt x="1279" y="317"/>
                  </a:cubicBezTo>
                  <a:cubicBezTo>
                    <a:pt x="1229" y="340"/>
                    <a:pt x="1179" y="361"/>
                    <a:pt x="1127" y="380"/>
                  </a:cubicBezTo>
                  <a:cubicBezTo>
                    <a:pt x="1089" y="394"/>
                    <a:pt x="1089" y="394"/>
                    <a:pt x="1089" y="394"/>
                  </a:cubicBezTo>
                  <a:cubicBezTo>
                    <a:pt x="1076" y="399"/>
                    <a:pt x="1063" y="403"/>
                    <a:pt x="1050" y="408"/>
                  </a:cubicBezTo>
                  <a:cubicBezTo>
                    <a:pt x="1037" y="412"/>
                    <a:pt x="1024" y="416"/>
                    <a:pt x="1011" y="421"/>
                  </a:cubicBezTo>
                  <a:cubicBezTo>
                    <a:pt x="972" y="433"/>
                    <a:pt x="972" y="433"/>
                    <a:pt x="972" y="433"/>
                  </a:cubicBezTo>
                  <a:cubicBezTo>
                    <a:pt x="867" y="465"/>
                    <a:pt x="761" y="490"/>
                    <a:pt x="653" y="509"/>
                  </a:cubicBezTo>
                  <a:cubicBezTo>
                    <a:pt x="546" y="529"/>
                    <a:pt x="437" y="541"/>
                    <a:pt x="328" y="547"/>
                  </a:cubicBezTo>
                  <a:cubicBezTo>
                    <a:pt x="219" y="553"/>
                    <a:pt x="109" y="551"/>
                    <a:pt x="0" y="5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7" name="Freeform 41"/>
            <p:cNvSpPr/>
            <p:nvPr userDrawn="1"/>
          </p:nvSpPr>
          <p:spPr bwMode="auto">
            <a:xfrm>
              <a:off x="13481050" y="2600325"/>
              <a:ext cx="12125325" cy="1219200"/>
            </a:xfrm>
            <a:custGeom>
              <a:avLst/>
              <a:gdLst>
                <a:gd name="T0" fmla="*/ 647 w 4854"/>
                <a:gd name="T1" fmla="*/ 437 h 488"/>
                <a:gd name="T2" fmla="*/ 1272 w 4854"/>
                <a:gd name="T3" fmla="*/ 265 h 488"/>
                <a:gd name="T4" fmla="*/ 1490 w 4854"/>
                <a:gd name="T5" fmla="*/ 157 h 488"/>
                <a:gd name="T6" fmla="*/ 1705 w 4854"/>
                <a:gd name="T7" fmla="*/ 41 h 488"/>
                <a:gd name="T8" fmla="*/ 1862 w 4854"/>
                <a:gd name="T9" fmla="*/ 1 h 488"/>
                <a:gd name="T10" fmla="*/ 1982 w 4854"/>
                <a:gd name="T11" fmla="*/ 21 h 488"/>
                <a:gd name="T12" fmla="*/ 2080 w 4854"/>
                <a:gd name="T13" fmla="*/ 94 h 488"/>
                <a:gd name="T14" fmla="*/ 2257 w 4854"/>
                <a:gd name="T15" fmla="*/ 261 h 488"/>
                <a:gd name="T16" fmla="*/ 2306 w 4854"/>
                <a:gd name="T17" fmla="*/ 297 h 488"/>
                <a:gd name="T18" fmla="*/ 2332 w 4854"/>
                <a:gd name="T19" fmla="*/ 313 h 488"/>
                <a:gd name="T20" fmla="*/ 2359 w 4854"/>
                <a:gd name="T21" fmla="*/ 327 h 488"/>
                <a:gd name="T22" fmla="*/ 2474 w 4854"/>
                <a:gd name="T23" fmla="*/ 366 h 488"/>
                <a:gd name="T24" fmla="*/ 2533 w 4854"/>
                <a:gd name="T25" fmla="*/ 376 h 488"/>
                <a:gd name="T26" fmla="*/ 2574 w 4854"/>
                <a:gd name="T27" fmla="*/ 379 h 488"/>
                <a:gd name="T28" fmla="*/ 2614 w 4854"/>
                <a:gd name="T29" fmla="*/ 380 h 488"/>
                <a:gd name="T30" fmla="*/ 2634 w 4854"/>
                <a:gd name="T31" fmla="*/ 379 h 488"/>
                <a:gd name="T32" fmla="*/ 2675 w 4854"/>
                <a:gd name="T33" fmla="*/ 376 h 488"/>
                <a:gd name="T34" fmla="*/ 2735 w 4854"/>
                <a:gd name="T35" fmla="*/ 366 h 488"/>
                <a:gd name="T36" fmla="*/ 2774 w 4854"/>
                <a:gd name="T37" fmla="*/ 356 h 488"/>
                <a:gd name="T38" fmla="*/ 2870 w 4854"/>
                <a:gd name="T39" fmla="*/ 324 h 488"/>
                <a:gd name="T40" fmla="*/ 3087 w 4854"/>
                <a:gd name="T41" fmla="*/ 213 h 488"/>
                <a:gd name="T42" fmla="*/ 3298 w 4854"/>
                <a:gd name="T43" fmla="*/ 92 h 488"/>
                <a:gd name="T44" fmla="*/ 3455 w 4854"/>
                <a:gd name="T45" fmla="*/ 50 h 488"/>
                <a:gd name="T46" fmla="*/ 3776 w 4854"/>
                <a:gd name="T47" fmla="*/ 88 h 488"/>
                <a:gd name="T48" fmla="*/ 3965 w 4854"/>
                <a:gd name="T49" fmla="*/ 161 h 488"/>
                <a:gd name="T50" fmla="*/ 4073 w 4854"/>
                <a:gd name="T51" fmla="*/ 217 h 488"/>
                <a:gd name="T52" fmla="*/ 4221 w 4854"/>
                <a:gd name="T53" fmla="*/ 286 h 488"/>
                <a:gd name="T54" fmla="*/ 4530 w 4854"/>
                <a:gd name="T55" fmla="*/ 382 h 488"/>
                <a:gd name="T56" fmla="*/ 4530 w 4854"/>
                <a:gd name="T57" fmla="*/ 383 h 488"/>
                <a:gd name="T58" fmla="*/ 4220 w 4854"/>
                <a:gd name="T59" fmla="*/ 288 h 488"/>
                <a:gd name="T60" fmla="*/ 4072 w 4854"/>
                <a:gd name="T61" fmla="*/ 219 h 488"/>
                <a:gd name="T62" fmla="*/ 3964 w 4854"/>
                <a:gd name="T63" fmla="*/ 163 h 488"/>
                <a:gd name="T64" fmla="*/ 3775 w 4854"/>
                <a:gd name="T65" fmla="*/ 91 h 488"/>
                <a:gd name="T66" fmla="*/ 3455 w 4854"/>
                <a:gd name="T67" fmla="*/ 53 h 488"/>
                <a:gd name="T68" fmla="*/ 3299 w 4854"/>
                <a:gd name="T69" fmla="*/ 94 h 488"/>
                <a:gd name="T70" fmla="*/ 3089 w 4854"/>
                <a:gd name="T71" fmla="*/ 216 h 488"/>
                <a:gd name="T72" fmla="*/ 2871 w 4854"/>
                <a:gd name="T73" fmla="*/ 327 h 488"/>
                <a:gd name="T74" fmla="*/ 2675 w 4854"/>
                <a:gd name="T75" fmla="*/ 379 h 488"/>
                <a:gd name="T76" fmla="*/ 2635 w 4854"/>
                <a:gd name="T77" fmla="*/ 383 h 488"/>
                <a:gd name="T78" fmla="*/ 2614 w 4854"/>
                <a:gd name="T79" fmla="*/ 383 h 488"/>
                <a:gd name="T80" fmla="*/ 2574 w 4854"/>
                <a:gd name="T81" fmla="*/ 383 h 488"/>
                <a:gd name="T82" fmla="*/ 2533 w 4854"/>
                <a:gd name="T83" fmla="*/ 380 h 488"/>
                <a:gd name="T84" fmla="*/ 2473 w 4854"/>
                <a:gd name="T85" fmla="*/ 370 h 488"/>
                <a:gd name="T86" fmla="*/ 2255 w 4854"/>
                <a:gd name="T87" fmla="*/ 264 h 488"/>
                <a:gd name="T88" fmla="*/ 2077 w 4854"/>
                <a:gd name="T89" fmla="*/ 97 h 488"/>
                <a:gd name="T90" fmla="*/ 1981 w 4854"/>
                <a:gd name="T91" fmla="*/ 24 h 488"/>
                <a:gd name="T92" fmla="*/ 1862 w 4854"/>
                <a:gd name="T93" fmla="*/ 5 h 488"/>
                <a:gd name="T94" fmla="*/ 1706 w 4854"/>
                <a:gd name="T95" fmla="*/ 44 h 488"/>
                <a:gd name="T96" fmla="*/ 1492 w 4854"/>
                <a:gd name="T97" fmla="*/ 159 h 488"/>
                <a:gd name="T98" fmla="*/ 1273 w 4854"/>
                <a:gd name="T99" fmla="*/ 268 h 488"/>
                <a:gd name="T100" fmla="*/ 648 w 4854"/>
                <a:gd name="T101" fmla="*/ 439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54" h="488">
                  <a:moveTo>
                    <a:pt x="0" y="473"/>
                  </a:moveTo>
                  <a:cubicBezTo>
                    <a:pt x="216" y="488"/>
                    <a:pt x="434" y="473"/>
                    <a:pt x="647" y="437"/>
                  </a:cubicBezTo>
                  <a:cubicBezTo>
                    <a:pt x="754" y="419"/>
                    <a:pt x="860" y="396"/>
                    <a:pt x="964" y="367"/>
                  </a:cubicBezTo>
                  <a:cubicBezTo>
                    <a:pt x="1069" y="339"/>
                    <a:pt x="1172" y="306"/>
                    <a:pt x="1272" y="265"/>
                  </a:cubicBezTo>
                  <a:cubicBezTo>
                    <a:pt x="1323" y="245"/>
                    <a:pt x="1372" y="222"/>
                    <a:pt x="1420" y="197"/>
                  </a:cubicBezTo>
                  <a:cubicBezTo>
                    <a:pt x="1444" y="184"/>
                    <a:pt x="1467" y="170"/>
                    <a:pt x="1490" y="157"/>
                  </a:cubicBezTo>
                  <a:cubicBezTo>
                    <a:pt x="1560" y="115"/>
                    <a:pt x="1560" y="115"/>
                    <a:pt x="1560" y="115"/>
                  </a:cubicBezTo>
                  <a:cubicBezTo>
                    <a:pt x="1607" y="88"/>
                    <a:pt x="1655" y="62"/>
                    <a:pt x="1705" y="41"/>
                  </a:cubicBezTo>
                  <a:cubicBezTo>
                    <a:pt x="1730" y="31"/>
                    <a:pt x="1756" y="22"/>
                    <a:pt x="1782" y="15"/>
                  </a:cubicBezTo>
                  <a:cubicBezTo>
                    <a:pt x="1808" y="8"/>
                    <a:pt x="1835" y="3"/>
                    <a:pt x="1862" y="1"/>
                  </a:cubicBezTo>
                  <a:cubicBezTo>
                    <a:pt x="1889" y="0"/>
                    <a:pt x="1917" y="1"/>
                    <a:pt x="1943" y="8"/>
                  </a:cubicBezTo>
                  <a:cubicBezTo>
                    <a:pt x="1957" y="11"/>
                    <a:pt x="1970" y="16"/>
                    <a:pt x="1982" y="21"/>
                  </a:cubicBezTo>
                  <a:cubicBezTo>
                    <a:pt x="1994" y="27"/>
                    <a:pt x="2006" y="34"/>
                    <a:pt x="2017" y="42"/>
                  </a:cubicBezTo>
                  <a:cubicBezTo>
                    <a:pt x="2040" y="57"/>
                    <a:pt x="2060" y="75"/>
                    <a:pt x="2080" y="94"/>
                  </a:cubicBezTo>
                  <a:cubicBezTo>
                    <a:pt x="2100" y="113"/>
                    <a:pt x="2119" y="132"/>
                    <a:pt x="2138" y="151"/>
                  </a:cubicBezTo>
                  <a:cubicBezTo>
                    <a:pt x="2177" y="189"/>
                    <a:pt x="2215" y="227"/>
                    <a:pt x="2257" y="261"/>
                  </a:cubicBezTo>
                  <a:cubicBezTo>
                    <a:pt x="2268" y="269"/>
                    <a:pt x="2278" y="278"/>
                    <a:pt x="2289" y="285"/>
                  </a:cubicBezTo>
                  <a:cubicBezTo>
                    <a:pt x="2306" y="297"/>
                    <a:pt x="2306" y="297"/>
                    <a:pt x="2306" y="297"/>
                  </a:cubicBezTo>
                  <a:cubicBezTo>
                    <a:pt x="2312" y="301"/>
                    <a:pt x="2317" y="304"/>
                    <a:pt x="2323" y="308"/>
                  </a:cubicBezTo>
                  <a:cubicBezTo>
                    <a:pt x="2326" y="309"/>
                    <a:pt x="2329" y="311"/>
                    <a:pt x="2332" y="313"/>
                  </a:cubicBezTo>
                  <a:cubicBezTo>
                    <a:pt x="2341" y="317"/>
                    <a:pt x="2341" y="317"/>
                    <a:pt x="2341" y="317"/>
                  </a:cubicBezTo>
                  <a:cubicBezTo>
                    <a:pt x="2347" y="320"/>
                    <a:pt x="2353" y="324"/>
                    <a:pt x="2359" y="327"/>
                  </a:cubicBezTo>
                  <a:cubicBezTo>
                    <a:pt x="2371" y="332"/>
                    <a:pt x="2383" y="338"/>
                    <a:pt x="2396" y="342"/>
                  </a:cubicBezTo>
                  <a:cubicBezTo>
                    <a:pt x="2421" y="352"/>
                    <a:pt x="2447" y="360"/>
                    <a:pt x="2474" y="366"/>
                  </a:cubicBezTo>
                  <a:cubicBezTo>
                    <a:pt x="2487" y="368"/>
                    <a:pt x="2500" y="371"/>
                    <a:pt x="2513" y="373"/>
                  </a:cubicBezTo>
                  <a:cubicBezTo>
                    <a:pt x="2520" y="374"/>
                    <a:pt x="2527" y="375"/>
                    <a:pt x="2533" y="376"/>
                  </a:cubicBezTo>
                  <a:cubicBezTo>
                    <a:pt x="2554" y="378"/>
                    <a:pt x="2554" y="378"/>
                    <a:pt x="2554" y="378"/>
                  </a:cubicBezTo>
                  <a:cubicBezTo>
                    <a:pt x="2560" y="378"/>
                    <a:pt x="2567" y="379"/>
                    <a:pt x="2574" y="379"/>
                  </a:cubicBezTo>
                  <a:cubicBezTo>
                    <a:pt x="2580" y="379"/>
                    <a:pt x="2587" y="379"/>
                    <a:pt x="2594" y="380"/>
                  </a:cubicBezTo>
                  <a:cubicBezTo>
                    <a:pt x="2614" y="380"/>
                    <a:pt x="2614" y="380"/>
                    <a:pt x="2614" y="380"/>
                  </a:cubicBezTo>
                  <a:cubicBezTo>
                    <a:pt x="2624" y="379"/>
                    <a:pt x="2624" y="379"/>
                    <a:pt x="2624" y="379"/>
                  </a:cubicBezTo>
                  <a:cubicBezTo>
                    <a:pt x="2634" y="379"/>
                    <a:pt x="2634" y="379"/>
                    <a:pt x="2634" y="379"/>
                  </a:cubicBezTo>
                  <a:cubicBezTo>
                    <a:pt x="2655" y="378"/>
                    <a:pt x="2655" y="378"/>
                    <a:pt x="2655" y="378"/>
                  </a:cubicBezTo>
                  <a:cubicBezTo>
                    <a:pt x="2661" y="377"/>
                    <a:pt x="2668" y="376"/>
                    <a:pt x="2675" y="376"/>
                  </a:cubicBezTo>
                  <a:cubicBezTo>
                    <a:pt x="2688" y="374"/>
                    <a:pt x="2702" y="372"/>
                    <a:pt x="2715" y="370"/>
                  </a:cubicBezTo>
                  <a:cubicBezTo>
                    <a:pt x="2722" y="369"/>
                    <a:pt x="2728" y="367"/>
                    <a:pt x="2735" y="366"/>
                  </a:cubicBezTo>
                  <a:cubicBezTo>
                    <a:pt x="2741" y="364"/>
                    <a:pt x="2748" y="363"/>
                    <a:pt x="2754" y="361"/>
                  </a:cubicBezTo>
                  <a:cubicBezTo>
                    <a:pt x="2774" y="356"/>
                    <a:pt x="2774" y="356"/>
                    <a:pt x="2774" y="356"/>
                  </a:cubicBezTo>
                  <a:cubicBezTo>
                    <a:pt x="2794" y="351"/>
                    <a:pt x="2794" y="351"/>
                    <a:pt x="2794" y="351"/>
                  </a:cubicBezTo>
                  <a:cubicBezTo>
                    <a:pt x="2819" y="343"/>
                    <a:pt x="2845" y="334"/>
                    <a:pt x="2870" y="324"/>
                  </a:cubicBezTo>
                  <a:cubicBezTo>
                    <a:pt x="2920" y="303"/>
                    <a:pt x="2969" y="279"/>
                    <a:pt x="3016" y="253"/>
                  </a:cubicBezTo>
                  <a:cubicBezTo>
                    <a:pt x="3040" y="241"/>
                    <a:pt x="3064" y="227"/>
                    <a:pt x="3087" y="213"/>
                  </a:cubicBezTo>
                  <a:cubicBezTo>
                    <a:pt x="3110" y="200"/>
                    <a:pt x="3133" y="185"/>
                    <a:pt x="3156" y="171"/>
                  </a:cubicBezTo>
                  <a:cubicBezTo>
                    <a:pt x="3202" y="142"/>
                    <a:pt x="3248" y="114"/>
                    <a:pt x="3298" y="92"/>
                  </a:cubicBezTo>
                  <a:cubicBezTo>
                    <a:pt x="3323" y="81"/>
                    <a:pt x="3348" y="71"/>
                    <a:pt x="3374" y="64"/>
                  </a:cubicBezTo>
                  <a:cubicBezTo>
                    <a:pt x="3401" y="57"/>
                    <a:pt x="3428" y="53"/>
                    <a:pt x="3455" y="50"/>
                  </a:cubicBezTo>
                  <a:cubicBezTo>
                    <a:pt x="3509" y="45"/>
                    <a:pt x="3563" y="48"/>
                    <a:pt x="3617" y="55"/>
                  </a:cubicBezTo>
                  <a:cubicBezTo>
                    <a:pt x="3671" y="63"/>
                    <a:pt x="3724" y="75"/>
                    <a:pt x="3776" y="88"/>
                  </a:cubicBezTo>
                  <a:cubicBezTo>
                    <a:pt x="3829" y="102"/>
                    <a:pt x="3880" y="120"/>
                    <a:pt x="3929" y="143"/>
                  </a:cubicBezTo>
                  <a:cubicBezTo>
                    <a:pt x="3941" y="149"/>
                    <a:pt x="3953" y="155"/>
                    <a:pt x="3965" y="161"/>
                  </a:cubicBezTo>
                  <a:cubicBezTo>
                    <a:pt x="4001" y="180"/>
                    <a:pt x="4001" y="180"/>
                    <a:pt x="4001" y="180"/>
                  </a:cubicBezTo>
                  <a:cubicBezTo>
                    <a:pt x="4025" y="193"/>
                    <a:pt x="4049" y="205"/>
                    <a:pt x="4073" y="217"/>
                  </a:cubicBezTo>
                  <a:cubicBezTo>
                    <a:pt x="4098" y="230"/>
                    <a:pt x="4122" y="242"/>
                    <a:pt x="4146" y="253"/>
                  </a:cubicBezTo>
                  <a:cubicBezTo>
                    <a:pt x="4171" y="265"/>
                    <a:pt x="4196" y="276"/>
                    <a:pt x="4221" y="286"/>
                  </a:cubicBezTo>
                  <a:cubicBezTo>
                    <a:pt x="4270" y="307"/>
                    <a:pt x="4321" y="326"/>
                    <a:pt x="4373" y="343"/>
                  </a:cubicBezTo>
                  <a:cubicBezTo>
                    <a:pt x="4424" y="359"/>
                    <a:pt x="4477" y="372"/>
                    <a:pt x="4530" y="382"/>
                  </a:cubicBezTo>
                  <a:cubicBezTo>
                    <a:pt x="4637" y="401"/>
                    <a:pt x="4746" y="407"/>
                    <a:pt x="4854" y="390"/>
                  </a:cubicBezTo>
                  <a:cubicBezTo>
                    <a:pt x="4746" y="407"/>
                    <a:pt x="4637" y="402"/>
                    <a:pt x="4530" y="383"/>
                  </a:cubicBezTo>
                  <a:cubicBezTo>
                    <a:pt x="4477" y="373"/>
                    <a:pt x="4424" y="360"/>
                    <a:pt x="4372" y="344"/>
                  </a:cubicBezTo>
                  <a:cubicBezTo>
                    <a:pt x="4321" y="328"/>
                    <a:pt x="4270" y="309"/>
                    <a:pt x="4220" y="288"/>
                  </a:cubicBezTo>
                  <a:cubicBezTo>
                    <a:pt x="4195" y="277"/>
                    <a:pt x="4170" y="267"/>
                    <a:pt x="4145" y="255"/>
                  </a:cubicBezTo>
                  <a:cubicBezTo>
                    <a:pt x="4121" y="244"/>
                    <a:pt x="4097" y="232"/>
                    <a:pt x="4072" y="219"/>
                  </a:cubicBezTo>
                  <a:cubicBezTo>
                    <a:pt x="4048" y="207"/>
                    <a:pt x="4024" y="195"/>
                    <a:pt x="4000" y="182"/>
                  </a:cubicBezTo>
                  <a:cubicBezTo>
                    <a:pt x="3964" y="163"/>
                    <a:pt x="3964" y="163"/>
                    <a:pt x="3964" y="163"/>
                  </a:cubicBezTo>
                  <a:cubicBezTo>
                    <a:pt x="3952" y="157"/>
                    <a:pt x="3940" y="151"/>
                    <a:pt x="3928" y="145"/>
                  </a:cubicBezTo>
                  <a:cubicBezTo>
                    <a:pt x="3879" y="122"/>
                    <a:pt x="3828" y="104"/>
                    <a:pt x="3775" y="91"/>
                  </a:cubicBezTo>
                  <a:cubicBezTo>
                    <a:pt x="3723" y="77"/>
                    <a:pt x="3670" y="65"/>
                    <a:pt x="3617" y="58"/>
                  </a:cubicBezTo>
                  <a:cubicBezTo>
                    <a:pt x="3563" y="50"/>
                    <a:pt x="3509" y="48"/>
                    <a:pt x="3455" y="53"/>
                  </a:cubicBezTo>
                  <a:cubicBezTo>
                    <a:pt x="3428" y="56"/>
                    <a:pt x="3401" y="60"/>
                    <a:pt x="3375" y="67"/>
                  </a:cubicBezTo>
                  <a:cubicBezTo>
                    <a:pt x="3349" y="74"/>
                    <a:pt x="3324" y="83"/>
                    <a:pt x="3299" y="94"/>
                  </a:cubicBezTo>
                  <a:cubicBezTo>
                    <a:pt x="3250" y="116"/>
                    <a:pt x="3203" y="145"/>
                    <a:pt x="3158" y="173"/>
                  </a:cubicBezTo>
                  <a:cubicBezTo>
                    <a:pt x="3135" y="188"/>
                    <a:pt x="3112" y="202"/>
                    <a:pt x="3089" y="216"/>
                  </a:cubicBezTo>
                  <a:cubicBezTo>
                    <a:pt x="3065" y="230"/>
                    <a:pt x="3042" y="244"/>
                    <a:pt x="3018" y="256"/>
                  </a:cubicBezTo>
                  <a:cubicBezTo>
                    <a:pt x="2970" y="282"/>
                    <a:pt x="2922" y="307"/>
                    <a:pt x="2871" y="327"/>
                  </a:cubicBezTo>
                  <a:cubicBezTo>
                    <a:pt x="2821" y="347"/>
                    <a:pt x="2769" y="364"/>
                    <a:pt x="2716" y="373"/>
                  </a:cubicBezTo>
                  <a:cubicBezTo>
                    <a:pt x="2702" y="376"/>
                    <a:pt x="2689" y="378"/>
                    <a:pt x="2675" y="379"/>
                  </a:cubicBezTo>
                  <a:cubicBezTo>
                    <a:pt x="2668" y="380"/>
                    <a:pt x="2662" y="381"/>
                    <a:pt x="2655" y="381"/>
                  </a:cubicBezTo>
                  <a:cubicBezTo>
                    <a:pt x="2635" y="383"/>
                    <a:pt x="2635" y="383"/>
                    <a:pt x="2635" y="383"/>
                  </a:cubicBezTo>
                  <a:cubicBezTo>
                    <a:pt x="2624" y="383"/>
                    <a:pt x="2624" y="383"/>
                    <a:pt x="2624" y="383"/>
                  </a:cubicBezTo>
                  <a:cubicBezTo>
                    <a:pt x="2614" y="383"/>
                    <a:pt x="2614" y="383"/>
                    <a:pt x="2614" y="383"/>
                  </a:cubicBezTo>
                  <a:cubicBezTo>
                    <a:pt x="2594" y="384"/>
                    <a:pt x="2594" y="384"/>
                    <a:pt x="2594" y="384"/>
                  </a:cubicBezTo>
                  <a:cubicBezTo>
                    <a:pt x="2587" y="383"/>
                    <a:pt x="2580" y="383"/>
                    <a:pt x="2574" y="383"/>
                  </a:cubicBezTo>
                  <a:cubicBezTo>
                    <a:pt x="2567" y="382"/>
                    <a:pt x="2560" y="382"/>
                    <a:pt x="2553" y="381"/>
                  </a:cubicBezTo>
                  <a:cubicBezTo>
                    <a:pt x="2533" y="380"/>
                    <a:pt x="2533" y="380"/>
                    <a:pt x="2533" y="380"/>
                  </a:cubicBezTo>
                  <a:cubicBezTo>
                    <a:pt x="2526" y="379"/>
                    <a:pt x="2519" y="378"/>
                    <a:pt x="2513" y="377"/>
                  </a:cubicBezTo>
                  <a:cubicBezTo>
                    <a:pt x="2499" y="375"/>
                    <a:pt x="2486" y="372"/>
                    <a:pt x="2473" y="370"/>
                  </a:cubicBezTo>
                  <a:cubicBezTo>
                    <a:pt x="2446" y="363"/>
                    <a:pt x="2420" y="356"/>
                    <a:pt x="2395" y="346"/>
                  </a:cubicBezTo>
                  <a:cubicBezTo>
                    <a:pt x="2344" y="327"/>
                    <a:pt x="2297" y="298"/>
                    <a:pt x="2255" y="264"/>
                  </a:cubicBezTo>
                  <a:cubicBezTo>
                    <a:pt x="2213" y="229"/>
                    <a:pt x="2174" y="191"/>
                    <a:pt x="2135" y="153"/>
                  </a:cubicBezTo>
                  <a:cubicBezTo>
                    <a:pt x="2116" y="134"/>
                    <a:pt x="2097" y="115"/>
                    <a:pt x="2077" y="97"/>
                  </a:cubicBezTo>
                  <a:cubicBezTo>
                    <a:pt x="2058" y="78"/>
                    <a:pt x="2038" y="60"/>
                    <a:pt x="2015" y="45"/>
                  </a:cubicBezTo>
                  <a:cubicBezTo>
                    <a:pt x="2004" y="37"/>
                    <a:pt x="1993" y="30"/>
                    <a:pt x="1981" y="24"/>
                  </a:cubicBezTo>
                  <a:cubicBezTo>
                    <a:pt x="1968" y="19"/>
                    <a:pt x="1956" y="14"/>
                    <a:pt x="1943" y="11"/>
                  </a:cubicBezTo>
                  <a:cubicBezTo>
                    <a:pt x="1917" y="5"/>
                    <a:pt x="1889" y="3"/>
                    <a:pt x="1862" y="5"/>
                  </a:cubicBezTo>
                  <a:cubicBezTo>
                    <a:pt x="1836" y="6"/>
                    <a:pt x="1809" y="11"/>
                    <a:pt x="1783" y="19"/>
                  </a:cubicBezTo>
                  <a:cubicBezTo>
                    <a:pt x="1757" y="25"/>
                    <a:pt x="1731" y="34"/>
                    <a:pt x="1706" y="44"/>
                  </a:cubicBezTo>
                  <a:cubicBezTo>
                    <a:pt x="1656" y="65"/>
                    <a:pt x="1608" y="91"/>
                    <a:pt x="1562" y="118"/>
                  </a:cubicBezTo>
                  <a:cubicBezTo>
                    <a:pt x="1492" y="159"/>
                    <a:pt x="1492" y="159"/>
                    <a:pt x="1492" y="159"/>
                  </a:cubicBezTo>
                  <a:cubicBezTo>
                    <a:pt x="1468" y="173"/>
                    <a:pt x="1445" y="187"/>
                    <a:pt x="1421" y="199"/>
                  </a:cubicBezTo>
                  <a:cubicBezTo>
                    <a:pt x="1373" y="224"/>
                    <a:pt x="1324" y="247"/>
                    <a:pt x="1273" y="268"/>
                  </a:cubicBezTo>
                  <a:cubicBezTo>
                    <a:pt x="1173" y="308"/>
                    <a:pt x="1070" y="341"/>
                    <a:pt x="965" y="370"/>
                  </a:cubicBezTo>
                  <a:cubicBezTo>
                    <a:pt x="860" y="398"/>
                    <a:pt x="755" y="421"/>
                    <a:pt x="648" y="439"/>
                  </a:cubicBezTo>
                  <a:cubicBezTo>
                    <a:pt x="434" y="474"/>
                    <a:pt x="216" y="488"/>
                    <a:pt x="0" y="4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8" name="Freeform 42"/>
            <p:cNvSpPr/>
            <p:nvPr userDrawn="1"/>
          </p:nvSpPr>
          <p:spPr bwMode="auto">
            <a:xfrm>
              <a:off x="13479463" y="2689225"/>
              <a:ext cx="12122150" cy="1084263"/>
            </a:xfrm>
            <a:custGeom>
              <a:avLst/>
              <a:gdLst>
                <a:gd name="T0" fmla="*/ 322 w 4853"/>
                <a:gd name="T1" fmla="*/ 425 h 433"/>
                <a:gd name="T2" fmla="*/ 959 w 4853"/>
                <a:gd name="T3" fmla="*/ 328 h 433"/>
                <a:gd name="T4" fmla="*/ 998 w 4853"/>
                <a:gd name="T5" fmla="*/ 319 h 433"/>
                <a:gd name="T6" fmla="*/ 1115 w 4853"/>
                <a:gd name="T7" fmla="*/ 288 h 433"/>
                <a:gd name="T8" fmla="*/ 1418 w 4853"/>
                <a:gd name="T9" fmla="*/ 180 h 433"/>
                <a:gd name="T10" fmla="*/ 1712 w 4853"/>
                <a:gd name="T11" fmla="*/ 48 h 433"/>
                <a:gd name="T12" fmla="*/ 1872 w 4853"/>
                <a:gd name="T13" fmla="*/ 23 h 433"/>
                <a:gd name="T14" fmla="*/ 1951 w 4853"/>
                <a:gd name="T15" fmla="*/ 39 h 433"/>
                <a:gd name="T16" fmla="*/ 2021 w 4853"/>
                <a:gd name="T17" fmla="*/ 80 h 433"/>
                <a:gd name="T18" fmla="*/ 2145 w 4853"/>
                <a:gd name="T19" fmla="*/ 182 h 433"/>
                <a:gd name="T20" fmla="*/ 2284 w 4853"/>
                <a:gd name="T21" fmla="*/ 283 h 433"/>
                <a:gd name="T22" fmla="*/ 2310 w 4853"/>
                <a:gd name="T23" fmla="*/ 297 h 433"/>
                <a:gd name="T24" fmla="*/ 2338 w 4853"/>
                <a:gd name="T25" fmla="*/ 309 h 433"/>
                <a:gd name="T26" fmla="*/ 2366 w 4853"/>
                <a:gd name="T27" fmla="*/ 320 h 433"/>
                <a:gd name="T28" fmla="*/ 2404 w 4853"/>
                <a:gd name="T29" fmla="*/ 331 h 433"/>
                <a:gd name="T30" fmla="*/ 2583 w 4853"/>
                <a:gd name="T31" fmla="*/ 351 h 433"/>
                <a:gd name="T32" fmla="*/ 2624 w 4853"/>
                <a:gd name="T33" fmla="*/ 348 h 433"/>
                <a:gd name="T34" fmla="*/ 2644 w 4853"/>
                <a:gd name="T35" fmla="*/ 346 h 433"/>
                <a:gd name="T36" fmla="*/ 2683 w 4853"/>
                <a:gd name="T37" fmla="*/ 339 h 433"/>
                <a:gd name="T38" fmla="*/ 2722 w 4853"/>
                <a:gd name="T39" fmla="*/ 330 h 433"/>
                <a:gd name="T40" fmla="*/ 2892 w 4853"/>
                <a:gd name="T41" fmla="*/ 267 h 433"/>
                <a:gd name="T42" fmla="*/ 3172 w 4853"/>
                <a:gd name="T43" fmla="*/ 107 h 433"/>
                <a:gd name="T44" fmla="*/ 3474 w 4853"/>
                <a:gd name="T45" fmla="*/ 3 h 433"/>
                <a:gd name="T46" fmla="*/ 3793 w 4853"/>
                <a:gd name="T47" fmla="*/ 46 h 433"/>
                <a:gd name="T48" fmla="*/ 4083 w 4853"/>
                <a:gd name="T49" fmla="*/ 185 h 433"/>
                <a:gd name="T50" fmla="*/ 4227 w 4853"/>
                <a:gd name="T51" fmla="*/ 257 h 433"/>
                <a:gd name="T52" fmla="*/ 4532 w 4853"/>
                <a:gd name="T53" fmla="*/ 359 h 433"/>
                <a:gd name="T54" fmla="*/ 4532 w 4853"/>
                <a:gd name="T55" fmla="*/ 360 h 433"/>
                <a:gd name="T56" fmla="*/ 4226 w 4853"/>
                <a:gd name="T57" fmla="*/ 259 h 433"/>
                <a:gd name="T58" fmla="*/ 4082 w 4853"/>
                <a:gd name="T59" fmla="*/ 187 h 433"/>
                <a:gd name="T60" fmla="*/ 3792 w 4853"/>
                <a:gd name="T61" fmla="*/ 48 h 433"/>
                <a:gd name="T62" fmla="*/ 3474 w 4853"/>
                <a:gd name="T63" fmla="*/ 6 h 433"/>
                <a:gd name="T64" fmla="*/ 3173 w 4853"/>
                <a:gd name="T65" fmla="*/ 110 h 433"/>
                <a:gd name="T66" fmla="*/ 2893 w 4853"/>
                <a:gd name="T67" fmla="*/ 270 h 433"/>
                <a:gd name="T68" fmla="*/ 2723 w 4853"/>
                <a:gd name="T69" fmla="*/ 334 h 433"/>
                <a:gd name="T70" fmla="*/ 2684 w 4853"/>
                <a:gd name="T71" fmla="*/ 343 h 433"/>
                <a:gd name="T72" fmla="*/ 2644 w 4853"/>
                <a:gd name="T73" fmla="*/ 349 h 433"/>
                <a:gd name="T74" fmla="*/ 2624 w 4853"/>
                <a:gd name="T75" fmla="*/ 352 h 433"/>
                <a:gd name="T76" fmla="*/ 2584 w 4853"/>
                <a:gd name="T77" fmla="*/ 355 h 433"/>
                <a:gd name="T78" fmla="*/ 2403 w 4853"/>
                <a:gd name="T79" fmla="*/ 335 h 433"/>
                <a:gd name="T80" fmla="*/ 2365 w 4853"/>
                <a:gd name="T81" fmla="*/ 323 h 433"/>
                <a:gd name="T82" fmla="*/ 2336 w 4853"/>
                <a:gd name="T83" fmla="*/ 313 h 433"/>
                <a:gd name="T84" fmla="*/ 2309 w 4853"/>
                <a:gd name="T85" fmla="*/ 300 h 433"/>
                <a:gd name="T86" fmla="*/ 2282 w 4853"/>
                <a:gd name="T87" fmla="*/ 286 h 433"/>
                <a:gd name="T88" fmla="*/ 2143 w 4853"/>
                <a:gd name="T89" fmla="*/ 185 h 433"/>
                <a:gd name="T90" fmla="*/ 2019 w 4853"/>
                <a:gd name="T91" fmla="*/ 83 h 433"/>
                <a:gd name="T92" fmla="*/ 1949 w 4853"/>
                <a:gd name="T93" fmla="*/ 43 h 433"/>
                <a:gd name="T94" fmla="*/ 1871 w 4853"/>
                <a:gd name="T95" fmla="*/ 26 h 433"/>
                <a:gd name="T96" fmla="*/ 1713 w 4853"/>
                <a:gd name="T97" fmla="*/ 51 h 433"/>
                <a:gd name="T98" fmla="*/ 1420 w 4853"/>
                <a:gd name="T99" fmla="*/ 183 h 433"/>
                <a:gd name="T100" fmla="*/ 1116 w 4853"/>
                <a:gd name="T101" fmla="*/ 290 h 433"/>
                <a:gd name="T102" fmla="*/ 999 w 4853"/>
                <a:gd name="T103" fmla="*/ 321 h 433"/>
                <a:gd name="T104" fmla="*/ 959 w 4853"/>
                <a:gd name="T105" fmla="*/ 330 h 433"/>
                <a:gd name="T106" fmla="*/ 322 w 4853"/>
                <a:gd name="T107" fmla="*/ 426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853" h="433">
                  <a:moveTo>
                    <a:pt x="0" y="427"/>
                  </a:moveTo>
                  <a:cubicBezTo>
                    <a:pt x="107" y="432"/>
                    <a:pt x="215" y="431"/>
                    <a:pt x="322" y="425"/>
                  </a:cubicBezTo>
                  <a:cubicBezTo>
                    <a:pt x="429" y="418"/>
                    <a:pt x="536" y="406"/>
                    <a:pt x="643" y="390"/>
                  </a:cubicBezTo>
                  <a:cubicBezTo>
                    <a:pt x="749" y="374"/>
                    <a:pt x="854" y="353"/>
                    <a:pt x="959" y="328"/>
                  </a:cubicBezTo>
                  <a:cubicBezTo>
                    <a:pt x="979" y="324"/>
                    <a:pt x="979" y="324"/>
                    <a:pt x="979" y="324"/>
                  </a:cubicBezTo>
                  <a:cubicBezTo>
                    <a:pt x="998" y="319"/>
                    <a:pt x="998" y="319"/>
                    <a:pt x="998" y="319"/>
                  </a:cubicBezTo>
                  <a:cubicBezTo>
                    <a:pt x="1037" y="309"/>
                    <a:pt x="1037" y="309"/>
                    <a:pt x="1037" y="309"/>
                  </a:cubicBezTo>
                  <a:cubicBezTo>
                    <a:pt x="1063" y="302"/>
                    <a:pt x="1089" y="295"/>
                    <a:pt x="1115" y="288"/>
                  </a:cubicBezTo>
                  <a:cubicBezTo>
                    <a:pt x="1167" y="273"/>
                    <a:pt x="1218" y="258"/>
                    <a:pt x="1269" y="240"/>
                  </a:cubicBezTo>
                  <a:cubicBezTo>
                    <a:pt x="1320" y="222"/>
                    <a:pt x="1370" y="203"/>
                    <a:pt x="1418" y="180"/>
                  </a:cubicBezTo>
                  <a:cubicBezTo>
                    <a:pt x="1467" y="157"/>
                    <a:pt x="1515" y="133"/>
                    <a:pt x="1563" y="109"/>
                  </a:cubicBezTo>
                  <a:cubicBezTo>
                    <a:pt x="1611" y="85"/>
                    <a:pt x="1661" y="64"/>
                    <a:pt x="1712" y="48"/>
                  </a:cubicBezTo>
                  <a:cubicBezTo>
                    <a:pt x="1738" y="40"/>
                    <a:pt x="1764" y="33"/>
                    <a:pt x="1791" y="28"/>
                  </a:cubicBezTo>
                  <a:cubicBezTo>
                    <a:pt x="1817" y="24"/>
                    <a:pt x="1845" y="22"/>
                    <a:pt x="1872" y="23"/>
                  </a:cubicBezTo>
                  <a:cubicBezTo>
                    <a:pt x="1885" y="24"/>
                    <a:pt x="1899" y="25"/>
                    <a:pt x="1912" y="28"/>
                  </a:cubicBezTo>
                  <a:cubicBezTo>
                    <a:pt x="1925" y="31"/>
                    <a:pt x="1938" y="34"/>
                    <a:pt x="1951" y="39"/>
                  </a:cubicBezTo>
                  <a:cubicBezTo>
                    <a:pt x="1963" y="44"/>
                    <a:pt x="1976" y="50"/>
                    <a:pt x="1987" y="57"/>
                  </a:cubicBezTo>
                  <a:cubicBezTo>
                    <a:pt x="1999" y="64"/>
                    <a:pt x="2010" y="72"/>
                    <a:pt x="2021" y="80"/>
                  </a:cubicBezTo>
                  <a:cubicBezTo>
                    <a:pt x="2043" y="96"/>
                    <a:pt x="2063" y="113"/>
                    <a:pt x="2084" y="131"/>
                  </a:cubicBezTo>
                  <a:cubicBezTo>
                    <a:pt x="2104" y="148"/>
                    <a:pt x="2125" y="165"/>
                    <a:pt x="2145" y="182"/>
                  </a:cubicBezTo>
                  <a:cubicBezTo>
                    <a:pt x="2187" y="217"/>
                    <a:pt x="2229" y="250"/>
                    <a:pt x="2275" y="277"/>
                  </a:cubicBezTo>
                  <a:cubicBezTo>
                    <a:pt x="2284" y="283"/>
                    <a:pt x="2284" y="283"/>
                    <a:pt x="2284" y="283"/>
                  </a:cubicBezTo>
                  <a:cubicBezTo>
                    <a:pt x="2287" y="284"/>
                    <a:pt x="2289" y="286"/>
                    <a:pt x="2292" y="288"/>
                  </a:cubicBezTo>
                  <a:cubicBezTo>
                    <a:pt x="2310" y="297"/>
                    <a:pt x="2310" y="297"/>
                    <a:pt x="2310" y="297"/>
                  </a:cubicBezTo>
                  <a:cubicBezTo>
                    <a:pt x="2316" y="300"/>
                    <a:pt x="2322" y="302"/>
                    <a:pt x="2329" y="305"/>
                  </a:cubicBezTo>
                  <a:cubicBezTo>
                    <a:pt x="2338" y="309"/>
                    <a:pt x="2338" y="309"/>
                    <a:pt x="2338" y="309"/>
                  </a:cubicBezTo>
                  <a:cubicBezTo>
                    <a:pt x="2341" y="310"/>
                    <a:pt x="2344" y="311"/>
                    <a:pt x="2347" y="313"/>
                  </a:cubicBezTo>
                  <a:cubicBezTo>
                    <a:pt x="2366" y="320"/>
                    <a:pt x="2366" y="320"/>
                    <a:pt x="2366" y="320"/>
                  </a:cubicBezTo>
                  <a:cubicBezTo>
                    <a:pt x="2385" y="326"/>
                    <a:pt x="2385" y="326"/>
                    <a:pt x="2385" y="326"/>
                  </a:cubicBezTo>
                  <a:cubicBezTo>
                    <a:pt x="2391" y="328"/>
                    <a:pt x="2398" y="330"/>
                    <a:pt x="2404" y="331"/>
                  </a:cubicBezTo>
                  <a:cubicBezTo>
                    <a:pt x="2411" y="333"/>
                    <a:pt x="2417" y="335"/>
                    <a:pt x="2424" y="336"/>
                  </a:cubicBezTo>
                  <a:cubicBezTo>
                    <a:pt x="2476" y="348"/>
                    <a:pt x="2530" y="353"/>
                    <a:pt x="2583" y="351"/>
                  </a:cubicBezTo>
                  <a:cubicBezTo>
                    <a:pt x="2590" y="350"/>
                    <a:pt x="2597" y="350"/>
                    <a:pt x="2604" y="350"/>
                  </a:cubicBezTo>
                  <a:cubicBezTo>
                    <a:pt x="2624" y="348"/>
                    <a:pt x="2624" y="348"/>
                    <a:pt x="2624" y="348"/>
                  </a:cubicBezTo>
                  <a:cubicBezTo>
                    <a:pt x="2634" y="347"/>
                    <a:pt x="2634" y="347"/>
                    <a:pt x="2634" y="347"/>
                  </a:cubicBezTo>
                  <a:cubicBezTo>
                    <a:pt x="2644" y="346"/>
                    <a:pt x="2644" y="346"/>
                    <a:pt x="2644" y="346"/>
                  </a:cubicBezTo>
                  <a:cubicBezTo>
                    <a:pt x="2663" y="343"/>
                    <a:pt x="2663" y="343"/>
                    <a:pt x="2663" y="343"/>
                  </a:cubicBezTo>
                  <a:cubicBezTo>
                    <a:pt x="2670" y="342"/>
                    <a:pt x="2677" y="340"/>
                    <a:pt x="2683" y="339"/>
                  </a:cubicBezTo>
                  <a:cubicBezTo>
                    <a:pt x="2690" y="338"/>
                    <a:pt x="2696" y="337"/>
                    <a:pt x="2703" y="335"/>
                  </a:cubicBezTo>
                  <a:cubicBezTo>
                    <a:pt x="2722" y="330"/>
                    <a:pt x="2722" y="330"/>
                    <a:pt x="2722" y="330"/>
                  </a:cubicBezTo>
                  <a:cubicBezTo>
                    <a:pt x="2729" y="329"/>
                    <a:pt x="2735" y="327"/>
                    <a:pt x="2742" y="325"/>
                  </a:cubicBezTo>
                  <a:cubicBezTo>
                    <a:pt x="2793" y="310"/>
                    <a:pt x="2843" y="290"/>
                    <a:pt x="2892" y="267"/>
                  </a:cubicBezTo>
                  <a:cubicBezTo>
                    <a:pt x="2940" y="244"/>
                    <a:pt x="2987" y="218"/>
                    <a:pt x="3034" y="191"/>
                  </a:cubicBezTo>
                  <a:cubicBezTo>
                    <a:pt x="3081" y="164"/>
                    <a:pt x="3126" y="135"/>
                    <a:pt x="3172" y="107"/>
                  </a:cubicBezTo>
                  <a:cubicBezTo>
                    <a:pt x="3218" y="80"/>
                    <a:pt x="3265" y="54"/>
                    <a:pt x="3316" y="35"/>
                  </a:cubicBezTo>
                  <a:cubicBezTo>
                    <a:pt x="3367" y="16"/>
                    <a:pt x="3420" y="6"/>
                    <a:pt x="3474" y="3"/>
                  </a:cubicBezTo>
                  <a:cubicBezTo>
                    <a:pt x="3528" y="0"/>
                    <a:pt x="3582" y="4"/>
                    <a:pt x="3635" y="12"/>
                  </a:cubicBezTo>
                  <a:cubicBezTo>
                    <a:pt x="3688" y="20"/>
                    <a:pt x="3741" y="31"/>
                    <a:pt x="3793" y="46"/>
                  </a:cubicBezTo>
                  <a:cubicBezTo>
                    <a:pt x="3844" y="61"/>
                    <a:pt x="3895" y="80"/>
                    <a:pt x="3942" y="106"/>
                  </a:cubicBezTo>
                  <a:cubicBezTo>
                    <a:pt x="3989" y="132"/>
                    <a:pt x="4036" y="159"/>
                    <a:pt x="4083" y="185"/>
                  </a:cubicBezTo>
                  <a:cubicBezTo>
                    <a:pt x="4107" y="198"/>
                    <a:pt x="4130" y="210"/>
                    <a:pt x="4154" y="222"/>
                  </a:cubicBezTo>
                  <a:cubicBezTo>
                    <a:pt x="4178" y="234"/>
                    <a:pt x="4203" y="246"/>
                    <a:pt x="4227" y="257"/>
                  </a:cubicBezTo>
                  <a:cubicBezTo>
                    <a:pt x="4276" y="279"/>
                    <a:pt x="4326" y="300"/>
                    <a:pt x="4376" y="317"/>
                  </a:cubicBezTo>
                  <a:cubicBezTo>
                    <a:pt x="4427" y="334"/>
                    <a:pt x="4479" y="348"/>
                    <a:pt x="4532" y="359"/>
                  </a:cubicBezTo>
                  <a:cubicBezTo>
                    <a:pt x="4637" y="379"/>
                    <a:pt x="4746" y="385"/>
                    <a:pt x="4853" y="368"/>
                  </a:cubicBezTo>
                  <a:cubicBezTo>
                    <a:pt x="4747" y="385"/>
                    <a:pt x="4637" y="380"/>
                    <a:pt x="4532" y="360"/>
                  </a:cubicBezTo>
                  <a:cubicBezTo>
                    <a:pt x="4479" y="349"/>
                    <a:pt x="4427" y="336"/>
                    <a:pt x="4376" y="318"/>
                  </a:cubicBezTo>
                  <a:cubicBezTo>
                    <a:pt x="4325" y="301"/>
                    <a:pt x="4275" y="281"/>
                    <a:pt x="4226" y="259"/>
                  </a:cubicBezTo>
                  <a:cubicBezTo>
                    <a:pt x="4202" y="248"/>
                    <a:pt x="4177" y="236"/>
                    <a:pt x="4153" y="224"/>
                  </a:cubicBezTo>
                  <a:cubicBezTo>
                    <a:pt x="4129" y="212"/>
                    <a:pt x="4105" y="200"/>
                    <a:pt x="4082" y="187"/>
                  </a:cubicBezTo>
                  <a:cubicBezTo>
                    <a:pt x="4035" y="161"/>
                    <a:pt x="3988" y="134"/>
                    <a:pt x="3941" y="108"/>
                  </a:cubicBezTo>
                  <a:cubicBezTo>
                    <a:pt x="3894" y="83"/>
                    <a:pt x="3843" y="63"/>
                    <a:pt x="3792" y="48"/>
                  </a:cubicBezTo>
                  <a:cubicBezTo>
                    <a:pt x="3740" y="34"/>
                    <a:pt x="3688" y="22"/>
                    <a:pt x="3634" y="14"/>
                  </a:cubicBezTo>
                  <a:cubicBezTo>
                    <a:pt x="3581" y="7"/>
                    <a:pt x="3528" y="3"/>
                    <a:pt x="3474" y="6"/>
                  </a:cubicBezTo>
                  <a:cubicBezTo>
                    <a:pt x="3420" y="9"/>
                    <a:pt x="3367" y="19"/>
                    <a:pt x="3317" y="38"/>
                  </a:cubicBezTo>
                  <a:cubicBezTo>
                    <a:pt x="3267" y="57"/>
                    <a:pt x="3219" y="82"/>
                    <a:pt x="3173" y="110"/>
                  </a:cubicBezTo>
                  <a:cubicBezTo>
                    <a:pt x="3127" y="138"/>
                    <a:pt x="3082" y="167"/>
                    <a:pt x="3036" y="194"/>
                  </a:cubicBezTo>
                  <a:cubicBezTo>
                    <a:pt x="2989" y="221"/>
                    <a:pt x="2942" y="247"/>
                    <a:pt x="2893" y="270"/>
                  </a:cubicBezTo>
                  <a:cubicBezTo>
                    <a:pt x="2845" y="293"/>
                    <a:pt x="2795" y="313"/>
                    <a:pt x="2743" y="329"/>
                  </a:cubicBezTo>
                  <a:cubicBezTo>
                    <a:pt x="2736" y="330"/>
                    <a:pt x="2730" y="332"/>
                    <a:pt x="2723" y="334"/>
                  </a:cubicBezTo>
                  <a:cubicBezTo>
                    <a:pt x="2704" y="339"/>
                    <a:pt x="2704" y="339"/>
                    <a:pt x="2704" y="339"/>
                  </a:cubicBezTo>
                  <a:cubicBezTo>
                    <a:pt x="2697" y="340"/>
                    <a:pt x="2691" y="342"/>
                    <a:pt x="2684" y="343"/>
                  </a:cubicBezTo>
                  <a:cubicBezTo>
                    <a:pt x="2677" y="344"/>
                    <a:pt x="2671" y="345"/>
                    <a:pt x="2664" y="347"/>
                  </a:cubicBezTo>
                  <a:cubicBezTo>
                    <a:pt x="2644" y="349"/>
                    <a:pt x="2644" y="349"/>
                    <a:pt x="2644" y="349"/>
                  </a:cubicBezTo>
                  <a:cubicBezTo>
                    <a:pt x="2634" y="351"/>
                    <a:pt x="2634" y="351"/>
                    <a:pt x="2634" y="351"/>
                  </a:cubicBezTo>
                  <a:cubicBezTo>
                    <a:pt x="2624" y="352"/>
                    <a:pt x="2624" y="352"/>
                    <a:pt x="2624" y="352"/>
                  </a:cubicBezTo>
                  <a:cubicBezTo>
                    <a:pt x="2604" y="354"/>
                    <a:pt x="2604" y="354"/>
                    <a:pt x="2604" y="354"/>
                  </a:cubicBezTo>
                  <a:cubicBezTo>
                    <a:pt x="2597" y="354"/>
                    <a:pt x="2590" y="354"/>
                    <a:pt x="2584" y="355"/>
                  </a:cubicBezTo>
                  <a:cubicBezTo>
                    <a:pt x="2530" y="357"/>
                    <a:pt x="2476" y="352"/>
                    <a:pt x="2423" y="340"/>
                  </a:cubicBezTo>
                  <a:cubicBezTo>
                    <a:pt x="2416" y="339"/>
                    <a:pt x="2410" y="337"/>
                    <a:pt x="2403" y="335"/>
                  </a:cubicBezTo>
                  <a:cubicBezTo>
                    <a:pt x="2397" y="333"/>
                    <a:pt x="2390" y="332"/>
                    <a:pt x="2384" y="330"/>
                  </a:cubicBezTo>
                  <a:cubicBezTo>
                    <a:pt x="2365" y="323"/>
                    <a:pt x="2365" y="323"/>
                    <a:pt x="2365" y="323"/>
                  </a:cubicBezTo>
                  <a:cubicBezTo>
                    <a:pt x="2346" y="316"/>
                    <a:pt x="2346" y="316"/>
                    <a:pt x="2346" y="316"/>
                  </a:cubicBezTo>
                  <a:cubicBezTo>
                    <a:pt x="2342" y="315"/>
                    <a:pt x="2339" y="314"/>
                    <a:pt x="2336" y="313"/>
                  </a:cubicBezTo>
                  <a:cubicBezTo>
                    <a:pt x="2327" y="309"/>
                    <a:pt x="2327" y="309"/>
                    <a:pt x="2327" y="309"/>
                  </a:cubicBezTo>
                  <a:cubicBezTo>
                    <a:pt x="2321" y="306"/>
                    <a:pt x="2315" y="303"/>
                    <a:pt x="2309" y="300"/>
                  </a:cubicBezTo>
                  <a:cubicBezTo>
                    <a:pt x="2291" y="291"/>
                    <a:pt x="2291" y="291"/>
                    <a:pt x="2291" y="291"/>
                  </a:cubicBezTo>
                  <a:cubicBezTo>
                    <a:pt x="2288" y="289"/>
                    <a:pt x="2285" y="288"/>
                    <a:pt x="2282" y="286"/>
                  </a:cubicBezTo>
                  <a:cubicBezTo>
                    <a:pt x="2273" y="281"/>
                    <a:pt x="2273" y="281"/>
                    <a:pt x="2273" y="281"/>
                  </a:cubicBezTo>
                  <a:cubicBezTo>
                    <a:pt x="2227" y="253"/>
                    <a:pt x="2184" y="219"/>
                    <a:pt x="2143" y="185"/>
                  </a:cubicBezTo>
                  <a:cubicBezTo>
                    <a:pt x="2122" y="168"/>
                    <a:pt x="2102" y="151"/>
                    <a:pt x="2081" y="133"/>
                  </a:cubicBezTo>
                  <a:cubicBezTo>
                    <a:pt x="2061" y="116"/>
                    <a:pt x="2040" y="99"/>
                    <a:pt x="2019" y="83"/>
                  </a:cubicBezTo>
                  <a:cubicBezTo>
                    <a:pt x="2008" y="75"/>
                    <a:pt x="1997" y="67"/>
                    <a:pt x="1985" y="60"/>
                  </a:cubicBezTo>
                  <a:cubicBezTo>
                    <a:pt x="1974" y="53"/>
                    <a:pt x="1962" y="47"/>
                    <a:pt x="1949" y="43"/>
                  </a:cubicBezTo>
                  <a:cubicBezTo>
                    <a:pt x="1937" y="38"/>
                    <a:pt x="1924" y="34"/>
                    <a:pt x="1911" y="31"/>
                  </a:cubicBezTo>
                  <a:cubicBezTo>
                    <a:pt x="1898" y="29"/>
                    <a:pt x="1885" y="27"/>
                    <a:pt x="1871" y="26"/>
                  </a:cubicBezTo>
                  <a:cubicBezTo>
                    <a:pt x="1845" y="25"/>
                    <a:pt x="1818" y="27"/>
                    <a:pt x="1791" y="32"/>
                  </a:cubicBezTo>
                  <a:cubicBezTo>
                    <a:pt x="1765" y="36"/>
                    <a:pt x="1739" y="43"/>
                    <a:pt x="1713" y="51"/>
                  </a:cubicBezTo>
                  <a:cubicBezTo>
                    <a:pt x="1662" y="67"/>
                    <a:pt x="1613" y="88"/>
                    <a:pt x="1564" y="112"/>
                  </a:cubicBezTo>
                  <a:cubicBezTo>
                    <a:pt x="1516" y="135"/>
                    <a:pt x="1468" y="159"/>
                    <a:pt x="1420" y="183"/>
                  </a:cubicBezTo>
                  <a:cubicBezTo>
                    <a:pt x="1371" y="205"/>
                    <a:pt x="1321" y="225"/>
                    <a:pt x="1270" y="242"/>
                  </a:cubicBezTo>
                  <a:cubicBezTo>
                    <a:pt x="1219" y="260"/>
                    <a:pt x="1167" y="276"/>
                    <a:pt x="1116" y="290"/>
                  </a:cubicBezTo>
                  <a:cubicBezTo>
                    <a:pt x="1090" y="297"/>
                    <a:pt x="1064" y="304"/>
                    <a:pt x="1038" y="311"/>
                  </a:cubicBezTo>
                  <a:cubicBezTo>
                    <a:pt x="999" y="321"/>
                    <a:pt x="999" y="321"/>
                    <a:pt x="999" y="321"/>
                  </a:cubicBezTo>
                  <a:cubicBezTo>
                    <a:pt x="979" y="326"/>
                    <a:pt x="979" y="326"/>
                    <a:pt x="979" y="326"/>
                  </a:cubicBezTo>
                  <a:cubicBezTo>
                    <a:pt x="959" y="330"/>
                    <a:pt x="959" y="330"/>
                    <a:pt x="959" y="330"/>
                  </a:cubicBezTo>
                  <a:cubicBezTo>
                    <a:pt x="855" y="355"/>
                    <a:pt x="749" y="376"/>
                    <a:pt x="643" y="392"/>
                  </a:cubicBezTo>
                  <a:cubicBezTo>
                    <a:pt x="536" y="408"/>
                    <a:pt x="429" y="419"/>
                    <a:pt x="322" y="426"/>
                  </a:cubicBezTo>
                  <a:cubicBezTo>
                    <a:pt x="215" y="432"/>
                    <a:pt x="107" y="433"/>
                    <a:pt x="0" y="4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9" name="Freeform 43"/>
            <p:cNvSpPr/>
            <p:nvPr userDrawn="1"/>
          </p:nvSpPr>
          <p:spPr bwMode="auto">
            <a:xfrm>
              <a:off x="13474700" y="2667000"/>
              <a:ext cx="12122150" cy="1076325"/>
            </a:xfrm>
            <a:custGeom>
              <a:avLst/>
              <a:gdLst>
                <a:gd name="T0" fmla="*/ 321 w 4853"/>
                <a:gd name="T1" fmla="*/ 420 h 430"/>
                <a:gd name="T2" fmla="*/ 956 w 4853"/>
                <a:gd name="T3" fmla="*/ 335 h 430"/>
                <a:gd name="T4" fmla="*/ 1344 w 4853"/>
                <a:gd name="T5" fmla="*/ 238 h 430"/>
                <a:gd name="T6" fmla="*/ 1401 w 4853"/>
                <a:gd name="T7" fmla="*/ 219 h 430"/>
                <a:gd name="T8" fmla="*/ 1494 w 4853"/>
                <a:gd name="T9" fmla="*/ 182 h 430"/>
                <a:gd name="T10" fmla="*/ 1721 w 4853"/>
                <a:gd name="T11" fmla="*/ 103 h 430"/>
                <a:gd name="T12" fmla="*/ 1881 w 4853"/>
                <a:gd name="T13" fmla="*/ 94 h 430"/>
                <a:gd name="T14" fmla="*/ 1957 w 4853"/>
                <a:gd name="T15" fmla="*/ 119 h 430"/>
                <a:gd name="T16" fmla="*/ 2157 w 4853"/>
                <a:gd name="T17" fmla="*/ 253 h 430"/>
                <a:gd name="T18" fmla="*/ 2297 w 4853"/>
                <a:gd name="T19" fmla="*/ 329 h 430"/>
                <a:gd name="T20" fmla="*/ 2393 w 4853"/>
                <a:gd name="T21" fmla="*/ 357 h 430"/>
                <a:gd name="T22" fmla="*/ 2413 w 4853"/>
                <a:gd name="T23" fmla="*/ 360 h 430"/>
                <a:gd name="T24" fmla="*/ 2452 w 4853"/>
                <a:gd name="T25" fmla="*/ 365 h 430"/>
                <a:gd name="T26" fmla="*/ 2472 w 4853"/>
                <a:gd name="T27" fmla="*/ 367 h 430"/>
                <a:gd name="T28" fmla="*/ 2532 w 4853"/>
                <a:gd name="T29" fmla="*/ 368 h 430"/>
                <a:gd name="T30" fmla="*/ 2572 w 4853"/>
                <a:gd name="T31" fmla="*/ 366 h 430"/>
                <a:gd name="T32" fmla="*/ 2592 w 4853"/>
                <a:gd name="T33" fmla="*/ 364 h 430"/>
                <a:gd name="T34" fmla="*/ 2766 w 4853"/>
                <a:gd name="T35" fmla="*/ 320 h 430"/>
                <a:gd name="T36" fmla="*/ 2981 w 4853"/>
                <a:gd name="T37" fmla="*/ 214 h 430"/>
                <a:gd name="T38" fmla="*/ 3187 w 4853"/>
                <a:gd name="T39" fmla="*/ 91 h 430"/>
                <a:gd name="T40" fmla="*/ 3334 w 4853"/>
                <a:gd name="T41" fmla="*/ 26 h 430"/>
                <a:gd name="T42" fmla="*/ 3653 w 4853"/>
                <a:gd name="T43" fmla="*/ 13 h 430"/>
                <a:gd name="T44" fmla="*/ 3809 w 4853"/>
                <a:gd name="T45" fmla="*/ 49 h 430"/>
                <a:gd name="T46" fmla="*/ 4092 w 4853"/>
                <a:gd name="T47" fmla="*/ 198 h 430"/>
                <a:gd name="T48" fmla="*/ 4381 w 4853"/>
                <a:gd name="T49" fmla="*/ 337 h 430"/>
                <a:gd name="T50" fmla="*/ 4534 w 4853"/>
                <a:gd name="T51" fmla="*/ 381 h 430"/>
                <a:gd name="T52" fmla="*/ 4574 w 4853"/>
                <a:gd name="T53" fmla="*/ 388 h 430"/>
                <a:gd name="T54" fmla="*/ 4693 w 4853"/>
                <a:gd name="T55" fmla="*/ 401 h 430"/>
                <a:gd name="T56" fmla="*/ 4693 w 4853"/>
                <a:gd name="T57" fmla="*/ 401 h 430"/>
                <a:gd name="T58" fmla="*/ 4574 w 4853"/>
                <a:gd name="T59" fmla="*/ 389 h 430"/>
                <a:gd name="T60" fmla="*/ 4534 w 4853"/>
                <a:gd name="T61" fmla="*/ 382 h 430"/>
                <a:gd name="T62" fmla="*/ 4380 w 4853"/>
                <a:gd name="T63" fmla="*/ 338 h 430"/>
                <a:gd name="T64" fmla="*/ 4091 w 4853"/>
                <a:gd name="T65" fmla="*/ 200 h 430"/>
                <a:gd name="T66" fmla="*/ 3808 w 4853"/>
                <a:gd name="T67" fmla="*/ 52 h 430"/>
                <a:gd name="T68" fmla="*/ 3652 w 4853"/>
                <a:gd name="T69" fmla="*/ 16 h 430"/>
                <a:gd name="T70" fmla="*/ 3335 w 4853"/>
                <a:gd name="T71" fmla="*/ 29 h 430"/>
                <a:gd name="T72" fmla="*/ 3189 w 4853"/>
                <a:gd name="T73" fmla="*/ 94 h 430"/>
                <a:gd name="T74" fmla="*/ 2983 w 4853"/>
                <a:gd name="T75" fmla="*/ 217 h 430"/>
                <a:gd name="T76" fmla="*/ 2767 w 4853"/>
                <a:gd name="T77" fmla="*/ 323 h 430"/>
                <a:gd name="T78" fmla="*/ 2592 w 4853"/>
                <a:gd name="T79" fmla="*/ 368 h 430"/>
                <a:gd name="T80" fmla="*/ 2572 w 4853"/>
                <a:gd name="T81" fmla="*/ 370 h 430"/>
                <a:gd name="T82" fmla="*/ 2532 w 4853"/>
                <a:gd name="T83" fmla="*/ 372 h 430"/>
                <a:gd name="T84" fmla="*/ 2472 w 4853"/>
                <a:gd name="T85" fmla="*/ 371 h 430"/>
                <a:gd name="T86" fmla="*/ 2452 w 4853"/>
                <a:gd name="T87" fmla="*/ 369 h 430"/>
                <a:gd name="T88" fmla="*/ 2412 w 4853"/>
                <a:gd name="T89" fmla="*/ 364 h 430"/>
                <a:gd name="T90" fmla="*/ 2392 w 4853"/>
                <a:gd name="T91" fmla="*/ 361 h 430"/>
                <a:gd name="T92" fmla="*/ 2296 w 4853"/>
                <a:gd name="T93" fmla="*/ 333 h 430"/>
                <a:gd name="T94" fmla="*/ 2155 w 4853"/>
                <a:gd name="T95" fmla="*/ 256 h 430"/>
                <a:gd name="T96" fmla="*/ 1956 w 4853"/>
                <a:gd name="T97" fmla="*/ 122 h 430"/>
                <a:gd name="T98" fmla="*/ 1881 w 4853"/>
                <a:gd name="T99" fmla="*/ 97 h 430"/>
                <a:gd name="T100" fmla="*/ 1722 w 4853"/>
                <a:gd name="T101" fmla="*/ 106 h 430"/>
                <a:gd name="T102" fmla="*/ 1495 w 4853"/>
                <a:gd name="T103" fmla="*/ 184 h 430"/>
                <a:gd name="T104" fmla="*/ 1402 w 4853"/>
                <a:gd name="T105" fmla="*/ 221 h 430"/>
                <a:gd name="T106" fmla="*/ 1345 w 4853"/>
                <a:gd name="T107" fmla="*/ 241 h 430"/>
                <a:gd name="T108" fmla="*/ 956 w 4853"/>
                <a:gd name="T109" fmla="*/ 337 h 430"/>
                <a:gd name="T110" fmla="*/ 321 w 4853"/>
                <a:gd name="T111" fmla="*/ 421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53" h="430">
                  <a:moveTo>
                    <a:pt x="0" y="426"/>
                  </a:moveTo>
                  <a:cubicBezTo>
                    <a:pt x="107" y="429"/>
                    <a:pt x="214" y="427"/>
                    <a:pt x="321" y="420"/>
                  </a:cubicBezTo>
                  <a:cubicBezTo>
                    <a:pt x="427" y="413"/>
                    <a:pt x="534" y="402"/>
                    <a:pt x="640" y="388"/>
                  </a:cubicBezTo>
                  <a:cubicBezTo>
                    <a:pt x="745" y="373"/>
                    <a:pt x="851" y="355"/>
                    <a:pt x="956" y="335"/>
                  </a:cubicBezTo>
                  <a:cubicBezTo>
                    <a:pt x="1060" y="313"/>
                    <a:pt x="1165" y="291"/>
                    <a:pt x="1268" y="262"/>
                  </a:cubicBezTo>
                  <a:cubicBezTo>
                    <a:pt x="1293" y="255"/>
                    <a:pt x="1319" y="247"/>
                    <a:pt x="1344" y="238"/>
                  </a:cubicBezTo>
                  <a:cubicBezTo>
                    <a:pt x="1357" y="234"/>
                    <a:pt x="1370" y="230"/>
                    <a:pt x="1382" y="225"/>
                  </a:cubicBezTo>
                  <a:cubicBezTo>
                    <a:pt x="1401" y="219"/>
                    <a:pt x="1401" y="219"/>
                    <a:pt x="1401" y="219"/>
                  </a:cubicBezTo>
                  <a:cubicBezTo>
                    <a:pt x="1407" y="216"/>
                    <a:pt x="1413" y="214"/>
                    <a:pt x="1420" y="211"/>
                  </a:cubicBezTo>
                  <a:cubicBezTo>
                    <a:pt x="1494" y="182"/>
                    <a:pt x="1494" y="182"/>
                    <a:pt x="1494" y="182"/>
                  </a:cubicBezTo>
                  <a:cubicBezTo>
                    <a:pt x="1519" y="171"/>
                    <a:pt x="1544" y="161"/>
                    <a:pt x="1568" y="151"/>
                  </a:cubicBezTo>
                  <a:cubicBezTo>
                    <a:pt x="1618" y="132"/>
                    <a:pt x="1669" y="115"/>
                    <a:pt x="1721" y="103"/>
                  </a:cubicBezTo>
                  <a:cubicBezTo>
                    <a:pt x="1748" y="97"/>
                    <a:pt x="1774" y="93"/>
                    <a:pt x="1801" y="91"/>
                  </a:cubicBezTo>
                  <a:cubicBezTo>
                    <a:pt x="1827" y="89"/>
                    <a:pt x="1855" y="89"/>
                    <a:pt x="1881" y="94"/>
                  </a:cubicBezTo>
                  <a:cubicBezTo>
                    <a:pt x="1894" y="96"/>
                    <a:pt x="1907" y="99"/>
                    <a:pt x="1920" y="103"/>
                  </a:cubicBezTo>
                  <a:cubicBezTo>
                    <a:pt x="1933" y="107"/>
                    <a:pt x="1945" y="113"/>
                    <a:pt x="1957" y="119"/>
                  </a:cubicBezTo>
                  <a:cubicBezTo>
                    <a:pt x="1981" y="131"/>
                    <a:pt x="2004" y="145"/>
                    <a:pt x="2026" y="161"/>
                  </a:cubicBezTo>
                  <a:cubicBezTo>
                    <a:pt x="2070" y="191"/>
                    <a:pt x="2113" y="223"/>
                    <a:pt x="2157" y="253"/>
                  </a:cubicBezTo>
                  <a:cubicBezTo>
                    <a:pt x="2179" y="267"/>
                    <a:pt x="2202" y="281"/>
                    <a:pt x="2225" y="295"/>
                  </a:cubicBezTo>
                  <a:cubicBezTo>
                    <a:pt x="2248" y="308"/>
                    <a:pt x="2272" y="319"/>
                    <a:pt x="2297" y="329"/>
                  </a:cubicBezTo>
                  <a:cubicBezTo>
                    <a:pt x="2322" y="339"/>
                    <a:pt x="2347" y="347"/>
                    <a:pt x="2373" y="353"/>
                  </a:cubicBezTo>
                  <a:cubicBezTo>
                    <a:pt x="2380" y="354"/>
                    <a:pt x="2386" y="355"/>
                    <a:pt x="2393" y="357"/>
                  </a:cubicBezTo>
                  <a:cubicBezTo>
                    <a:pt x="2403" y="359"/>
                    <a:pt x="2403" y="359"/>
                    <a:pt x="2403" y="359"/>
                  </a:cubicBezTo>
                  <a:cubicBezTo>
                    <a:pt x="2413" y="360"/>
                    <a:pt x="2413" y="360"/>
                    <a:pt x="2413" y="360"/>
                  </a:cubicBezTo>
                  <a:cubicBezTo>
                    <a:pt x="2432" y="363"/>
                    <a:pt x="2432" y="363"/>
                    <a:pt x="2432" y="363"/>
                  </a:cubicBezTo>
                  <a:cubicBezTo>
                    <a:pt x="2452" y="365"/>
                    <a:pt x="2452" y="365"/>
                    <a:pt x="2452" y="365"/>
                  </a:cubicBezTo>
                  <a:cubicBezTo>
                    <a:pt x="2455" y="366"/>
                    <a:pt x="2459" y="366"/>
                    <a:pt x="2462" y="366"/>
                  </a:cubicBezTo>
                  <a:cubicBezTo>
                    <a:pt x="2472" y="367"/>
                    <a:pt x="2472" y="367"/>
                    <a:pt x="2472" y="367"/>
                  </a:cubicBezTo>
                  <a:cubicBezTo>
                    <a:pt x="2479" y="367"/>
                    <a:pt x="2485" y="368"/>
                    <a:pt x="2492" y="368"/>
                  </a:cubicBezTo>
                  <a:cubicBezTo>
                    <a:pt x="2505" y="368"/>
                    <a:pt x="2519" y="369"/>
                    <a:pt x="2532" y="368"/>
                  </a:cubicBezTo>
                  <a:cubicBezTo>
                    <a:pt x="2539" y="368"/>
                    <a:pt x="2545" y="368"/>
                    <a:pt x="2552" y="368"/>
                  </a:cubicBezTo>
                  <a:cubicBezTo>
                    <a:pt x="2572" y="366"/>
                    <a:pt x="2572" y="366"/>
                    <a:pt x="2572" y="366"/>
                  </a:cubicBezTo>
                  <a:cubicBezTo>
                    <a:pt x="2575" y="366"/>
                    <a:pt x="2579" y="366"/>
                    <a:pt x="2582" y="365"/>
                  </a:cubicBezTo>
                  <a:cubicBezTo>
                    <a:pt x="2592" y="364"/>
                    <a:pt x="2592" y="364"/>
                    <a:pt x="2592" y="364"/>
                  </a:cubicBezTo>
                  <a:cubicBezTo>
                    <a:pt x="2612" y="361"/>
                    <a:pt x="2612" y="361"/>
                    <a:pt x="2612" y="361"/>
                  </a:cubicBezTo>
                  <a:cubicBezTo>
                    <a:pt x="2664" y="354"/>
                    <a:pt x="2716" y="339"/>
                    <a:pt x="2766" y="320"/>
                  </a:cubicBezTo>
                  <a:cubicBezTo>
                    <a:pt x="2815" y="301"/>
                    <a:pt x="2864" y="278"/>
                    <a:pt x="2911" y="253"/>
                  </a:cubicBezTo>
                  <a:cubicBezTo>
                    <a:pt x="2934" y="240"/>
                    <a:pt x="2958" y="227"/>
                    <a:pt x="2981" y="214"/>
                  </a:cubicBezTo>
                  <a:cubicBezTo>
                    <a:pt x="3004" y="201"/>
                    <a:pt x="3027" y="188"/>
                    <a:pt x="3050" y="174"/>
                  </a:cubicBezTo>
                  <a:cubicBezTo>
                    <a:pt x="3096" y="146"/>
                    <a:pt x="3141" y="117"/>
                    <a:pt x="3187" y="91"/>
                  </a:cubicBezTo>
                  <a:cubicBezTo>
                    <a:pt x="3211" y="78"/>
                    <a:pt x="3235" y="65"/>
                    <a:pt x="3259" y="55"/>
                  </a:cubicBezTo>
                  <a:cubicBezTo>
                    <a:pt x="3283" y="43"/>
                    <a:pt x="3309" y="34"/>
                    <a:pt x="3334" y="26"/>
                  </a:cubicBezTo>
                  <a:cubicBezTo>
                    <a:pt x="3386" y="11"/>
                    <a:pt x="3439" y="3"/>
                    <a:pt x="3493" y="1"/>
                  </a:cubicBezTo>
                  <a:cubicBezTo>
                    <a:pt x="3546" y="0"/>
                    <a:pt x="3600" y="5"/>
                    <a:pt x="3653" y="13"/>
                  </a:cubicBezTo>
                  <a:cubicBezTo>
                    <a:pt x="3679" y="17"/>
                    <a:pt x="3705" y="22"/>
                    <a:pt x="3731" y="28"/>
                  </a:cubicBezTo>
                  <a:cubicBezTo>
                    <a:pt x="3757" y="34"/>
                    <a:pt x="3783" y="41"/>
                    <a:pt x="3809" y="49"/>
                  </a:cubicBezTo>
                  <a:cubicBezTo>
                    <a:pt x="3860" y="66"/>
                    <a:pt x="3909" y="88"/>
                    <a:pt x="3954" y="116"/>
                  </a:cubicBezTo>
                  <a:cubicBezTo>
                    <a:pt x="4000" y="143"/>
                    <a:pt x="4046" y="171"/>
                    <a:pt x="4092" y="198"/>
                  </a:cubicBezTo>
                  <a:cubicBezTo>
                    <a:pt x="4138" y="225"/>
                    <a:pt x="4185" y="250"/>
                    <a:pt x="4233" y="274"/>
                  </a:cubicBezTo>
                  <a:cubicBezTo>
                    <a:pt x="4281" y="297"/>
                    <a:pt x="4330" y="319"/>
                    <a:pt x="4381" y="337"/>
                  </a:cubicBezTo>
                  <a:cubicBezTo>
                    <a:pt x="4406" y="346"/>
                    <a:pt x="4431" y="354"/>
                    <a:pt x="4457" y="361"/>
                  </a:cubicBezTo>
                  <a:cubicBezTo>
                    <a:pt x="4482" y="369"/>
                    <a:pt x="4508" y="375"/>
                    <a:pt x="4534" y="381"/>
                  </a:cubicBezTo>
                  <a:cubicBezTo>
                    <a:pt x="4554" y="385"/>
                    <a:pt x="4554" y="385"/>
                    <a:pt x="4554" y="385"/>
                  </a:cubicBezTo>
                  <a:cubicBezTo>
                    <a:pt x="4561" y="386"/>
                    <a:pt x="4567" y="387"/>
                    <a:pt x="4574" y="388"/>
                  </a:cubicBezTo>
                  <a:cubicBezTo>
                    <a:pt x="4587" y="391"/>
                    <a:pt x="4600" y="392"/>
                    <a:pt x="4613" y="394"/>
                  </a:cubicBezTo>
                  <a:cubicBezTo>
                    <a:pt x="4640" y="397"/>
                    <a:pt x="4667" y="400"/>
                    <a:pt x="4693" y="401"/>
                  </a:cubicBezTo>
                  <a:cubicBezTo>
                    <a:pt x="4747" y="403"/>
                    <a:pt x="4800" y="399"/>
                    <a:pt x="4853" y="390"/>
                  </a:cubicBezTo>
                  <a:cubicBezTo>
                    <a:pt x="4800" y="399"/>
                    <a:pt x="4747" y="403"/>
                    <a:pt x="4693" y="401"/>
                  </a:cubicBezTo>
                  <a:cubicBezTo>
                    <a:pt x="4667" y="400"/>
                    <a:pt x="4640" y="398"/>
                    <a:pt x="4613" y="395"/>
                  </a:cubicBezTo>
                  <a:cubicBezTo>
                    <a:pt x="4600" y="393"/>
                    <a:pt x="4587" y="391"/>
                    <a:pt x="4574" y="389"/>
                  </a:cubicBezTo>
                  <a:cubicBezTo>
                    <a:pt x="4567" y="388"/>
                    <a:pt x="4560" y="387"/>
                    <a:pt x="4554" y="386"/>
                  </a:cubicBezTo>
                  <a:cubicBezTo>
                    <a:pt x="4534" y="382"/>
                    <a:pt x="4534" y="382"/>
                    <a:pt x="4534" y="382"/>
                  </a:cubicBezTo>
                  <a:cubicBezTo>
                    <a:pt x="4508" y="376"/>
                    <a:pt x="4482" y="370"/>
                    <a:pt x="4456" y="363"/>
                  </a:cubicBezTo>
                  <a:cubicBezTo>
                    <a:pt x="4431" y="355"/>
                    <a:pt x="4405" y="347"/>
                    <a:pt x="4380" y="338"/>
                  </a:cubicBezTo>
                  <a:cubicBezTo>
                    <a:pt x="4330" y="320"/>
                    <a:pt x="4281" y="299"/>
                    <a:pt x="4233" y="275"/>
                  </a:cubicBezTo>
                  <a:cubicBezTo>
                    <a:pt x="4184" y="252"/>
                    <a:pt x="4137" y="227"/>
                    <a:pt x="4091" y="200"/>
                  </a:cubicBezTo>
                  <a:cubicBezTo>
                    <a:pt x="4045" y="173"/>
                    <a:pt x="3999" y="145"/>
                    <a:pt x="3953" y="118"/>
                  </a:cubicBezTo>
                  <a:cubicBezTo>
                    <a:pt x="3908" y="90"/>
                    <a:pt x="3859" y="68"/>
                    <a:pt x="3808" y="52"/>
                  </a:cubicBezTo>
                  <a:cubicBezTo>
                    <a:pt x="3783" y="43"/>
                    <a:pt x="3757" y="37"/>
                    <a:pt x="3731" y="31"/>
                  </a:cubicBezTo>
                  <a:cubicBezTo>
                    <a:pt x="3705" y="25"/>
                    <a:pt x="3678" y="20"/>
                    <a:pt x="3652" y="16"/>
                  </a:cubicBezTo>
                  <a:cubicBezTo>
                    <a:pt x="3599" y="7"/>
                    <a:pt x="3546" y="3"/>
                    <a:pt x="3493" y="4"/>
                  </a:cubicBezTo>
                  <a:cubicBezTo>
                    <a:pt x="3439" y="6"/>
                    <a:pt x="3386" y="14"/>
                    <a:pt x="3335" y="29"/>
                  </a:cubicBezTo>
                  <a:cubicBezTo>
                    <a:pt x="3310" y="37"/>
                    <a:pt x="3285" y="46"/>
                    <a:pt x="3260" y="57"/>
                  </a:cubicBezTo>
                  <a:cubicBezTo>
                    <a:pt x="3236" y="68"/>
                    <a:pt x="3212" y="81"/>
                    <a:pt x="3189" y="94"/>
                  </a:cubicBezTo>
                  <a:cubicBezTo>
                    <a:pt x="3142" y="120"/>
                    <a:pt x="3098" y="149"/>
                    <a:pt x="3052" y="177"/>
                  </a:cubicBezTo>
                  <a:cubicBezTo>
                    <a:pt x="3029" y="191"/>
                    <a:pt x="3006" y="204"/>
                    <a:pt x="2983" y="217"/>
                  </a:cubicBezTo>
                  <a:cubicBezTo>
                    <a:pt x="2960" y="230"/>
                    <a:pt x="2936" y="243"/>
                    <a:pt x="2913" y="256"/>
                  </a:cubicBezTo>
                  <a:cubicBezTo>
                    <a:pt x="2865" y="281"/>
                    <a:pt x="2817" y="304"/>
                    <a:pt x="2767" y="323"/>
                  </a:cubicBezTo>
                  <a:cubicBezTo>
                    <a:pt x="2717" y="343"/>
                    <a:pt x="2665" y="357"/>
                    <a:pt x="2612" y="365"/>
                  </a:cubicBezTo>
                  <a:cubicBezTo>
                    <a:pt x="2592" y="368"/>
                    <a:pt x="2592" y="368"/>
                    <a:pt x="2592" y="368"/>
                  </a:cubicBezTo>
                  <a:cubicBezTo>
                    <a:pt x="2582" y="369"/>
                    <a:pt x="2582" y="369"/>
                    <a:pt x="2582" y="369"/>
                  </a:cubicBezTo>
                  <a:cubicBezTo>
                    <a:pt x="2579" y="369"/>
                    <a:pt x="2576" y="370"/>
                    <a:pt x="2572" y="370"/>
                  </a:cubicBezTo>
                  <a:cubicBezTo>
                    <a:pt x="2552" y="371"/>
                    <a:pt x="2552" y="371"/>
                    <a:pt x="2552" y="371"/>
                  </a:cubicBezTo>
                  <a:cubicBezTo>
                    <a:pt x="2545" y="372"/>
                    <a:pt x="2539" y="372"/>
                    <a:pt x="2532" y="372"/>
                  </a:cubicBezTo>
                  <a:cubicBezTo>
                    <a:pt x="2519" y="373"/>
                    <a:pt x="2505" y="372"/>
                    <a:pt x="2492" y="372"/>
                  </a:cubicBezTo>
                  <a:cubicBezTo>
                    <a:pt x="2485" y="372"/>
                    <a:pt x="2479" y="371"/>
                    <a:pt x="2472" y="371"/>
                  </a:cubicBezTo>
                  <a:cubicBezTo>
                    <a:pt x="2462" y="370"/>
                    <a:pt x="2462" y="370"/>
                    <a:pt x="2462" y="370"/>
                  </a:cubicBezTo>
                  <a:cubicBezTo>
                    <a:pt x="2458" y="370"/>
                    <a:pt x="2455" y="370"/>
                    <a:pt x="2452" y="369"/>
                  </a:cubicBezTo>
                  <a:cubicBezTo>
                    <a:pt x="2432" y="367"/>
                    <a:pt x="2432" y="367"/>
                    <a:pt x="2432" y="367"/>
                  </a:cubicBezTo>
                  <a:cubicBezTo>
                    <a:pt x="2412" y="364"/>
                    <a:pt x="2412" y="364"/>
                    <a:pt x="2412" y="364"/>
                  </a:cubicBezTo>
                  <a:cubicBezTo>
                    <a:pt x="2402" y="363"/>
                    <a:pt x="2402" y="363"/>
                    <a:pt x="2402" y="363"/>
                  </a:cubicBezTo>
                  <a:cubicBezTo>
                    <a:pt x="2392" y="361"/>
                    <a:pt x="2392" y="361"/>
                    <a:pt x="2392" y="361"/>
                  </a:cubicBezTo>
                  <a:cubicBezTo>
                    <a:pt x="2386" y="359"/>
                    <a:pt x="2379" y="358"/>
                    <a:pt x="2372" y="357"/>
                  </a:cubicBezTo>
                  <a:cubicBezTo>
                    <a:pt x="2346" y="350"/>
                    <a:pt x="2321" y="343"/>
                    <a:pt x="2296" y="333"/>
                  </a:cubicBezTo>
                  <a:cubicBezTo>
                    <a:pt x="2271" y="323"/>
                    <a:pt x="2247" y="311"/>
                    <a:pt x="2223" y="298"/>
                  </a:cubicBezTo>
                  <a:cubicBezTo>
                    <a:pt x="2200" y="285"/>
                    <a:pt x="2177" y="270"/>
                    <a:pt x="2155" y="256"/>
                  </a:cubicBezTo>
                  <a:cubicBezTo>
                    <a:pt x="2110" y="226"/>
                    <a:pt x="2067" y="194"/>
                    <a:pt x="2024" y="164"/>
                  </a:cubicBezTo>
                  <a:cubicBezTo>
                    <a:pt x="2002" y="148"/>
                    <a:pt x="1979" y="134"/>
                    <a:pt x="1956" y="122"/>
                  </a:cubicBezTo>
                  <a:cubicBezTo>
                    <a:pt x="1944" y="116"/>
                    <a:pt x="1932" y="110"/>
                    <a:pt x="1919" y="106"/>
                  </a:cubicBezTo>
                  <a:cubicBezTo>
                    <a:pt x="1907" y="102"/>
                    <a:pt x="1894" y="99"/>
                    <a:pt x="1881" y="97"/>
                  </a:cubicBezTo>
                  <a:cubicBezTo>
                    <a:pt x="1854" y="93"/>
                    <a:pt x="1828" y="92"/>
                    <a:pt x="1801" y="94"/>
                  </a:cubicBezTo>
                  <a:cubicBezTo>
                    <a:pt x="1774" y="96"/>
                    <a:pt x="1748" y="101"/>
                    <a:pt x="1722" y="106"/>
                  </a:cubicBezTo>
                  <a:cubicBezTo>
                    <a:pt x="1670" y="118"/>
                    <a:pt x="1619" y="135"/>
                    <a:pt x="1570" y="154"/>
                  </a:cubicBezTo>
                  <a:cubicBezTo>
                    <a:pt x="1545" y="164"/>
                    <a:pt x="1520" y="174"/>
                    <a:pt x="1495" y="184"/>
                  </a:cubicBezTo>
                  <a:cubicBezTo>
                    <a:pt x="1421" y="214"/>
                    <a:pt x="1421" y="214"/>
                    <a:pt x="1421" y="214"/>
                  </a:cubicBezTo>
                  <a:cubicBezTo>
                    <a:pt x="1414" y="216"/>
                    <a:pt x="1408" y="219"/>
                    <a:pt x="1402" y="221"/>
                  </a:cubicBezTo>
                  <a:cubicBezTo>
                    <a:pt x="1383" y="228"/>
                    <a:pt x="1383" y="228"/>
                    <a:pt x="1383" y="228"/>
                  </a:cubicBezTo>
                  <a:cubicBezTo>
                    <a:pt x="1371" y="233"/>
                    <a:pt x="1358" y="237"/>
                    <a:pt x="1345" y="241"/>
                  </a:cubicBezTo>
                  <a:cubicBezTo>
                    <a:pt x="1320" y="249"/>
                    <a:pt x="1294" y="257"/>
                    <a:pt x="1269" y="264"/>
                  </a:cubicBezTo>
                  <a:cubicBezTo>
                    <a:pt x="1166" y="294"/>
                    <a:pt x="1061" y="316"/>
                    <a:pt x="956" y="337"/>
                  </a:cubicBezTo>
                  <a:cubicBezTo>
                    <a:pt x="851" y="357"/>
                    <a:pt x="746" y="375"/>
                    <a:pt x="640" y="390"/>
                  </a:cubicBezTo>
                  <a:cubicBezTo>
                    <a:pt x="534" y="404"/>
                    <a:pt x="428" y="415"/>
                    <a:pt x="321" y="421"/>
                  </a:cubicBezTo>
                  <a:cubicBezTo>
                    <a:pt x="214" y="428"/>
                    <a:pt x="107" y="430"/>
                    <a:pt x="0" y="4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0" name="Freeform 44"/>
            <p:cNvSpPr/>
            <p:nvPr userDrawn="1"/>
          </p:nvSpPr>
          <p:spPr bwMode="auto">
            <a:xfrm>
              <a:off x="13471525" y="2644775"/>
              <a:ext cx="12118975" cy="1081088"/>
            </a:xfrm>
            <a:custGeom>
              <a:avLst/>
              <a:gdLst>
                <a:gd name="T0" fmla="*/ 319 w 4852"/>
                <a:gd name="T1" fmla="*/ 416 h 432"/>
                <a:gd name="T2" fmla="*/ 953 w 4852"/>
                <a:gd name="T3" fmla="*/ 342 h 432"/>
                <a:gd name="T4" fmla="*/ 1421 w 4852"/>
                <a:gd name="T5" fmla="*/ 246 h 432"/>
                <a:gd name="T6" fmla="*/ 1574 w 4852"/>
                <a:gd name="T7" fmla="*/ 198 h 432"/>
                <a:gd name="T8" fmla="*/ 1888 w 4852"/>
                <a:gd name="T9" fmla="*/ 167 h 432"/>
                <a:gd name="T10" fmla="*/ 1962 w 4852"/>
                <a:gd name="T11" fmla="*/ 198 h 432"/>
                <a:gd name="T12" fmla="*/ 2171 w 4852"/>
                <a:gd name="T13" fmla="*/ 315 h 432"/>
                <a:gd name="T14" fmla="*/ 2243 w 4852"/>
                <a:gd name="T15" fmla="*/ 348 h 432"/>
                <a:gd name="T16" fmla="*/ 2329 w 4852"/>
                <a:gd name="T17" fmla="*/ 373 h 432"/>
                <a:gd name="T18" fmla="*/ 2358 w 4852"/>
                <a:gd name="T19" fmla="*/ 379 h 432"/>
                <a:gd name="T20" fmla="*/ 2438 w 4852"/>
                <a:gd name="T21" fmla="*/ 386 h 432"/>
                <a:gd name="T22" fmla="*/ 2477 w 4852"/>
                <a:gd name="T23" fmla="*/ 387 h 432"/>
                <a:gd name="T24" fmla="*/ 2517 w 4852"/>
                <a:gd name="T25" fmla="*/ 385 h 432"/>
                <a:gd name="T26" fmla="*/ 2635 w 4852"/>
                <a:gd name="T27" fmla="*/ 366 h 432"/>
                <a:gd name="T28" fmla="*/ 2784 w 4852"/>
                <a:gd name="T29" fmla="*/ 311 h 432"/>
                <a:gd name="T30" fmla="*/ 3063 w 4852"/>
                <a:gd name="T31" fmla="*/ 157 h 432"/>
                <a:gd name="T32" fmla="*/ 3274 w 4852"/>
                <a:gd name="T33" fmla="*/ 44 h 432"/>
                <a:gd name="T34" fmla="*/ 3312 w 4852"/>
                <a:gd name="T35" fmla="*/ 31 h 432"/>
                <a:gd name="T36" fmla="*/ 3509 w 4852"/>
                <a:gd name="T37" fmla="*/ 0 h 432"/>
                <a:gd name="T38" fmla="*/ 3746 w 4852"/>
                <a:gd name="T39" fmla="*/ 30 h 432"/>
                <a:gd name="T40" fmla="*/ 3896 w 4852"/>
                <a:gd name="T41" fmla="*/ 85 h 432"/>
                <a:gd name="T42" fmla="*/ 4099 w 4852"/>
                <a:gd name="T43" fmla="*/ 211 h 432"/>
                <a:gd name="T44" fmla="*/ 4383 w 4852"/>
                <a:gd name="T45" fmla="*/ 357 h 432"/>
                <a:gd name="T46" fmla="*/ 4852 w 4852"/>
                <a:gd name="T47" fmla="*/ 412 h 432"/>
                <a:gd name="T48" fmla="*/ 4382 w 4852"/>
                <a:gd name="T49" fmla="*/ 358 h 432"/>
                <a:gd name="T50" fmla="*/ 4098 w 4852"/>
                <a:gd name="T51" fmla="*/ 213 h 432"/>
                <a:gd name="T52" fmla="*/ 3895 w 4852"/>
                <a:gd name="T53" fmla="*/ 87 h 432"/>
                <a:gd name="T54" fmla="*/ 3745 w 4852"/>
                <a:gd name="T55" fmla="*/ 32 h 432"/>
                <a:gd name="T56" fmla="*/ 3509 w 4852"/>
                <a:gd name="T57" fmla="*/ 3 h 432"/>
                <a:gd name="T58" fmla="*/ 3313 w 4852"/>
                <a:gd name="T59" fmla="*/ 33 h 432"/>
                <a:gd name="T60" fmla="*/ 3275 w 4852"/>
                <a:gd name="T61" fmla="*/ 47 h 432"/>
                <a:gd name="T62" fmla="*/ 3065 w 4852"/>
                <a:gd name="T63" fmla="*/ 160 h 432"/>
                <a:gd name="T64" fmla="*/ 2786 w 4852"/>
                <a:gd name="T65" fmla="*/ 315 h 432"/>
                <a:gd name="T66" fmla="*/ 2636 w 4852"/>
                <a:gd name="T67" fmla="*/ 369 h 432"/>
                <a:gd name="T68" fmla="*/ 2517 w 4852"/>
                <a:gd name="T69" fmla="*/ 389 h 432"/>
                <a:gd name="T70" fmla="*/ 2477 w 4852"/>
                <a:gd name="T71" fmla="*/ 391 h 432"/>
                <a:gd name="T72" fmla="*/ 2437 w 4852"/>
                <a:gd name="T73" fmla="*/ 390 h 432"/>
                <a:gd name="T74" fmla="*/ 2358 w 4852"/>
                <a:gd name="T75" fmla="*/ 382 h 432"/>
                <a:gd name="T76" fmla="*/ 2328 w 4852"/>
                <a:gd name="T77" fmla="*/ 377 h 432"/>
                <a:gd name="T78" fmla="*/ 2242 w 4852"/>
                <a:gd name="T79" fmla="*/ 351 h 432"/>
                <a:gd name="T80" fmla="*/ 2169 w 4852"/>
                <a:gd name="T81" fmla="*/ 318 h 432"/>
                <a:gd name="T82" fmla="*/ 1961 w 4852"/>
                <a:gd name="T83" fmla="*/ 201 h 432"/>
                <a:gd name="T84" fmla="*/ 1887 w 4852"/>
                <a:gd name="T85" fmla="*/ 170 h 432"/>
                <a:gd name="T86" fmla="*/ 1575 w 4852"/>
                <a:gd name="T87" fmla="*/ 201 h 432"/>
                <a:gd name="T88" fmla="*/ 1422 w 4852"/>
                <a:gd name="T89" fmla="*/ 249 h 432"/>
                <a:gd name="T90" fmla="*/ 953 w 4852"/>
                <a:gd name="T91" fmla="*/ 344 h 432"/>
                <a:gd name="T92" fmla="*/ 319 w 4852"/>
                <a:gd name="T93" fmla="*/ 41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2" h="432">
                  <a:moveTo>
                    <a:pt x="0" y="425"/>
                  </a:moveTo>
                  <a:cubicBezTo>
                    <a:pt x="106" y="426"/>
                    <a:pt x="213" y="423"/>
                    <a:pt x="319" y="416"/>
                  </a:cubicBezTo>
                  <a:cubicBezTo>
                    <a:pt x="425" y="409"/>
                    <a:pt x="531" y="399"/>
                    <a:pt x="637" y="386"/>
                  </a:cubicBezTo>
                  <a:cubicBezTo>
                    <a:pt x="742" y="373"/>
                    <a:pt x="848" y="358"/>
                    <a:pt x="953" y="342"/>
                  </a:cubicBezTo>
                  <a:cubicBezTo>
                    <a:pt x="1058" y="325"/>
                    <a:pt x="1163" y="309"/>
                    <a:pt x="1267" y="286"/>
                  </a:cubicBezTo>
                  <a:cubicBezTo>
                    <a:pt x="1319" y="275"/>
                    <a:pt x="1371" y="262"/>
                    <a:pt x="1421" y="246"/>
                  </a:cubicBezTo>
                  <a:cubicBezTo>
                    <a:pt x="1447" y="238"/>
                    <a:pt x="1472" y="230"/>
                    <a:pt x="1497" y="222"/>
                  </a:cubicBezTo>
                  <a:cubicBezTo>
                    <a:pt x="1523" y="214"/>
                    <a:pt x="1548" y="206"/>
                    <a:pt x="1574" y="198"/>
                  </a:cubicBezTo>
                  <a:cubicBezTo>
                    <a:pt x="1625" y="183"/>
                    <a:pt x="1677" y="170"/>
                    <a:pt x="1729" y="162"/>
                  </a:cubicBezTo>
                  <a:cubicBezTo>
                    <a:pt x="1782" y="154"/>
                    <a:pt x="1836" y="153"/>
                    <a:pt x="1888" y="167"/>
                  </a:cubicBezTo>
                  <a:cubicBezTo>
                    <a:pt x="1901" y="170"/>
                    <a:pt x="1914" y="175"/>
                    <a:pt x="1926" y="180"/>
                  </a:cubicBezTo>
                  <a:cubicBezTo>
                    <a:pt x="1939" y="185"/>
                    <a:pt x="1951" y="191"/>
                    <a:pt x="1962" y="198"/>
                  </a:cubicBezTo>
                  <a:cubicBezTo>
                    <a:pt x="1986" y="210"/>
                    <a:pt x="2009" y="224"/>
                    <a:pt x="2032" y="237"/>
                  </a:cubicBezTo>
                  <a:cubicBezTo>
                    <a:pt x="2077" y="264"/>
                    <a:pt x="2123" y="291"/>
                    <a:pt x="2171" y="315"/>
                  </a:cubicBezTo>
                  <a:cubicBezTo>
                    <a:pt x="2183" y="321"/>
                    <a:pt x="2195" y="327"/>
                    <a:pt x="2207" y="332"/>
                  </a:cubicBezTo>
                  <a:cubicBezTo>
                    <a:pt x="2219" y="338"/>
                    <a:pt x="2231" y="343"/>
                    <a:pt x="2243" y="348"/>
                  </a:cubicBezTo>
                  <a:cubicBezTo>
                    <a:pt x="2268" y="357"/>
                    <a:pt x="2294" y="365"/>
                    <a:pt x="2319" y="371"/>
                  </a:cubicBezTo>
                  <a:cubicBezTo>
                    <a:pt x="2329" y="373"/>
                    <a:pt x="2329" y="373"/>
                    <a:pt x="2329" y="373"/>
                  </a:cubicBezTo>
                  <a:cubicBezTo>
                    <a:pt x="2339" y="375"/>
                    <a:pt x="2339" y="375"/>
                    <a:pt x="2339" y="375"/>
                  </a:cubicBezTo>
                  <a:cubicBezTo>
                    <a:pt x="2345" y="376"/>
                    <a:pt x="2352" y="377"/>
                    <a:pt x="2358" y="379"/>
                  </a:cubicBezTo>
                  <a:cubicBezTo>
                    <a:pt x="2372" y="380"/>
                    <a:pt x="2385" y="383"/>
                    <a:pt x="2398" y="384"/>
                  </a:cubicBezTo>
                  <a:cubicBezTo>
                    <a:pt x="2411" y="385"/>
                    <a:pt x="2424" y="386"/>
                    <a:pt x="2438" y="386"/>
                  </a:cubicBezTo>
                  <a:cubicBezTo>
                    <a:pt x="2444" y="387"/>
                    <a:pt x="2451" y="387"/>
                    <a:pt x="2457" y="387"/>
                  </a:cubicBezTo>
                  <a:cubicBezTo>
                    <a:pt x="2464" y="387"/>
                    <a:pt x="2471" y="387"/>
                    <a:pt x="2477" y="387"/>
                  </a:cubicBezTo>
                  <a:cubicBezTo>
                    <a:pt x="2497" y="386"/>
                    <a:pt x="2497" y="386"/>
                    <a:pt x="2497" y="386"/>
                  </a:cubicBezTo>
                  <a:cubicBezTo>
                    <a:pt x="2504" y="386"/>
                    <a:pt x="2510" y="385"/>
                    <a:pt x="2517" y="385"/>
                  </a:cubicBezTo>
                  <a:cubicBezTo>
                    <a:pt x="2530" y="384"/>
                    <a:pt x="2544" y="382"/>
                    <a:pt x="2557" y="381"/>
                  </a:cubicBezTo>
                  <a:cubicBezTo>
                    <a:pt x="2583" y="377"/>
                    <a:pt x="2609" y="372"/>
                    <a:pt x="2635" y="366"/>
                  </a:cubicBezTo>
                  <a:cubicBezTo>
                    <a:pt x="2660" y="359"/>
                    <a:pt x="2686" y="351"/>
                    <a:pt x="2711" y="342"/>
                  </a:cubicBezTo>
                  <a:cubicBezTo>
                    <a:pt x="2736" y="333"/>
                    <a:pt x="2760" y="322"/>
                    <a:pt x="2784" y="311"/>
                  </a:cubicBezTo>
                  <a:cubicBezTo>
                    <a:pt x="2833" y="289"/>
                    <a:pt x="2880" y="264"/>
                    <a:pt x="2926" y="238"/>
                  </a:cubicBezTo>
                  <a:cubicBezTo>
                    <a:pt x="2972" y="212"/>
                    <a:pt x="3018" y="185"/>
                    <a:pt x="3063" y="157"/>
                  </a:cubicBezTo>
                  <a:cubicBezTo>
                    <a:pt x="3108" y="129"/>
                    <a:pt x="3154" y="101"/>
                    <a:pt x="3201" y="77"/>
                  </a:cubicBezTo>
                  <a:cubicBezTo>
                    <a:pt x="3225" y="65"/>
                    <a:pt x="3249" y="53"/>
                    <a:pt x="3274" y="44"/>
                  </a:cubicBezTo>
                  <a:cubicBezTo>
                    <a:pt x="3280" y="41"/>
                    <a:pt x="3287" y="39"/>
                    <a:pt x="3293" y="37"/>
                  </a:cubicBezTo>
                  <a:cubicBezTo>
                    <a:pt x="3299" y="35"/>
                    <a:pt x="3306" y="33"/>
                    <a:pt x="3312" y="31"/>
                  </a:cubicBezTo>
                  <a:cubicBezTo>
                    <a:pt x="3325" y="26"/>
                    <a:pt x="3337" y="23"/>
                    <a:pt x="3350" y="20"/>
                  </a:cubicBezTo>
                  <a:cubicBezTo>
                    <a:pt x="3402" y="7"/>
                    <a:pt x="3455" y="1"/>
                    <a:pt x="3509" y="0"/>
                  </a:cubicBezTo>
                  <a:cubicBezTo>
                    <a:pt x="3562" y="0"/>
                    <a:pt x="3615" y="5"/>
                    <a:pt x="3668" y="14"/>
                  </a:cubicBezTo>
                  <a:cubicBezTo>
                    <a:pt x="3694" y="18"/>
                    <a:pt x="3720" y="23"/>
                    <a:pt x="3746" y="30"/>
                  </a:cubicBezTo>
                  <a:cubicBezTo>
                    <a:pt x="3772" y="36"/>
                    <a:pt x="3798" y="44"/>
                    <a:pt x="3823" y="53"/>
                  </a:cubicBezTo>
                  <a:cubicBezTo>
                    <a:pt x="3848" y="62"/>
                    <a:pt x="3872" y="73"/>
                    <a:pt x="3896" y="85"/>
                  </a:cubicBezTo>
                  <a:cubicBezTo>
                    <a:pt x="3920" y="97"/>
                    <a:pt x="3942" y="112"/>
                    <a:pt x="3964" y="126"/>
                  </a:cubicBezTo>
                  <a:cubicBezTo>
                    <a:pt x="4009" y="154"/>
                    <a:pt x="4054" y="183"/>
                    <a:pt x="4099" y="211"/>
                  </a:cubicBezTo>
                  <a:cubicBezTo>
                    <a:pt x="4144" y="239"/>
                    <a:pt x="4191" y="266"/>
                    <a:pt x="4238" y="290"/>
                  </a:cubicBezTo>
                  <a:cubicBezTo>
                    <a:pt x="4285" y="315"/>
                    <a:pt x="4333" y="338"/>
                    <a:pt x="4383" y="357"/>
                  </a:cubicBezTo>
                  <a:cubicBezTo>
                    <a:pt x="4432" y="376"/>
                    <a:pt x="4483" y="391"/>
                    <a:pt x="4535" y="403"/>
                  </a:cubicBezTo>
                  <a:cubicBezTo>
                    <a:pt x="4639" y="426"/>
                    <a:pt x="4747" y="432"/>
                    <a:pt x="4852" y="412"/>
                  </a:cubicBezTo>
                  <a:cubicBezTo>
                    <a:pt x="4747" y="432"/>
                    <a:pt x="4639" y="427"/>
                    <a:pt x="4535" y="404"/>
                  </a:cubicBezTo>
                  <a:cubicBezTo>
                    <a:pt x="4483" y="393"/>
                    <a:pt x="4432" y="377"/>
                    <a:pt x="4382" y="358"/>
                  </a:cubicBezTo>
                  <a:cubicBezTo>
                    <a:pt x="4332" y="339"/>
                    <a:pt x="4284" y="317"/>
                    <a:pt x="4237" y="292"/>
                  </a:cubicBezTo>
                  <a:cubicBezTo>
                    <a:pt x="4190" y="268"/>
                    <a:pt x="4143" y="241"/>
                    <a:pt x="4098" y="213"/>
                  </a:cubicBezTo>
                  <a:cubicBezTo>
                    <a:pt x="4053" y="185"/>
                    <a:pt x="4008" y="156"/>
                    <a:pt x="3963" y="128"/>
                  </a:cubicBezTo>
                  <a:cubicBezTo>
                    <a:pt x="3941" y="114"/>
                    <a:pt x="3918" y="99"/>
                    <a:pt x="3895" y="87"/>
                  </a:cubicBezTo>
                  <a:cubicBezTo>
                    <a:pt x="3871" y="75"/>
                    <a:pt x="3847" y="65"/>
                    <a:pt x="3822" y="55"/>
                  </a:cubicBezTo>
                  <a:cubicBezTo>
                    <a:pt x="3797" y="46"/>
                    <a:pt x="3771" y="39"/>
                    <a:pt x="3745" y="32"/>
                  </a:cubicBezTo>
                  <a:cubicBezTo>
                    <a:pt x="3720" y="26"/>
                    <a:pt x="3694" y="21"/>
                    <a:pt x="3667" y="16"/>
                  </a:cubicBezTo>
                  <a:cubicBezTo>
                    <a:pt x="3615" y="7"/>
                    <a:pt x="3562" y="2"/>
                    <a:pt x="3509" y="3"/>
                  </a:cubicBezTo>
                  <a:cubicBezTo>
                    <a:pt x="3456" y="3"/>
                    <a:pt x="3403" y="10"/>
                    <a:pt x="3351" y="23"/>
                  </a:cubicBezTo>
                  <a:cubicBezTo>
                    <a:pt x="3338" y="26"/>
                    <a:pt x="3325" y="29"/>
                    <a:pt x="3313" y="33"/>
                  </a:cubicBezTo>
                  <a:cubicBezTo>
                    <a:pt x="3307" y="35"/>
                    <a:pt x="3300" y="37"/>
                    <a:pt x="3294" y="40"/>
                  </a:cubicBezTo>
                  <a:cubicBezTo>
                    <a:pt x="3288" y="42"/>
                    <a:pt x="3281" y="44"/>
                    <a:pt x="3275" y="47"/>
                  </a:cubicBezTo>
                  <a:cubicBezTo>
                    <a:pt x="3251" y="56"/>
                    <a:pt x="3226" y="68"/>
                    <a:pt x="3203" y="80"/>
                  </a:cubicBezTo>
                  <a:cubicBezTo>
                    <a:pt x="3155" y="104"/>
                    <a:pt x="3110" y="132"/>
                    <a:pt x="3065" y="160"/>
                  </a:cubicBezTo>
                  <a:cubicBezTo>
                    <a:pt x="3020" y="188"/>
                    <a:pt x="2974" y="215"/>
                    <a:pt x="2928" y="241"/>
                  </a:cubicBezTo>
                  <a:cubicBezTo>
                    <a:pt x="2881" y="267"/>
                    <a:pt x="2834" y="293"/>
                    <a:pt x="2786" y="315"/>
                  </a:cubicBezTo>
                  <a:cubicBezTo>
                    <a:pt x="2762" y="326"/>
                    <a:pt x="2737" y="336"/>
                    <a:pt x="2712" y="345"/>
                  </a:cubicBezTo>
                  <a:cubicBezTo>
                    <a:pt x="2687" y="355"/>
                    <a:pt x="2662" y="363"/>
                    <a:pt x="2636" y="369"/>
                  </a:cubicBezTo>
                  <a:cubicBezTo>
                    <a:pt x="2610" y="376"/>
                    <a:pt x="2584" y="381"/>
                    <a:pt x="2557" y="385"/>
                  </a:cubicBezTo>
                  <a:cubicBezTo>
                    <a:pt x="2544" y="386"/>
                    <a:pt x="2531" y="388"/>
                    <a:pt x="2517" y="389"/>
                  </a:cubicBezTo>
                  <a:cubicBezTo>
                    <a:pt x="2511" y="389"/>
                    <a:pt x="2504" y="390"/>
                    <a:pt x="2497" y="390"/>
                  </a:cubicBezTo>
                  <a:cubicBezTo>
                    <a:pt x="2477" y="391"/>
                    <a:pt x="2477" y="391"/>
                    <a:pt x="2477" y="391"/>
                  </a:cubicBezTo>
                  <a:cubicBezTo>
                    <a:pt x="2471" y="391"/>
                    <a:pt x="2464" y="391"/>
                    <a:pt x="2457" y="391"/>
                  </a:cubicBezTo>
                  <a:cubicBezTo>
                    <a:pt x="2451" y="391"/>
                    <a:pt x="2444" y="391"/>
                    <a:pt x="2437" y="390"/>
                  </a:cubicBezTo>
                  <a:cubicBezTo>
                    <a:pt x="2424" y="390"/>
                    <a:pt x="2411" y="389"/>
                    <a:pt x="2398" y="388"/>
                  </a:cubicBezTo>
                  <a:cubicBezTo>
                    <a:pt x="2384" y="386"/>
                    <a:pt x="2371" y="384"/>
                    <a:pt x="2358" y="382"/>
                  </a:cubicBezTo>
                  <a:cubicBezTo>
                    <a:pt x="2351" y="381"/>
                    <a:pt x="2345" y="380"/>
                    <a:pt x="2338" y="379"/>
                  </a:cubicBezTo>
                  <a:cubicBezTo>
                    <a:pt x="2328" y="377"/>
                    <a:pt x="2328" y="377"/>
                    <a:pt x="2328" y="377"/>
                  </a:cubicBezTo>
                  <a:cubicBezTo>
                    <a:pt x="2319" y="375"/>
                    <a:pt x="2319" y="375"/>
                    <a:pt x="2319" y="375"/>
                  </a:cubicBezTo>
                  <a:cubicBezTo>
                    <a:pt x="2293" y="369"/>
                    <a:pt x="2267" y="361"/>
                    <a:pt x="2242" y="351"/>
                  </a:cubicBezTo>
                  <a:cubicBezTo>
                    <a:pt x="2230" y="346"/>
                    <a:pt x="2217" y="341"/>
                    <a:pt x="2205" y="336"/>
                  </a:cubicBezTo>
                  <a:cubicBezTo>
                    <a:pt x="2193" y="330"/>
                    <a:pt x="2181" y="324"/>
                    <a:pt x="2169" y="318"/>
                  </a:cubicBezTo>
                  <a:cubicBezTo>
                    <a:pt x="2122" y="294"/>
                    <a:pt x="2076" y="267"/>
                    <a:pt x="2030" y="240"/>
                  </a:cubicBezTo>
                  <a:cubicBezTo>
                    <a:pt x="2007" y="227"/>
                    <a:pt x="1984" y="213"/>
                    <a:pt x="1961" y="201"/>
                  </a:cubicBezTo>
                  <a:cubicBezTo>
                    <a:pt x="1949" y="194"/>
                    <a:pt x="1937" y="189"/>
                    <a:pt x="1925" y="183"/>
                  </a:cubicBezTo>
                  <a:cubicBezTo>
                    <a:pt x="1913" y="178"/>
                    <a:pt x="1900" y="174"/>
                    <a:pt x="1887" y="170"/>
                  </a:cubicBezTo>
                  <a:cubicBezTo>
                    <a:pt x="1836" y="157"/>
                    <a:pt x="1782" y="157"/>
                    <a:pt x="1730" y="165"/>
                  </a:cubicBezTo>
                  <a:cubicBezTo>
                    <a:pt x="1677" y="173"/>
                    <a:pt x="1625" y="186"/>
                    <a:pt x="1575" y="201"/>
                  </a:cubicBezTo>
                  <a:cubicBezTo>
                    <a:pt x="1549" y="209"/>
                    <a:pt x="1524" y="217"/>
                    <a:pt x="1498" y="225"/>
                  </a:cubicBezTo>
                  <a:cubicBezTo>
                    <a:pt x="1473" y="233"/>
                    <a:pt x="1448" y="241"/>
                    <a:pt x="1422" y="249"/>
                  </a:cubicBezTo>
                  <a:cubicBezTo>
                    <a:pt x="1372" y="265"/>
                    <a:pt x="1320" y="278"/>
                    <a:pt x="1268" y="289"/>
                  </a:cubicBezTo>
                  <a:cubicBezTo>
                    <a:pt x="1164" y="311"/>
                    <a:pt x="1058" y="328"/>
                    <a:pt x="953" y="344"/>
                  </a:cubicBezTo>
                  <a:cubicBezTo>
                    <a:pt x="848" y="361"/>
                    <a:pt x="743" y="375"/>
                    <a:pt x="637" y="388"/>
                  </a:cubicBezTo>
                  <a:cubicBezTo>
                    <a:pt x="531" y="400"/>
                    <a:pt x="425" y="410"/>
                    <a:pt x="319" y="417"/>
                  </a:cubicBezTo>
                  <a:cubicBezTo>
                    <a:pt x="213" y="423"/>
                    <a:pt x="106" y="427"/>
                    <a:pt x="0" y="4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1" name="Freeform 45"/>
            <p:cNvSpPr/>
            <p:nvPr userDrawn="1"/>
          </p:nvSpPr>
          <p:spPr bwMode="auto">
            <a:xfrm>
              <a:off x="13469938" y="2617788"/>
              <a:ext cx="12115800" cy="1127125"/>
            </a:xfrm>
            <a:custGeom>
              <a:avLst/>
              <a:gdLst>
                <a:gd name="T0" fmla="*/ 635 w 4851"/>
                <a:gd name="T1" fmla="*/ 386 h 451"/>
                <a:gd name="T2" fmla="*/ 1268 w 4851"/>
                <a:gd name="T3" fmla="*/ 316 h 451"/>
                <a:gd name="T4" fmla="*/ 1385 w 4851"/>
                <a:gd name="T5" fmla="*/ 295 h 451"/>
                <a:gd name="T6" fmla="*/ 1502 w 4851"/>
                <a:gd name="T7" fmla="*/ 269 h 451"/>
                <a:gd name="T8" fmla="*/ 1737 w 4851"/>
                <a:gd name="T9" fmla="*/ 227 h 451"/>
                <a:gd name="T10" fmla="*/ 2040 w 4851"/>
                <a:gd name="T11" fmla="*/ 310 h 451"/>
                <a:gd name="T12" fmla="*/ 2262 w 4851"/>
                <a:gd name="T13" fmla="*/ 393 h 451"/>
                <a:gd name="T14" fmla="*/ 2420 w 4851"/>
                <a:gd name="T15" fmla="*/ 409 h 451"/>
                <a:gd name="T16" fmla="*/ 2450 w 4851"/>
                <a:gd name="T17" fmla="*/ 408 h 451"/>
                <a:gd name="T18" fmla="*/ 2479 w 4851"/>
                <a:gd name="T19" fmla="*/ 406 h 451"/>
                <a:gd name="T20" fmla="*/ 2519 w 4851"/>
                <a:gd name="T21" fmla="*/ 401 h 451"/>
                <a:gd name="T22" fmla="*/ 2577 w 4851"/>
                <a:gd name="T23" fmla="*/ 389 h 451"/>
                <a:gd name="T24" fmla="*/ 2799 w 4851"/>
                <a:gd name="T25" fmla="*/ 303 h 451"/>
                <a:gd name="T26" fmla="*/ 3006 w 4851"/>
                <a:gd name="T27" fmla="*/ 185 h 451"/>
                <a:gd name="T28" fmla="*/ 3214 w 4851"/>
                <a:gd name="T29" fmla="*/ 67 h 451"/>
                <a:gd name="T30" fmla="*/ 3365 w 4851"/>
                <a:gd name="T31" fmla="*/ 16 h 451"/>
                <a:gd name="T32" fmla="*/ 3682 w 4851"/>
                <a:gd name="T33" fmla="*/ 16 h 451"/>
                <a:gd name="T34" fmla="*/ 3906 w 4851"/>
                <a:gd name="T35" fmla="*/ 95 h 451"/>
                <a:gd name="T36" fmla="*/ 3973 w 4851"/>
                <a:gd name="T37" fmla="*/ 138 h 451"/>
                <a:gd name="T38" fmla="*/ 4241 w 4851"/>
                <a:gd name="T39" fmla="*/ 310 h 451"/>
                <a:gd name="T40" fmla="*/ 4693 w 4851"/>
                <a:gd name="T41" fmla="*/ 449 h 451"/>
                <a:gd name="T42" fmla="*/ 4693 w 4851"/>
                <a:gd name="T43" fmla="*/ 449 h 451"/>
                <a:gd name="T44" fmla="*/ 4240 w 4851"/>
                <a:gd name="T45" fmla="*/ 311 h 451"/>
                <a:gd name="T46" fmla="*/ 3971 w 4851"/>
                <a:gd name="T47" fmla="*/ 140 h 451"/>
                <a:gd name="T48" fmla="*/ 3905 w 4851"/>
                <a:gd name="T49" fmla="*/ 97 h 451"/>
                <a:gd name="T50" fmla="*/ 3681 w 4851"/>
                <a:gd name="T51" fmla="*/ 19 h 451"/>
                <a:gd name="T52" fmla="*/ 3365 w 4851"/>
                <a:gd name="T53" fmla="*/ 19 h 451"/>
                <a:gd name="T54" fmla="*/ 3215 w 4851"/>
                <a:gd name="T55" fmla="*/ 70 h 451"/>
                <a:gd name="T56" fmla="*/ 3008 w 4851"/>
                <a:gd name="T57" fmla="*/ 188 h 451"/>
                <a:gd name="T58" fmla="*/ 2800 w 4851"/>
                <a:gd name="T59" fmla="*/ 306 h 451"/>
                <a:gd name="T60" fmla="*/ 2578 w 4851"/>
                <a:gd name="T61" fmla="*/ 393 h 451"/>
                <a:gd name="T62" fmla="*/ 2519 w 4851"/>
                <a:gd name="T63" fmla="*/ 405 h 451"/>
                <a:gd name="T64" fmla="*/ 2480 w 4851"/>
                <a:gd name="T65" fmla="*/ 410 h 451"/>
                <a:gd name="T66" fmla="*/ 2450 w 4851"/>
                <a:gd name="T67" fmla="*/ 412 h 451"/>
                <a:gd name="T68" fmla="*/ 2420 w 4851"/>
                <a:gd name="T69" fmla="*/ 413 h 451"/>
                <a:gd name="T70" fmla="*/ 2262 w 4851"/>
                <a:gd name="T71" fmla="*/ 397 h 451"/>
                <a:gd name="T72" fmla="*/ 2038 w 4851"/>
                <a:gd name="T73" fmla="*/ 313 h 451"/>
                <a:gd name="T74" fmla="*/ 1737 w 4851"/>
                <a:gd name="T75" fmla="*/ 230 h 451"/>
                <a:gd name="T76" fmla="*/ 1502 w 4851"/>
                <a:gd name="T77" fmla="*/ 272 h 451"/>
                <a:gd name="T78" fmla="*/ 1386 w 4851"/>
                <a:gd name="T79" fmla="*/ 298 h 451"/>
                <a:gd name="T80" fmla="*/ 1268 w 4851"/>
                <a:gd name="T81" fmla="*/ 319 h 451"/>
                <a:gd name="T82" fmla="*/ 635 w 4851"/>
                <a:gd name="T83" fmla="*/ 388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51" h="451">
                  <a:moveTo>
                    <a:pt x="0" y="426"/>
                  </a:moveTo>
                  <a:cubicBezTo>
                    <a:pt x="212" y="424"/>
                    <a:pt x="424" y="407"/>
                    <a:pt x="635" y="386"/>
                  </a:cubicBezTo>
                  <a:cubicBezTo>
                    <a:pt x="741" y="376"/>
                    <a:pt x="846" y="364"/>
                    <a:pt x="952" y="353"/>
                  </a:cubicBezTo>
                  <a:cubicBezTo>
                    <a:pt x="1057" y="341"/>
                    <a:pt x="1163" y="331"/>
                    <a:pt x="1268" y="316"/>
                  </a:cubicBezTo>
                  <a:cubicBezTo>
                    <a:pt x="1294" y="312"/>
                    <a:pt x="1320" y="308"/>
                    <a:pt x="1346" y="303"/>
                  </a:cubicBezTo>
                  <a:cubicBezTo>
                    <a:pt x="1359" y="301"/>
                    <a:pt x="1372" y="298"/>
                    <a:pt x="1385" y="295"/>
                  </a:cubicBezTo>
                  <a:cubicBezTo>
                    <a:pt x="1424" y="287"/>
                    <a:pt x="1424" y="287"/>
                    <a:pt x="1424" y="287"/>
                  </a:cubicBezTo>
                  <a:cubicBezTo>
                    <a:pt x="1450" y="281"/>
                    <a:pt x="1476" y="275"/>
                    <a:pt x="1502" y="269"/>
                  </a:cubicBezTo>
                  <a:cubicBezTo>
                    <a:pt x="1527" y="263"/>
                    <a:pt x="1553" y="256"/>
                    <a:pt x="1579" y="251"/>
                  </a:cubicBezTo>
                  <a:cubicBezTo>
                    <a:pt x="1631" y="240"/>
                    <a:pt x="1684" y="231"/>
                    <a:pt x="1737" y="227"/>
                  </a:cubicBezTo>
                  <a:cubicBezTo>
                    <a:pt x="1790" y="223"/>
                    <a:pt x="1844" y="226"/>
                    <a:pt x="1894" y="244"/>
                  </a:cubicBezTo>
                  <a:cubicBezTo>
                    <a:pt x="1945" y="262"/>
                    <a:pt x="1991" y="288"/>
                    <a:pt x="2040" y="310"/>
                  </a:cubicBezTo>
                  <a:cubicBezTo>
                    <a:pt x="2088" y="332"/>
                    <a:pt x="2136" y="353"/>
                    <a:pt x="2186" y="371"/>
                  </a:cubicBezTo>
                  <a:cubicBezTo>
                    <a:pt x="2211" y="380"/>
                    <a:pt x="2237" y="387"/>
                    <a:pt x="2262" y="393"/>
                  </a:cubicBezTo>
                  <a:cubicBezTo>
                    <a:pt x="2288" y="399"/>
                    <a:pt x="2314" y="403"/>
                    <a:pt x="2341" y="406"/>
                  </a:cubicBezTo>
                  <a:cubicBezTo>
                    <a:pt x="2367" y="408"/>
                    <a:pt x="2394" y="409"/>
                    <a:pt x="2420" y="409"/>
                  </a:cubicBezTo>
                  <a:cubicBezTo>
                    <a:pt x="2427" y="409"/>
                    <a:pt x="2433" y="408"/>
                    <a:pt x="2440" y="408"/>
                  </a:cubicBezTo>
                  <a:cubicBezTo>
                    <a:pt x="2450" y="408"/>
                    <a:pt x="2450" y="408"/>
                    <a:pt x="2450" y="408"/>
                  </a:cubicBezTo>
                  <a:cubicBezTo>
                    <a:pt x="2460" y="407"/>
                    <a:pt x="2460" y="407"/>
                    <a:pt x="2460" y="407"/>
                  </a:cubicBezTo>
                  <a:cubicBezTo>
                    <a:pt x="2479" y="406"/>
                    <a:pt x="2479" y="406"/>
                    <a:pt x="2479" y="406"/>
                  </a:cubicBezTo>
                  <a:cubicBezTo>
                    <a:pt x="2499" y="403"/>
                    <a:pt x="2499" y="403"/>
                    <a:pt x="2499" y="403"/>
                  </a:cubicBezTo>
                  <a:cubicBezTo>
                    <a:pt x="2506" y="403"/>
                    <a:pt x="2512" y="402"/>
                    <a:pt x="2519" y="401"/>
                  </a:cubicBezTo>
                  <a:cubicBezTo>
                    <a:pt x="2525" y="400"/>
                    <a:pt x="2532" y="399"/>
                    <a:pt x="2538" y="397"/>
                  </a:cubicBezTo>
                  <a:cubicBezTo>
                    <a:pt x="2551" y="395"/>
                    <a:pt x="2564" y="393"/>
                    <a:pt x="2577" y="389"/>
                  </a:cubicBezTo>
                  <a:cubicBezTo>
                    <a:pt x="2603" y="384"/>
                    <a:pt x="2628" y="376"/>
                    <a:pt x="2653" y="367"/>
                  </a:cubicBezTo>
                  <a:cubicBezTo>
                    <a:pt x="2703" y="349"/>
                    <a:pt x="2752" y="327"/>
                    <a:pt x="2799" y="303"/>
                  </a:cubicBezTo>
                  <a:cubicBezTo>
                    <a:pt x="2846" y="279"/>
                    <a:pt x="2892" y="252"/>
                    <a:pt x="2938" y="225"/>
                  </a:cubicBezTo>
                  <a:cubicBezTo>
                    <a:pt x="2961" y="212"/>
                    <a:pt x="2983" y="199"/>
                    <a:pt x="3006" y="185"/>
                  </a:cubicBezTo>
                  <a:cubicBezTo>
                    <a:pt x="3074" y="143"/>
                    <a:pt x="3074" y="143"/>
                    <a:pt x="3074" y="143"/>
                  </a:cubicBezTo>
                  <a:cubicBezTo>
                    <a:pt x="3119" y="116"/>
                    <a:pt x="3166" y="89"/>
                    <a:pt x="3214" y="67"/>
                  </a:cubicBezTo>
                  <a:cubicBezTo>
                    <a:pt x="3238" y="56"/>
                    <a:pt x="3263" y="46"/>
                    <a:pt x="3288" y="37"/>
                  </a:cubicBezTo>
                  <a:cubicBezTo>
                    <a:pt x="3313" y="29"/>
                    <a:pt x="3339" y="22"/>
                    <a:pt x="3365" y="16"/>
                  </a:cubicBezTo>
                  <a:cubicBezTo>
                    <a:pt x="3417" y="5"/>
                    <a:pt x="3470" y="0"/>
                    <a:pt x="3523" y="1"/>
                  </a:cubicBezTo>
                  <a:cubicBezTo>
                    <a:pt x="3576" y="1"/>
                    <a:pt x="3629" y="6"/>
                    <a:pt x="3682" y="16"/>
                  </a:cubicBezTo>
                  <a:cubicBezTo>
                    <a:pt x="3734" y="26"/>
                    <a:pt x="3786" y="39"/>
                    <a:pt x="3835" y="59"/>
                  </a:cubicBezTo>
                  <a:cubicBezTo>
                    <a:pt x="3859" y="69"/>
                    <a:pt x="3883" y="81"/>
                    <a:pt x="3906" y="95"/>
                  </a:cubicBezTo>
                  <a:cubicBezTo>
                    <a:pt x="3918" y="102"/>
                    <a:pt x="3929" y="109"/>
                    <a:pt x="3940" y="116"/>
                  </a:cubicBezTo>
                  <a:cubicBezTo>
                    <a:pt x="3973" y="138"/>
                    <a:pt x="3973" y="138"/>
                    <a:pt x="3973" y="138"/>
                  </a:cubicBezTo>
                  <a:cubicBezTo>
                    <a:pt x="4017" y="168"/>
                    <a:pt x="4061" y="198"/>
                    <a:pt x="4105" y="227"/>
                  </a:cubicBezTo>
                  <a:cubicBezTo>
                    <a:pt x="4149" y="256"/>
                    <a:pt x="4195" y="284"/>
                    <a:pt x="4241" y="310"/>
                  </a:cubicBezTo>
                  <a:cubicBezTo>
                    <a:pt x="4334" y="361"/>
                    <a:pt x="4432" y="403"/>
                    <a:pt x="4536" y="427"/>
                  </a:cubicBezTo>
                  <a:cubicBezTo>
                    <a:pt x="4587" y="439"/>
                    <a:pt x="4640" y="447"/>
                    <a:pt x="4693" y="449"/>
                  </a:cubicBezTo>
                  <a:cubicBezTo>
                    <a:pt x="4746" y="451"/>
                    <a:pt x="4799" y="447"/>
                    <a:pt x="4851" y="437"/>
                  </a:cubicBezTo>
                  <a:cubicBezTo>
                    <a:pt x="4799" y="447"/>
                    <a:pt x="4746" y="451"/>
                    <a:pt x="4693" y="449"/>
                  </a:cubicBezTo>
                  <a:cubicBezTo>
                    <a:pt x="4640" y="447"/>
                    <a:pt x="4587" y="440"/>
                    <a:pt x="4535" y="428"/>
                  </a:cubicBezTo>
                  <a:cubicBezTo>
                    <a:pt x="4432" y="404"/>
                    <a:pt x="4333" y="363"/>
                    <a:pt x="4240" y="311"/>
                  </a:cubicBezTo>
                  <a:cubicBezTo>
                    <a:pt x="4194" y="286"/>
                    <a:pt x="4148" y="258"/>
                    <a:pt x="4104" y="229"/>
                  </a:cubicBezTo>
                  <a:cubicBezTo>
                    <a:pt x="4059" y="200"/>
                    <a:pt x="4016" y="170"/>
                    <a:pt x="3971" y="140"/>
                  </a:cubicBezTo>
                  <a:cubicBezTo>
                    <a:pt x="3938" y="118"/>
                    <a:pt x="3938" y="118"/>
                    <a:pt x="3938" y="118"/>
                  </a:cubicBezTo>
                  <a:cubicBezTo>
                    <a:pt x="3927" y="111"/>
                    <a:pt x="3916" y="104"/>
                    <a:pt x="3905" y="97"/>
                  </a:cubicBezTo>
                  <a:cubicBezTo>
                    <a:pt x="3882" y="83"/>
                    <a:pt x="3858" y="72"/>
                    <a:pt x="3834" y="62"/>
                  </a:cubicBezTo>
                  <a:cubicBezTo>
                    <a:pt x="3785" y="41"/>
                    <a:pt x="3733" y="28"/>
                    <a:pt x="3681" y="19"/>
                  </a:cubicBezTo>
                  <a:cubicBezTo>
                    <a:pt x="3629" y="9"/>
                    <a:pt x="3576" y="4"/>
                    <a:pt x="3523" y="3"/>
                  </a:cubicBezTo>
                  <a:cubicBezTo>
                    <a:pt x="3470" y="3"/>
                    <a:pt x="3417" y="8"/>
                    <a:pt x="3365" y="19"/>
                  </a:cubicBezTo>
                  <a:cubicBezTo>
                    <a:pt x="3339" y="25"/>
                    <a:pt x="3314" y="32"/>
                    <a:pt x="3289" y="40"/>
                  </a:cubicBezTo>
                  <a:cubicBezTo>
                    <a:pt x="3264" y="49"/>
                    <a:pt x="3239" y="59"/>
                    <a:pt x="3215" y="70"/>
                  </a:cubicBezTo>
                  <a:cubicBezTo>
                    <a:pt x="3167" y="92"/>
                    <a:pt x="3121" y="119"/>
                    <a:pt x="3076" y="146"/>
                  </a:cubicBezTo>
                  <a:cubicBezTo>
                    <a:pt x="3008" y="188"/>
                    <a:pt x="3008" y="188"/>
                    <a:pt x="3008" y="188"/>
                  </a:cubicBezTo>
                  <a:cubicBezTo>
                    <a:pt x="2985" y="202"/>
                    <a:pt x="2962" y="215"/>
                    <a:pt x="2939" y="229"/>
                  </a:cubicBezTo>
                  <a:cubicBezTo>
                    <a:pt x="2894" y="255"/>
                    <a:pt x="2848" y="282"/>
                    <a:pt x="2800" y="306"/>
                  </a:cubicBezTo>
                  <a:cubicBezTo>
                    <a:pt x="2753" y="331"/>
                    <a:pt x="2705" y="353"/>
                    <a:pt x="2655" y="371"/>
                  </a:cubicBezTo>
                  <a:cubicBezTo>
                    <a:pt x="2630" y="379"/>
                    <a:pt x="2604" y="387"/>
                    <a:pt x="2578" y="393"/>
                  </a:cubicBezTo>
                  <a:cubicBezTo>
                    <a:pt x="2565" y="397"/>
                    <a:pt x="2552" y="399"/>
                    <a:pt x="2539" y="401"/>
                  </a:cubicBezTo>
                  <a:cubicBezTo>
                    <a:pt x="2533" y="403"/>
                    <a:pt x="2526" y="404"/>
                    <a:pt x="2519" y="405"/>
                  </a:cubicBezTo>
                  <a:cubicBezTo>
                    <a:pt x="2513" y="406"/>
                    <a:pt x="2506" y="407"/>
                    <a:pt x="2500" y="407"/>
                  </a:cubicBezTo>
                  <a:cubicBezTo>
                    <a:pt x="2480" y="410"/>
                    <a:pt x="2480" y="410"/>
                    <a:pt x="2480" y="410"/>
                  </a:cubicBezTo>
                  <a:cubicBezTo>
                    <a:pt x="2460" y="411"/>
                    <a:pt x="2460" y="411"/>
                    <a:pt x="2460" y="411"/>
                  </a:cubicBezTo>
                  <a:cubicBezTo>
                    <a:pt x="2450" y="412"/>
                    <a:pt x="2450" y="412"/>
                    <a:pt x="2450" y="412"/>
                  </a:cubicBezTo>
                  <a:cubicBezTo>
                    <a:pt x="2440" y="412"/>
                    <a:pt x="2440" y="412"/>
                    <a:pt x="2440" y="412"/>
                  </a:cubicBezTo>
                  <a:cubicBezTo>
                    <a:pt x="2433" y="412"/>
                    <a:pt x="2427" y="413"/>
                    <a:pt x="2420" y="413"/>
                  </a:cubicBezTo>
                  <a:cubicBezTo>
                    <a:pt x="2393" y="413"/>
                    <a:pt x="2367" y="412"/>
                    <a:pt x="2340" y="409"/>
                  </a:cubicBezTo>
                  <a:cubicBezTo>
                    <a:pt x="2314" y="407"/>
                    <a:pt x="2288" y="403"/>
                    <a:pt x="2262" y="397"/>
                  </a:cubicBezTo>
                  <a:cubicBezTo>
                    <a:pt x="2236" y="391"/>
                    <a:pt x="2210" y="383"/>
                    <a:pt x="2185" y="374"/>
                  </a:cubicBezTo>
                  <a:cubicBezTo>
                    <a:pt x="2135" y="357"/>
                    <a:pt x="2086" y="336"/>
                    <a:pt x="2038" y="313"/>
                  </a:cubicBezTo>
                  <a:cubicBezTo>
                    <a:pt x="1990" y="291"/>
                    <a:pt x="1943" y="265"/>
                    <a:pt x="1893" y="247"/>
                  </a:cubicBezTo>
                  <a:cubicBezTo>
                    <a:pt x="1843" y="230"/>
                    <a:pt x="1789" y="226"/>
                    <a:pt x="1737" y="230"/>
                  </a:cubicBezTo>
                  <a:cubicBezTo>
                    <a:pt x="1684" y="234"/>
                    <a:pt x="1632" y="243"/>
                    <a:pt x="1580" y="254"/>
                  </a:cubicBezTo>
                  <a:cubicBezTo>
                    <a:pt x="1554" y="259"/>
                    <a:pt x="1528" y="265"/>
                    <a:pt x="1502" y="272"/>
                  </a:cubicBezTo>
                  <a:cubicBezTo>
                    <a:pt x="1476" y="278"/>
                    <a:pt x="1451" y="284"/>
                    <a:pt x="1425" y="289"/>
                  </a:cubicBezTo>
                  <a:cubicBezTo>
                    <a:pt x="1386" y="298"/>
                    <a:pt x="1386" y="298"/>
                    <a:pt x="1386" y="298"/>
                  </a:cubicBezTo>
                  <a:cubicBezTo>
                    <a:pt x="1373" y="300"/>
                    <a:pt x="1360" y="304"/>
                    <a:pt x="1347" y="306"/>
                  </a:cubicBezTo>
                  <a:cubicBezTo>
                    <a:pt x="1321" y="311"/>
                    <a:pt x="1294" y="315"/>
                    <a:pt x="1268" y="319"/>
                  </a:cubicBezTo>
                  <a:cubicBezTo>
                    <a:pt x="1163" y="334"/>
                    <a:pt x="1057" y="343"/>
                    <a:pt x="952" y="355"/>
                  </a:cubicBezTo>
                  <a:cubicBezTo>
                    <a:pt x="846" y="366"/>
                    <a:pt x="741" y="378"/>
                    <a:pt x="635" y="388"/>
                  </a:cubicBezTo>
                  <a:cubicBezTo>
                    <a:pt x="424" y="409"/>
                    <a:pt x="212" y="425"/>
                    <a:pt x="0" y="4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2" name="Freeform 46"/>
            <p:cNvSpPr/>
            <p:nvPr userDrawn="1"/>
          </p:nvSpPr>
          <p:spPr bwMode="auto">
            <a:xfrm>
              <a:off x="13463588" y="2589213"/>
              <a:ext cx="12120563" cy="1190625"/>
            </a:xfrm>
            <a:custGeom>
              <a:avLst/>
              <a:gdLst>
                <a:gd name="T0" fmla="*/ 635 w 4852"/>
                <a:gd name="T1" fmla="*/ 387 h 476"/>
                <a:gd name="T2" fmla="*/ 1270 w 4852"/>
                <a:gd name="T3" fmla="*/ 349 h 476"/>
                <a:gd name="T4" fmla="*/ 1428 w 4852"/>
                <a:gd name="T5" fmla="*/ 332 h 476"/>
                <a:gd name="T6" fmla="*/ 1665 w 4852"/>
                <a:gd name="T7" fmla="*/ 298 h 476"/>
                <a:gd name="T8" fmla="*/ 1824 w 4852"/>
                <a:gd name="T9" fmla="*/ 300 h 476"/>
                <a:gd name="T10" fmla="*/ 1901 w 4852"/>
                <a:gd name="T11" fmla="*/ 321 h 476"/>
                <a:gd name="T12" fmla="*/ 2050 w 4852"/>
                <a:gd name="T13" fmla="*/ 375 h 476"/>
                <a:gd name="T14" fmla="*/ 2242 w 4852"/>
                <a:gd name="T15" fmla="*/ 425 h 476"/>
                <a:gd name="T16" fmla="*/ 2321 w 4852"/>
                <a:gd name="T17" fmla="*/ 432 h 476"/>
                <a:gd name="T18" fmla="*/ 2400 w 4852"/>
                <a:gd name="T19" fmla="*/ 431 h 476"/>
                <a:gd name="T20" fmla="*/ 2430 w 4852"/>
                <a:gd name="T21" fmla="*/ 429 h 476"/>
                <a:gd name="T22" fmla="*/ 2518 w 4852"/>
                <a:gd name="T23" fmla="*/ 414 h 476"/>
                <a:gd name="T24" fmla="*/ 2594 w 4852"/>
                <a:gd name="T25" fmla="*/ 394 h 476"/>
                <a:gd name="T26" fmla="*/ 2631 w 4852"/>
                <a:gd name="T27" fmla="*/ 380 h 476"/>
                <a:gd name="T28" fmla="*/ 2810 w 4852"/>
                <a:gd name="T29" fmla="*/ 294 h 476"/>
                <a:gd name="T30" fmla="*/ 3084 w 4852"/>
                <a:gd name="T31" fmla="*/ 132 h 476"/>
                <a:gd name="T32" fmla="*/ 3226 w 4852"/>
                <a:gd name="T33" fmla="*/ 60 h 476"/>
                <a:gd name="T34" fmla="*/ 3537 w 4852"/>
                <a:gd name="T35" fmla="*/ 1 h 476"/>
                <a:gd name="T36" fmla="*/ 3846 w 4852"/>
                <a:gd name="T37" fmla="*/ 66 h 476"/>
                <a:gd name="T38" fmla="*/ 3981 w 4852"/>
                <a:gd name="T39" fmla="*/ 151 h 476"/>
                <a:gd name="T40" fmla="*/ 4244 w 4852"/>
                <a:gd name="T41" fmla="*/ 329 h 476"/>
                <a:gd name="T42" fmla="*/ 4536 w 4852"/>
                <a:gd name="T43" fmla="*/ 451 h 476"/>
                <a:gd name="T44" fmla="*/ 4852 w 4852"/>
                <a:gd name="T45" fmla="*/ 461 h 476"/>
                <a:gd name="T46" fmla="*/ 4536 w 4852"/>
                <a:gd name="T47" fmla="*/ 452 h 476"/>
                <a:gd name="T48" fmla="*/ 4243 w 4852"/>
                <a:gd name="T49" fmla="*/ 331 h 476"/>
                <a:gd name="T50" fmla="*/ 3979 w 4852"/>
                <a:gd name="T51" fmla="*/ 153 h 476"/>
                <a:gd name="T52" fmla="*/ 3845 w 4852"/>
                <a:gd name="T53" fmla="*/ 68 h 476"/>
                <a:gd name="T54" fmla="*/ 3537 w 4852"/>
                <a:gd name="T55" fmla="*/ 4 h 476"/>
                <a:gd name="T56" fmla="*/ 3227 w 4852"/>
                <a:gd name="T57" fmla="*/ 63 h 476"/>
                <a:gd name="T58" fmla="*/ 3086 w 4852"/>
                <a:gd name="T59" fmla="*/ 135 h 476"/>
                <a:gd name="T60" fmla="*/ 2812 w 4852"/>
                <a:gd name="T61" fmla="*/ 297 h 476"/>
                <a:gd name="T62" fmla="*/ 2633 w 4852"/>
                <a:gd name="T63" fmla="*/ 384 h 476"/>
                <a:gd name="T64" fmla="*/ 2595 w 4852"/>
                <a:gd name="T65" fmla="*/ 397 h 476"/>
                <a:gd name="T66" fmla="*/ 2519 w 4852"/>
                <a:gd name="T67" fmla="*/ 418 h 476"/>
                <a:gd name="T68" fmla="*/ 2430 w 4852"/>
                <a:gd name="T69" fmla="*/ 433 h 476"/>
                <a:gd name="T70" fmla="*/ 2400 w 4852"/>
                <a:gd name="T71" fmla="*/ 435 h 476"/>
                <a:gd name="T72" fmla="*/ 2321 w 4852"/>
                <a:gd name="T73" fmla="*/ 436 h 476"/>
                <a:gd name="T74" fmla="*/ 2241 w 4852"/>
                <a:gd name="T75" fmla="*/ 429 h 476"/>
                <a:gd name="T76" fmla="*/ 2049 w 4852"/>
                <a:gd name="T77" fmla="*/ 379 h 476"/>
                <a:gd name="T78" fmla="*/ 1899 w 4852"/>
                <a:gd name="T79" fmla="*/ 324 h 476"/>
                <a:gd name="T80" fmla="*/ 1823 w 4852"/>
                <a:gd name="T81" fmla="*/ 303 h 476"/>
                <a:gd name="T82" fmla="*/ 1665 w 4852"/>
                <a:gd name="T83" fmla="*/ 302 h 476"/>
                <a:gd name="T84" fmla="*/ 1429 w 4852"/>
                <a:gd name="T85" fmla="*/ 335 h 476"/>
                <a:gd name="T86" fmla="*/ 1270 w 4852"/>
                <a:gd name="T87" fmla="*/ 352 h 476"/>
                <a:gd name="T88" fmla="*/ 635 w 4852"/>
                <a:gd name="T89" fmla="*/ 389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52" h="476">
                  <a:moveTo>
                    <a:pt x="0" y="427"/>
                  </a:moveTo>
                  <a:cubicBezTo>
                    <a:pt x="212" y="421"/>
                    <a:pt x="424" y="404"/>
                    <a:pt x="635" y="387"/>
                  </a:cubicBezTo>
                  <a:cubicBezTo>
                    <a:pt x="741" y="379"/>
                    <a:pt x="847" y="371"/>
                    <a:pt x="953" y="365"/>
                  </a:cubicBezTo>
                  <a:cubicBezTo>
                    <a:pt x="1058" y="359"/>
                    <a:pt x="1164" y="357"/>
                    <a:pt x="1270" y="349"/>
                  </a:cubicBezTo>
                  <a:cubicBezTo>
                    <a:pt x="1297" y="347"/>
                    <a:pt x="1323" y="345"/>
                    <a:pt x="1349" y="342"/>
                  </a:cubicBezTo>
                  <a:cubicBezTo>
                    <a:pt x="1428" y="332"/>
                    <a:pt x="1428" y="332"/>
                    <a:pt x="1428" y="332"/>
                  </a:cubicBezTo>
                  <a:cubicBezTo>
                    <a:pt x="1481" y="324"/>
                    <a:pt x="1533" y="315"/>
                    <a:pt x="1585" y="308"/>
                  </a:cubicBezTo>
                  <a:cubicBezTo>
                    <a:pt x="1612" y="304"/>
                    <a:pt x="1638" y="301"/>
                    <a:pt x="1665" y="298"/>
                  </a:cubicBezTo>
                  <a:cubicBezTo>
                    <a:pt x="1691" y="296"/>
                    <a:pt x="1717" y="294"/>
                    <a:pt x="1744" y="294"/>
                  </a:cubicBezTo>
                  <a:cubicBezTo>
                    <a:pt x="1771" y="294"/>
                    <a:pt x="1797" y="296"/>
                    <a:pt x="1824" y="300"/>
                  </a:cubicBezTo>
                  <a:cubicBezTo>
                    <a:pt x="1837" y="302"/>
                    <a:pt x="1850" y="305"/>
                    <a:pt x="1863" y="309"/>
                  </a:cubicBezTo>
                  <a:cubicBezTo>
                    <a:pt x="1875" y="312"/>
                    <a:pt x="1888" y="316"/>
                    <a:pt x="1901" y="321"/>
                  </a:cubicBezTo>
                  <a:cubicBezTo>
                    <a:pt x="1926" y="329"/>
                    <a:pt x="1950" y="339"/>
                    <a:pt x="1975" y="348"/>
                  </a:cubicBezTo>
                  <a:cubicBezTo>
                    <a:pt x="2000" y="358"/>
                    <a:pt x="2025" y="367"/>
                    <a:pt x="2050" y="375"/>
                  </a:cubicBezTo>
                  <a:cubicBezTo>
                    <a:pt x="2100" y="392"/>
                    <a:pt x="2151" y="407"/>
                    <a:pt x="2203" y="418"/>
                  </a:cubicBezTo>
                  <a:cubicBezTo>
                    <a:pt x="2216" y="421"/>
                    <a:pt x="2229" y="423"/>
                    <a:pt x="2242" y="425"/>
                  </a:cubicBezTo>
                  <a:cubicBezTo>
                    <a:pt x="2255" y="427"/>
                    <a:pt x="2268" y="429"/>
                    <a:pt x="2281" y="430"/>
                  </a:cubicBezTo>
                  <a:cubicBezTo>
                    <a:pt x="2294" y="431"/>
                    <a:pt x="2307" y="432"/>
                    <a:pt x="2321" y="432"/>
                  </a:cubicBezTo>
                  <a:cubicBezTo>
                    <a:pt x="2334" y="433"/>
                    <a:pt x="2347" y="433"/>
                    <a:pt x="2360" y="433"/>
                  </a:cubicBezTo>
                  <a:cubicBezTo>
                    <a:pt x="2374" y="433"/>
                    <a:pt x="2387" y="432"/>
                    <a:pt x="2400" y="431"/>
                  </a:cubicBezTo>
                  <a:cubicBezTo>
                    <a:pt x="2407" y="431"/>
                    <a:pt x="2413" y="430"/>
                    <a:pt x="2420" y="429"/>
                  </a:cubicBezTo>
                  <a:cubicBezTo>
                    <a:pt x="2430" y="429"/>
                    <a:pt x="2430" y="429"/>
                    <a:pt x="2430" y="429"/>
                  </a:cubicBezTo>
                  <a:cubicBezTo>
                    <a:pt x="2439" y="427"/>
                    <a:pt x="2439" y="427"/>
                    <a:pt x="2439" y="427"/>
                  </a:cubicBezTo>
                  <a:cubicBezTo>
                    <a:pt x="2466" y="425"/>
                    <a:pt x="2492" y="420"/>
                    <a:pt x="2518" y="414"/>
                  </a:cubicBezTo>
                  <a:cubicBezTo>
                    <a:pt x="2531" y="411"/>
                    <a:pt x="2543" y="409"/>
                    <a:pt x="2556" y="405"/>
                  </a:cubicBezTo>
                  <a:cubicBezTo>
                    <a:pt x="2569" y="402"/>
                    <a:pt x="2582" y="397"/>
                    <a:pt x="2594" y="394"/>
                  </a:cubicBezTo>
                  <a:cubicBezTo>
                    <a:pt x="2600" y="392"/>
                    <a:pt x="2607" y="389"/>
                    <a:pt x="2613" y="387"/>
                  </a:cubicBezTo>
                  <a:cubicBezTo>
                    <a:pt x="2619" y="385"/>
                    <a:pt x="2625" y="383"/>
                    <a:pt x="2631" y="380"/>
                  </a:cubicBezTo>
                  <a:cubicBezTo>
                    <a:pt x="2644" y="375"/>
                    <a:pt x="2656" y="370"/>
                    <a:pt x="2668" y="365"/>
                  </a:cubicBezTo>
                  <a:cubicBezTo>
                    <a:pt x="2717" y="344"/>
                    <a:pt x="2764" y="320"/>
                    <a:pt x="2810" y="294"/>
                  </a:cubicBezTo>
                  <a:cubicBezTo>
                    <a:pt x="2857" y="268"/>
                    <a:pt x="2902" y="241"/>
                    <a:pt x="2948" y="214"/>
                  </a:cubicBezTo>
                  <a:cubicBezTo>
                    <a:pt x="2993" y="187"/>
                    <a:pt x="3038" y="158"/>
                    <a:pt x="3084" y="132"/>
                  </a:cubicBezTo>
                  <a:cubicBezTo>
                    <a:pt x="3107" y="119"/>
                    <a:pt x="3130" y="106"/>
                    <a:pt x="3154" y="93"/>
                  </a:cubicBezTo>
                  <a:cubicBezTo>
                    <a:pt x="3177" y="81"/>
                    <a:pt x="3201" y="70"/>
                    <a:pt x="3226" y="60"/>
                  </a:cubicBezTo>
                  <a:cubicBezTo>
                    <a:pt x="3275" y="39"/>
                    <a:pt x="3326" y="24"/>
                    <a:pt x="3378" y="14"/>
                  </a:cubicBezTo>
                  <a:cubicBezTo>
                    <a:pt x="3430" y="4"/>
                    <a:pt x="3483" y="0"/>
                    <a:pt x="3537" y="1"/>
                  </a:cubicBezTo>
                  <a:cubicBezTo>
                    <a:pt x="3590" y="2"/>
                    <a:pt x="3643" y="8"/>
                    <a:pt x="3695" y="18"/>
                  </a:cubicBezTo>
                  <a:cubicBezTo>
                    <a:pt x="3747" y="28"/>
                    <a:pt x="3798" y="44"/>
                    <a:pt x="3846" y="66"/>
                  </a:cubicBezTo>
                  <a:cubicBezTo>
                    <a:pt x="3870" y="77"/>
                    <a:pt x="3894" y="90"/>
                    <a:pt x="3916" y="105"/>
                  </a:cubicBezTo>
                  <a:cubicBezTo>
                    <a:pt x="3937" y="120"/>
                    <a:pt x="3959" y="136"/>
                    <a:pt x="3981" y="151"/>
                  </a:cubicBezTo>
                  <a:cubicBezTo>
                    <a:pt x="4024" y="182"/>
                    <a:pt x="4067" y="213"/>
                    <a:pt x="4110" y="243"/>
                  </a:cubicBezTo>
                  <a:cubicBezTo>
                    <a:pt x="4154" y="273"/>
                    <a:pt x="4198" y="302"/>
                    <a:pt x="4244" y="329"/>
                  </a:cubicBezTo>
                  <a:cubicBezTo>
                    <a:pt x="4290" y="356"/>
                    <a:pt x="4337" y="380"/>
                    <a:pt x="4386" y="401"/>
                  </a:cubicBezTo>
                  <a:cubicBezTo>
                    <a:pt x="4434" y="422"/>
                    <a:pt x="4485" y="438"/>
                    <a:pt x="4536" y="451"/>
                  </a:cubicBezTo>
                  <a:cubicBezTo>
                    <a:pt x="4588" y="464"/>
                    <a:pt x="4640" y="472"/>
                    <a:pt x="4693" y="474"/>
                  </a:cubicBezTo>
                  <a:cubicBezTo>
                    <a:pt x="4746" y="476"/>
                    <a:pt x="4800" y="472"/>
                    <a:pt x="4852" y="461"/>
                  </a:cubicBezTo>
                  <a:cubicBezTo>
                    <a:pt x="4800" y="472"/>
                    <a:pt x="4746" y="476"/>
                    <a:pt x="4693" y="474"/>
                  </a:cubicBezTo>
                  <a:cubicBezTo>
                    <a:pt x="4640" y="472"/>
                    <a:pt x="4588" y="465"/>
                    <a:pt x="4536" y="452"/>
                  </a:cubicBezTo>
                  <a:cubicBezTo>
                    <a:pt x="4485" y="440"/>
                    <a:pt x="4434" y="423"/>
                    <a:pt x="4385" y="402"/>
                  </a:cubicBezTo>
                  <a:cubicBezTo>
                    <a:pt x="4336" y="382"/>
                    <a:pt x="4289" y="357"/>
                    <a:pt x="4243" y="331"/>
                  </a:cubicBezTo>
                  <a:cubicBezTo>
                    <a:pt x="4197" y="304"/>
                    <a:pt x="4153" y="275"/>
                    <a:pt x="4109" y="245"/>
                  </a:cubicBezTo>
                  <a:cubicBezTo>
                    <a:pt x="4065" y="215"/>
                    <a:pt x="4022" y="184"/>
                    <a:pt x="3979" y="153"/>
                  </a:cubicBezTo>
                  <a:cubicBezTo>
                    <a:pt x="3958" y="138"/>
                    <a:pt x="3936" y="122"/>
                    <a:pt x="3914" y="107"/>
                  </a:cubicBezTo>
                  <a:cubicBezTo>
                    <a:pt x="3892" y="93"/>
                    <a:pt x="3869" y="80"/>
                    <a:pt x="3845" y="68"/>
                  </a:cubicBezTo>
                  <a:cubicBezTo>
                    <a:pt x="3797" y="46"/>
                    <a:pt x="3746" y="31"/>
                    <a:pt x="3694" y="21"/>
                  </a:cubicBezTo>
                  <a:cubicBezTo>
                    <a:pt x="3642" y="10"/>
                    <a:pt x="3589" y="5"/>
                    <a:pt x="3537" y="4"/>
                  </a:cubicBezTo>
                  <a:cubicBezTo>
                    <a:pt x="3484" y="3"/>
                    <a:pt x="3431" y="7"/>
                    <a:pt x="3379" y="17"/>
                  </a:cubicBezTo>
                  <a:cubicBezTo>
                    <a:pt x="3327" y="27"/>
                    <a:pt x="3276" y="42"/>
                    <a:pt x="3227" y="63"/>
                  </a:cubicBezTo>
                  <a:cubicBezTo>
                    <a:pt x="3203" y="73"/>
                    <a:pt x="3179" y="84"/>
                    <a:pt x="3155" y="96"/>
                  </a:cubicBezTo>
                  <a:cubicBezTo>
                    <a:pt x="3132" y="108"/>
                    <a:pt x="3108" y="121"/>
                    <a:pt x="3086" y="135"/>
                  </a:cubicBezTo>
                  <a:cubicBezTo>
                    <a:pt x="3040" y="161"/>
                    <a:pt x="2995" y="190"/>
                    <a:pt x="2949" y="217"/>
                  </a:cubicBezTo>
                  <a:cubicBezTo>
                    <a:pt x="2904" y="244"/>
                    <a:pt x="2858" y="271"/>
                    <a:pt x="2812" y="297"/>
                  </a:cubicBezTo>
                  <a:cubicBezTo>
                    <a:pt x="2766" y="323"/>
                    <a:pt x="2719" y="348"/>
                    <a:pt x="2670" y="369"/>
                  </a:cubicBezTo>
                  <a:cubicBezTo>
                    <a:pt x="2658" y="374"/>
                    <a:pt x="2645" y="379"/>
                    <a:pt x="2633" y="384"/>
                  </a:cubicBezTo>
                  <a:cubicBezTo>
                    <a:pt x="2627" y="386"/>
                    <a:pt x="2620" y="388"/>
                    <a:pt x="2614" y="391"/>
                  </a:cubicBezTo>
                  <a:cubicBezTo>
                    <a:pt x="2608" y="393"/>
                    <a:pt x="2602" y="395"/>
                    <a:pt x="2595" y="397"/>
                  </a:cubicBezTo>
                  <a:cubicBezTo>
                    <a:pt x="2583" y="401"/>
                    <a:pt x="2570" y="405"/>
                    <a:pt x="2557" y="409"/>
                  </a:cubicBezTo>
                  <a:cubicBezTo>
                    <a:pt x="2544" y="412"/>
                    <a:pt x="2531" y="415"/>
                    <a:pt x="2519" y="418"/>
                  </a:cubicBezTo>
                  <a:cubicBezTo>
                    <a:pt x="2493" y="424"/>
                    <a:pt x="2466" y="429"/>
                    <a:pt x="2440" y="431"/>
                  </a:cubicBezTo>
                  <a:cubicBezTo>
                    <a:pt x="2430" y="433"/>
                    <a:pt x="2430" y="433"/>
                    <a:pt x="2430" y="433"/>
                  </a:cubicBezTo>
                  <a:cubicBezTo>
                    <a:pt x="2420" y="433"/>
                    <a:pt x="2420" y="433"/>
                    <a:pt x="2420" y="433"/>
                  </a:cubicBezTo>
                  <a:cubicBezTo>
                    <a:pt x="2413" y="434"/>
                    <a:pt x="2407" y="435"/>
                    <a:pt x="2400" y="435"/>
                  </a:cubicBezTo>
                  <a:cubicBezTo>
                    <a:pt x="2387" y="436"/>
                    <a:pt x="2374" y="437"/>
                    <a:pt x="2360" y="437"/>
                  </a:cubicBezTo>
                  <a:cubicBezTo>
                    <a:pt x="2347" y="437"/>
                    <a:pt x="2334" y="436"/>
                    <a:pt x="2321" y="436"/>
                  </a:cubicBezTo>
                  <a:cubicBezTo>
                    <a:pt x="2307" y="435"/>
                    <a:pt x="2294" y="435"/>
                    <a:pt x="2281" y="434"/>
                  </a:cubicBezTo>
                  <a:cubicBezTo>
                    <a:pt x="2268" y="433"/>
                    <a:pt x="2254" y="431"/>
                    <a:pt x="2241" y="429"/>
                  </a:cubicBezTo>
                  <a:cubicBezTo>
                    <a:pt x="2228" y="427"/>
                    <a:pt x="2215" y="425"/>
                    <a:pt x="2202" y="422"/>
                  </a:cubicBezTo>
                  <a:cubicBezTo>
                    <a:pt x="2150" y="411"/>
                    <a:pt x="2099" y="396"/>
                    <a:pt x="2049" y="379"/>
                  </a:cubicBezTo>
                  <a:cubicBezTo>
                    <a:pt x="2024" y="370"/>
                    <a:pt x="1999" y="361"/>
                    <a:pt x="1974" y="352"/>
                  </a:cubicBezTo>
                  <a:cubicBezTo>
                    <a:pt x="1949" y="342"/>
                    <a:pt x="1924" y="333"/>
                    <a:pt x="1899" y="324"/>
                  </a:cubicBezTo>
                  <a:cubicBezTo>
                    <a:pt x="1887" y="320"/>
                    <a:pt x="1874" y="315"/>
                    <a:pt x="1862" y="312"/>
                  </a:cubicBezTo>
                  <a:cubicBezTo>
                    <a:pt x="1849" y="308"/>
                    <a:pt x="1836" y="306"/>
                    <a:pt x="1823" y="303"/>
                  </a:cubicBezTo>
                  <a:cubicBezTo>
                    <a:pt x="1797" y="299"/>
                    <a:pt x="1770" y="297"/>
                    <a:pt x="1744" y="297"/>
                  </a:cubicBezTo>
                  <a:cubicBezTo>
                    <a:pt x="1718" y="297"/>
                    <a:pt x="1691" y="299"/>
                    <a:pt x="1665" y="302"/>
                  </a:cubicBezTo>
                  <a:cubicBezTo>
                    <a:pt x="1638" y="304"/>
                    <a:pt x="1612" y="307"/>
                    <a:pt x="1586" y="311"/>
                  </a:cubicBezTo>
                  <a:cubicBezTo>
                    <a:pt x="1533" y="318"/>
                    <a:pt x="1481" y="327"/>
                    <a:pt x="1429" y="335"/>
                  </a:cubicBezTo>
                  <a:cubicBezTo>
                    <a:pt x="1350" y="344"/>
                    <a:pt x="1350" y="344"/>
                    <a:pt x="1350" y="344"/>
                  </a:cubicBezTo>
                  <a:cubicBezTo>
                    <a:pt x="1323" y="348"/>
                    <a:pt x="1297" y="350"/>
                    <a:pt x="1270" y="352"/>
                  </a:cubicBezTo>
                  <a:cubicBezTo>
                    <a:pt x="1165" y="359"/>
                    <a:pt x="1059" y="361"/>
                    <a:pt x="953" y="368"/>
                  </a:cubicBezTo>
                  <a:cubicBezTo>
                    <a:pt x="847" y="374"/>
                    <a:pt x="741" y="381"/>
                    <a:pt x="635" y="389"/>
                  </a:cubicBezTo>
                  <a:cubicBezTo>
                    <a:pt x="424" y="405"/>
                    <a:pt x="212" y="421"/>
                    <a:pt x="0" y="4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3" name="Freeform 47"/>
            <p:cNvSpPr/>
            <p:nvPr userDrawn="1"/>
          </p:nvSpPr>
          <p:spPr bwMode="auto">
            <a:xfrm>
              <a:off x="13462000" y="2560638"/>
              <a:ext cx="12117388" cy="1257300"/>
            </a:xfrm>
            <a:custGeom>
              <a:avLst/>
              <a:gdLst>
                <a:gd name="T0" fmla="*/ 636 w 4851"/>
                <a:gd name="T1" fmla="*/ 390 h 503"/>
                <a:gd name="T2" fmla="*/ 1272 w 4851"/>
                <a:gd name="T3" fmla="*/ 387 h 503"/>
                <a:gd name="T4" fmla="*/ 1352 w 4851"/>
                <a:gd name="T5" fmla="*/ 385 h 503"/>
                <a:gd name="T6" fmla="*/ 1411 w 4851"/>
                <a:gd name="T7" fmla="*/ 383 h 503"/>
                <a:gd name="T8" fmla="*/ 1590 w 4851"/>
                <a:gd name="T9" fmla="*/ 369 h 503"/>
                <a:gd name="T10" fmla="*/ 1749 w 4851"/>
                <a:gd name="T11" fmla="*/ 365 h 503"/>
                <a:gd name="T12" fmla="*/ 1848 w 4851"/>
                <a:gd name="T13" fmla="*/ 379 h 503"/>
                <a:gd name="T14" fmla="*/ 1905 w 4851"/>
                <a:gd name="T15" fmla="*/ 395 h 503"/>
                <a:gd name="T16" fmla="*/ 2060 w 4851"/>
                <a:gd name="T17" fmla="*/ 434 h 503"/>
                <a:gd name="T18" fmla="*/ 2217 w 4851"/>
                <a:gd name="T19" fmla="*/ 459 h 503"/>
                <a:gd name="T20" fmla="*/ 2677 w 4851"/>
                <a:gd name="T21" fmla="*/ 363 h 503"/>
                <a:gd name="T22" fmla="*/ 2954 w 4851"/>
                <a:gd name="T23" fmla="*/ 205 h 503"/>
                <a:gd name="T24" fmla="*/ 3234 w 4851"/>
                <a:gd name="T25" fmla="*/ 55 h 503"/>
                <a:gd name="T26" fmla="*/ 3547 w 4851"/>
                <a:gd name="T27" fmla="*/ 2 h 503"/>
                <a:gd name="T28" fmla="*/ 3855 w 4851"/>
                <a:gd name="T29" fmla="*/ 74 h 503"/>
                <a:gd name="T30" fmla="*/ 3922 w 4851"/>
                <a:gd name="T31" fmla="*/ 117 h 503"/>
                <a:gd name="T32" fmla="*/ 4113 w 4851"/>
                <a:gd name="T33" fmla="*/ 260 h 503"/>
                <a:gd name="T34" fmla="*/ 4385 w 4851"/>
                <a:gd name="T35" fmla="*/ 424 h 503"/>
                <a:gd name="T36" fmla="*/ 4693 w 4851"/>
                <a:gd name="T37" fmla="*/ 500 h 503"/>
                <a:gd name="T38" fmla="*/ 4693 w 4851"/>
                <a:gd name="T39" fmla="*/ 501 h 503"/>
                <a:gd name="T40" fmla="*/ 4385 w 4851"/>
                <a:gd name="T41" fmla="*/ 425 h 503"/>
                <a:gd name="T42" fmla="*/ 4112 w 4851"/>
                <a:gd name="T43" fmla="*/ 262 h 503"/>
                <a:gd name="T44" fmla="*/ 3921 w 4851"/>
                <a:gd name="T45" fmla="*/ 119 h 503"/>
                <a:gd name="T46" fmla="*/ 3854 w 4851"/>
                <a:gd name="T47" fmla="*/ 77 h 503"/>
                <a:gd name="T48" fmla="*/ 3547 w 4851"/>
                <a:gd name="T49" fmla="*/ 5 h 503"/>
                <a:gd name="T50" fmla="*/ 3236 w 4851"/>
                <a:gd name="T51" fmla="*/ 58 h 503"/>
                <a:gd name="T52" fmla="*/ 2955 w 4851"/>
                <a:gd name="T53" fmla="*/ 208 h 503"/>
                <a:gd name="T54" fmla="*/ 2679 w 4851"/>
                <a:gd name="T55" fmla="*/ 366 h 503"/>
                <a:gd name="T56" fmla="*/ 2216 w 4851"/>
                <a:gd name="T57" fmla="*/ 462 h 503"/>
                <a:gd name="T58" fmla="*/ 1866 w 4851"/>
                <a:gd name="T59" fmla="*/ 388 h 503"/>
                <a:gd name="T60" fmla="*/ 1828 w 4851"/>
                <a:gd name="T61" fmla="*/ 378 h 503"/>
                <a:gd name="T62" fmla="*/ 1590 w 4851"/>
                <a:gd name="T63" fmla="*/ 372 h 503"/>
                <a:gd name="T64" fmla="*/ 1412 w 4851"/>
                <a:gd name="T65" fmla="*/ 386 h 503"/>
                <a:gd name="T66" fmla="*/ 1352 w 4851"/>
                <a:gd name="T67" fmla="*/ 388 h 503"/>
                <a:gd name="T68" fmla="*/ 1272 w 4851"/>
                <a:gd name="T69" fmla="*/ 390 h 503"/>
                <a:gd name="T70" fmla="*/ 636 w 4851"/>
                <a:gd name="T71" fmla="*/ 392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51" h="503">
                  <a:moveTo>
                    <a:pt x="0" y="429"/>
                  </a:moveTo>
                  <a:cubicBezTo>
                    <a:pt x="212" y="418"/>
                    <a:pt x="424" y="401"/>
                    <a:pt x="636" y="390"/>
                  </a:cubicBezTo>
                  <a:cubicBezTo>
                    <a:pt x="742" y="384"/>
                    <a:pt x="848" y="381"/>
                    <a:pt x="954" y="381"/>
                  </a:cubicBezTo>
                  <a:cubicBezTo>
                    <a:pt x="1060" y="381"/>
                    <a:pt x="1166" y="386"/>
                    <a:pt x="1272" y="387"/>
                  </a:cubicBezTo>
                  <a:cubicBezTo>
                    <a:pt x="1286" y="387"/>
                    <a:pt x="1299" y="387"/>
                    <a:pt x="1312" y="387"/>
                  </a:cubicBezTo>
                  <a:cubicBezTo>
                    <a:pt x="1325" y="386"/>
                    <a:pt x="1339" y="386"/>
                    <a:pt x="1352" y="385"/>
                  </a:cubicBezTo>
                  <a:cubicBezTo>
                    <a:pt x="1392" y="384"/>
                    <a:pt x="1392" y="384"/>
                    <a:pt x="1392" y="384"/>
                  </a:cubicBezTo>
                  <a:cubicBezTo>
                    <a:pt x="1411" y="383"/>
                    <a:pt x="1411" y="383"/>
                    <a:pt x="1411" y="383"/>
                  </a:cubicBezTo>
                  <a:cubicBezTo>
                    <a:pt x="1431" y="382"/>
                    <a:pt x="1431" y="382"/>
                    <a:pt x="1431" y="382"/>
                  </a:cubicBezTo>
                  <a:cubicBezTo>
                    <a:pt x="1484" y="378"/>
                    <a:pt x="1537" y="373"/>
                    <a:pt x="1590" y="369"/>
                  </a:cubicBezTo>
                  <a:cubicBezTo>
                    <a:pt x="1616" y="367"/>
                    <a:pt x="1643" y="366"/>
                    <a:pt x="1669" y="364"/>
                  </a:cubicBezTo>
                  <a:cubicBezTo>
                    <a:pt x="1696" y="363"/>
                    <a:pt x="1723" y="363"/>
                    <a:pt x="1749" y="365"/>
                  </a:cubicBezTo>
                  <a:cubicBezTo>
                    <a:pt x="1776" y="366"/>
                    <a:pt x="1802" y="369"/>
                    <a:pt x="1828" y="375"/>
                  </a:cubicBezTo>
                  <a:cubicBezTo>
                    <a:pt x="1835" y="376"/>
                    <a:pt x="1841" y="377"/>
                    <a:pt x="1848" y="379"/>
                  </a:cubicBezTo>
                  <a:cubicBezTo>
                    <a:pt x="1867" y="384"/>
                    <a:pt x="1867" y="384"/>
                    <a:pt x="1867" y="384"/>
                  </a:cubicBezTo>
                  <a:cubicBezTo>
                    <a:pt x="1905" y="395"/>
                    <a:pt x="1905" y="395"/>
                    <a:pt x="1905" y="395"/>
                  </a:cubicBezTo>
                  <a:cubicBezTo>
                    <a:pt x="1931" y="402"/>
                    <a:pt x="1957" y="409"/>
                    <a:pt x="1982" y="416"/>
                  </a:cubicBezTo>
                  <a:cubicBezTo>
                    <a:pt x="2008" y="423"/>
                    <a:pt x="2034" y="429"/>
                    <a:pt x="2060" y="434"/>
                  </a:cubicBezTo>
                  <a:cubicBezTo>
                    <a:pt x="2085" y="440"/>
                    <a:pt x="2112" y="445"/>
                    <a:pt x="2138" y="449"/>
                  </a:cubicBezTo>
                  <a:cubicBezTo>
                    <a:pt x="2164" y="453"/>
                    <a:pt x="2190" y="457"/>
                    <a:pt x="2217" y="459"/>
                  </a:cubicBezTo>
                  <a:cubicBezTo>
                    <a:pt x="2322" y="466"/>
                    <a:pt x="2429" y="454"/>
                    <a:pt x="2530" y="422"/>
                  </a:cubicBezTo>
                  <a:cubicBezTo>
                    <a:pt x="2581" y="407"/>
                    <a:pt x="2630" y="386"/>
                    <a:pt x="2677" y="363"/>
                  </a:cubicBezTo>
                  <a:cubicBezTo>
                    <a:pt x="2725" y="339"/>
                    <a:pt x="2771" y="313"/>
                    <a:pt x="2817" y="286"/>
                  </a:cubicBezTo>
                  <a:cubicBezTo>
                    <a:pt x="2863" y="260"/>
                    <a:pt x="2908" y="232"/>
                    <a:pt x="2954" y="205"/>
                  </a:cubicBezTo>
                  <a:cubicBezTo>
                    <a:pt x="2999" y="177"/>
                    <a:pt x="3044" y="149"/>
                    <a:pt x="3091" y="123"/>
                  </a:cubicBezTo>
                  <a:cubicBezTo>
                    <a:pt x="3137" y="98"/>
                    <a:pt x="3185" y="74"/>
                    <a:pt x="3234" y="55"/>
                  </a:cubicBezTo>
                  <a:cubicBezTo>
                    <a:pt x="3284" y="36"/>
                    <a:pt x="3336" y="22"/>
                    <a:pt x="3388" y="13"/>
                  </a:cubicBezTo>
                  <a:cubicBezTo>
                    <a:pt x="3440" y="4"/>
                    <a:pt x="3494" y="0"/>
                    <a:pt x="3547" y="2"/>
                  </a:cubicBezTo>
                  <a:cubicBezTo>
                    <a:pt x="3600" y="3"/>
                    <a:pt x="3653" y="10"/>
                    <a:pt x="3705" y="21"/>
                  </a:cubicBezTo>
                  <a:cubicBezTo>
                    <a:pt x="3757" y="32"/>
                    <a:pt x="3808" y="49"/>
                    <a:pt x="3855" y="74"/>
                  </a:cubicBezTo>
                  <a:cubicBezTo>
                    <a:pt x="3867" y="81"/>
                    <a:pt x="3878" y="87"/>
                    <a:pt x="3889" y="94"/>
                  </a:cubicBezTo>
                  <a:cubicBezTo>
                    <a:pt x="3901" y="102"/>
                    <a:pt x="3911" y="109"/>
                    <a:pt x="3922" y="117"/>
                  </a:cubicBezTo>
                  <a:cubicBezTo>
                    <a:pt x="3944" y="133"/>
                    <a:pt x="3965" y="149"/>
                    <a:pt x="3986" y="165"/>
                  </a:cubicBezTo>
                  <a:cubicBezTo>
                    <a:pt x="4028" y="197"/>
                    <a:pt x="4070" y="229"/>
                    <a:pt x="4113" y="260"/>
                  </a:cubicBezTo>
                  <a:cubicBezTo>
                    <a:pt x="4156" y="291"/>
                    <a:pt x="4200" y="322"/>
                    <a:pt x="4245" y="349"/>
                  </a:cubicBezTo>
                  <a:cubicBezTo>
                    <a:pt x="4290" y="377"/>
                    <a:pt x="4337" y="403"/>
                    <a:pt x="4385" y="424"/>
                  </a:cubicBezTo>
                  <a:cubicBezTo>
                    <a:pt x="4434" y="446"/>
                    <a:pt x="4484" y="463"/>
                    <a:pt x="4535" y="476"/>
                  </a:cubicBezTo>
                  <a:cubicBezTo>
                    <a:pt x="4587" y="489"/>
                    <a:pt x="4640" y="498"/>
                    <a:pt x="4693" y="500"/>
                  </a:cubicBezTo>
                  <a:cubicBezTo>
                    <a:pt x="4746" y="502"/>
                    <a:pt x="4799" y="498"/>
                    <a:pt x="4851" y="487"/>
                  </a:cubicBezTo>
                  <a:cubicBezTo>
                    <a:pt x="4799" y="498"/>
                    <a:pt x="4746" y="503"/>
                    <a:pt x="4693" y="501"/>
                  </a:cubicBezTo>
                  <a:cubicBezTo>
                    <a:pt x="4640" y="498"/>
                    <a:pt x="4587" y="490"/>
                    <a:pt x="4535" y="477"/>
                  </a:cubicBezTo>
                  <a:cubicBezTo>
                    <a:pt x="4484" y="464"/>
                    <a:pt x="4433" y="447"/>
                    <a:pt x="4385" y="425"/>
                  </a:cubicBezTo>
                  <a:cubicBezTo>
                    <a:pt x="4336" y="404"/>
                    <a:pt x="4289" y="379"/>
                    <a:pt x="4244" y="351"/>
                  </a:cubicBezTo>
                  <a:cubicBezTo>
                    <a:pt x="4199" y="323"/>
                    <a:pt x="4155" y="293"/>
                    <a:pt x="4112" y="262"/>
                  </a:cubicBezTo>
                  <a:cubicBezTo>
                    <a:pt x="4069" y="231"/>
                    <a:pt x="4027" y="199"/>
                    <a:pt x="3985" y="167"/>
                  </a:cubicBezTo>
                  <a:cubicBezTo>
                    <a:pt x="3963" y="151"/>
                    <a:pt x="3942" y="135"/>
                    <a:pt x="3921" y="119"/>
                  </a:cubicBezTo>
                  <a:cubicBezTo>
                    <a:pt x="3910" y="111"/>
                    <a:pt x="3899" y="104"/>
                    <a:pt x="3888" y="97"/>
                  </a:cubicBezTo>
                  <a:cubicBezTo>
                    <a:pt x="3877" y="89"/>
                    <a:pt x="3865" y="83"/>
                    <a:pt x="3854" y="77"/>
                  </a:cubicBezTo>
                  <a:cubicBezTo>
                    <a:pt x="3807" y="52"/>
                    <a:pt x="3756" y="35"/>
                    <a:pt x="3704" y="24"/>
                  </a:cubicBezTo>
                  <a:cubicBezTo>
                    <a:pt x="3653" y="12"/>
                    <a:pt x="3600" y="6"/>
                    <a:pt x="3547" y="5"/>
                  </a:cubicBezTo>
                  <a:cubicBezTo>
                    <a:pt x="3494" y="3"/>
                    <a:pt x="3441" y="7"/>
                    <a:pt x="3389" y="16"/>
                  </a:cubicBezTo>
                  <a:cubicBezTo>
                    <a:pt x="3336" y="25"/>
                    <a:pt x="3285" y="39"/>
                    <a:pt x="3236" y="58"/>
                  </a:cubicBezTo>
                  <a:cubicBezTo>
                    <a:pt x="3186" y="77"/>
                    <a:pt x="3139" y="101"/>
                    <a:pt x="3092" y="126"/>
                  </a:cubicBezTo>
                  <a:cubicBezTo>
                    <a:pt x="3046" y="152"/>
                    <a:pt x="3001" y="180"/>
                    <a:pt x="2955" y="208"/>
                  </a:cubicBezTo>
                  <a:cubicBezTo>
                    <a:pt x="2910" y="235"/>
                    <a:pt x="2865" y="263"/>
                    <a:pt x="2819" y="290"/>
                  </a:cubicBezTo>
                  <a:cubicBezTo>
                    <a:pt x="2773" y="317"/>
                    <a:pt x="2727" y="343"/>
                    <a:pt x="2679" y="366"/>
                  </a:cubicBezTo>
                  <a:cubicBezTo>
                    <a:pt x="2631" y="390"/>
                    <a:pt x="2583" y="411"/>
                    <a:pt x="2532" y="426"/>
                  </a:cubicBezTo>
                  <a:cubicBezTo>
                    <a:pt x="2430" y="457"/>
                    <a:pt x="2322" y="470"/>
                    <a:pt x="2216" y="462"/>
                  </a:cubicBezTo>
                  <a:cubicBezTo>
                    <a:pt x="2110" y="454"/>
                    <a:pt x="2006" y="427"/>
                    <a:pt x="1905" y="398"/>
                  </a:cubicBezTo>
                  <a:cubicBezTo>
                    <a:pt x="1866" y="388"/>
                    <a:pt x="1866" y="388"/>
                    <a:pt x="1866" y="388"/>
                  </a:cubicBezTo>
                  <a:cubicBezTo>
                    <a:pt x="1847" y="382"/>
                    <a:pt x="1847" y="382"/>
                    <a:pt x="1847" y="382"/>
                  </a:cubicBezTo>
                  <a:cubicBezTo>
                    <a:pt x="1841" y="381"/>
                    <a:pt x="1834" y="379"/>
                    <a:pt x="1828" y="378"/>
                  </a:cubicBezTo>
                  <a:cubicBezTo>
                    <a:pt x="1802" y="373"/>
                    <a:pt x="1775" y="369"/>
                    <a:pt x="1749" y="368"/>
                  </a:cubicBezTo>
                  <a:cubicBezTo>
                    <a:pt x="1696" y="365"/>
                    <a:pt x="1643" y="369"/>
                    <a:pt x="1590" y="372"/>
                  </a:cubicBezTo>
                  <a:cubicBezTo>
                    <a:pt x="1537" y="376"/>
                    <a:pt x="1484" y="381"/>
                    <a:pt x="1431" y="385"/>
                  </a:cubicBezTo>
                  <a:cubicBezTo>
                    <a:pt x="1412" y="386"/>
                    <a:pt x="1412" y="386"/>
                    <a:pt x="1412" y="386"/>
                  </a:cubicBezTo>
                  <a:cubicBezTo>
                    <a:pt x="1392" y="387"/>
                    <a:pt x="1392" y="387"/>
                    <a:pt x="1392" y="387"/>
                  </a:cubicBezTo>
                  <a:cubicBezTo>
                    <a:pt x="1352" y="388"/>
                    <a:pt x="1352" y="388"/>
                    <a:pt x="1352" y="388"/>
                  </a:cubicBezTo>
                  <a:cubicBezTo>
                    <a:pt x="1339" y="389"/>
                    <a:pt x="1325" y="389"/>
                    <a:pt x="1312" y="389"/>
                  </a:cubicBezTo>
                  <a:cubicBezTo>
                    <a:pt x="1299" y="390"/>
                    <a:pt x="1286" y="390"/>
                    <a:pt x="1272" y="390"/>
                  </a:cubicBezTo>
                  <a:cubicBezTo>
                    <a:pt x="1166" y="389"/>
                    <a:pt x="1060" y="383"/>
                    <a:pt x="954" y="383"/>
                  </a:cubicBezTo>
                  <a:cubicBezTo>
                    <a:pt x="848" y="383"/>
                    <a:pt x="742" y="387"/>
                    <a:pt x="636" y="392"/>
                  </a:cubicBezTo>
                  <a:cubicBezTo>
                    <a:pt x="424" y="402"/>
                    <a:pt x="212" y="419"/>
                    <a:pt x="0" y="4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4" name="Freeform 48"/>
            <p:cNvSpPr/>
            <p:nvPr userDrawn="1"/>
          </p:nvSpPr>
          <p:spPr bwMode="auto">
            <a:xfrm>
              <a:off x="13458825" y="2532063"/>
              <a:ext cx="12114213" cy="1320800"/>
            </a:xfrm>
            <a:custGeom>
              <a:avLst/>
              <a:gdLst>
                <a:gd name="T0" fmla="*/ 637 w 4850"/>
                <a:gd name="T1" fmla="*/ 392 h 528"/>
                <a:gd name="T2" fmla="*/ 1274 w 4850"/>
                <a:gd name="T3" fmla="*/ 428 h 528"/>
                <a:gd name="T4" fmla="*/ 1314 w 4850"/>
                <a:gd name="T5" fmla="*/ 430 h 528"/>
                <a:gd name="T6" fmla="*/ 1394 w 4850"/>
                <a:gd name="T7" fmla="*/ 434 h 528"/>
                <a:gd name="T8" fmla="*/ 1593 w 4850"/>
                <a:gd name="T9" fmla="*/ 433 h 528"/>
                <a:gd name="T10" fmla="*/ 1753 w 4850"/>
                <a:gd name="T11" fmla="*/ 436 h 528"/>
                <a:gd name="T12" fmla="*/ 1911 w 4850"/>
                <a:gd name="T13" fmla="*/ 462 h 528"/>
                <a:gd name="T14" fmla="*/ 2227 w 4850"/>
                <a:gd name="T15" fmla="*/ 491 h 528"/>
                <a:gd name="T16" fmla="*/ 2547 w 4850"/>
                <a:gd name="T17" fmla="*/ 423 h 528"/>
                <a:gd name="T18" fmla="*/ 2575 w 4850"/>
                <a:gd name="T19" fmla="*/ 412 h 528"/>
                <a:gd name="T20" fmla="*/ 2682 w 4850"/>
                <a:gd name="T21" fmla="*/ 359 h 528"/>
                <a:gd name="T22" fmla="*/ 2957 w 4850"/>
                <a:gd name="T23" fmla="*/ 196 h 528"/>
                <a:gd name="T24" fmla="*/ 3241 w 4850"/>
                <a:gd name="T25" fmla="*/ 51 h 528"/>
                <a:gd name="T26" fmla="*/ 3555 w 4850"/>
                <a:gd name="T27" fmla="*/ 2 h 528"/>
                <a:gd name="T28" fmla="*/ 3862 w 4850"/>
                <a:gd name="T29" fmla="*/ 82 h 528"/>
                <a:gd name="T30" fmla="*/ 3990 w 4850"/>
                <a:gd name="T31" fmla="*/ 177 h 528"/>
                <a:gd name="T32" fmla="*/ 4384 w 4850"/>
                <a:gd name="T33" fmla="*/ 446 h 528"/>
                <a:gd name="T34" fmla="*/ 4691 w 4850"/>
                <a:gd name="T35" fmla="*/ 525 h 528"/>
                <a:gd name="T36" fmla="*/ 4691 w 4850"/>
                <a:gd name="T37" fmla="*/ 526 h 528"/>
                <a:gd name="T38" fmla="*/ 4384 w 4850"/>
                <a:gd name="T39" fmla="*/ 447 h 528"/>
                <a:gd name="T40" fmla="*/ 3988 w 4850"/>
                <a:gd name="T41" fmla="*/ 179 h 528"/>
                <a:gd name="T42" fmla="*/ 3860 w 4850"/>
                <a:gd name="T43" fmla="*/ 84 h 528"/>
                <a:gd name="T44" fmla="*/ 3555 w 4850"/>
                <a:gd name="T45" fmla="*/ 5 h 528"/>
                <a:gd name="T46" fmla="*/ 3242 w 4850"/>
                <a:gd name="T47" fmla="*/ 54 h 528"/>
                <a:gd name="T48" fmla="*/ 2958 w 4850"/>
                <a:gd name="T49" fmla="*/ 199 h 528"/>
                <a:gd name="T50" fmla="*/ 2684 w 4850"/>
                <a:gd name="T51" fmla="*/ 362 h 528"/>
                <a:gd name="T52" fmla="*/ 2577 w 4850"/>
                <a:gd name="T53" fmla="*/ 415 h 528"/>
                <a:gd name="T54" fmla="*/ 2549 w 4850"/>
                <a:gd name="T55" fmla="*/ 427 h 528"/>
                <a:gd name="T56" fmla="*/ 2228 w 4850"/>
                <a:gd name="T57" fmla="*/ 495 h 528"/>
                <a:gd name="T58" fmla="*/ 1910 w 4850"/>
                <a:gd name="T59" fmla="*/ 466 h 528"/>
                <a:gd name="T60" fmla="*/ 1753 w 4850"/>
                <a:gd name="T61" fmla="*/ 439 h 528"/>
                <a:gd name="T62" fmla="*/ 1593 w 4850"/>
                <a:gd name="T63" fmla="*/ 436 h 528"/>
                <a:gd name="T64" fmla="*/ 1394 w 4850"/>
                <a:gd name="T65" fmla="*/ 437 h 528"/>
                <a:gd name="T66" fmla="*/ 1314 w 4850"/>
                <a:gd name="T67" fmla="*/ 433 h 528"/>
                <a:gd name="T68" fmla="*/ 1274 w 4850"/>
                <a:gd name="T69" fmla="*/ 430 h 528"/>
                <a:gd name="T70" fmla="*/ 637 w 4850"/>
                <a:gd name="T71" fmla="*/ 394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50" h="528">
                  <a:moveTo>
                    <a:pt x="0" y="431"/>
                  </a:moveTo>
                  <a:cubicBezTo>
                    <a:pt x="212" y="414"/>
                    <a:pt x="424" y="397"/>
                    <a:pt x="637" y="392"/>
                  </a:cubicBezTo>
                  <a:cubicBezTo>
                    <a:pt x="743" y="390"/>
                    <a:pt x="850" y="391"/>
                    <a:pt x="956" y="398"/>
                  </a:cubicBezTo>
                  <a:cubicBezTo>
                    <a:pt x="1063" y="405"/>
                    <a:pt x="1168" y="419"/>
                    <a:pt x="1274" y="428"/>
                  </a:cubicBezTo>
                  <a:cubicBezTo>
                    <a:pt x="1294" y="429"/>
                    <a:pt x="1294" y="429"/>
                    <a:pt x="1294" y="429"/>
                  </a:cubicBezTo>
                  <a:cubicBezTo>
                    <a:pt x="1314" y="430"/>
                    <a:pt x="1314" y="430"/>
                    <a:pt x="1314" y="430"/>
                  </a:cubicBezTo>
                  <a:cubicBezTo>
                    <a:pt x="1354" y="432"/>
                    <a:pt x="1354" y="432"/>
                    <a:pt x="1354" y="432"/>
                  </a:cubicBezTo>
                  <a:cubicBezTo>
                    <a:pt x="1367" y="433"/>
                    <a:pt x="1381" y="434"/>
                    <a:pt x="1394" y="434"/>
                  </a:cubicBezTo>
                  <a:cubicBezTo>
                    <a:pt x="1407" y="434"/>
                    <a:pt x="1420" y="434"/>
                    <a:pt x="1434" y="435"/>
                  </a:cubicBezTo>
                  <a:cubicBezTo>
                    <a:pt x="1487" y="435"/>
                    <a:pt x="1540" y="434"/>
                    <a:pt x="1593" y="433"/>
                  </a:cubicBezTo>
                  <a:cubicBezTo>
                    <a:pt x="1620" y="432"/>
                    <a:pt x="1647" y="432"/>
                    <a:pt x="1673" y="432"/>
                  </a:cubicBezTo>
                  <a:cubicBezTo>
                    <a:pt x="1700" y="432"/>
                    <a:pt x="1726" y="433"/>
                    <a:pt x="1753" y="436"/>
                  </a:cubicBezTo>
                  <a:cubicBezTo>
                    <a:pt x="1780" y="438"/>
                    <a:pt x="1806" y="442"/>
                    <a:pt x="1832" y="447"/>
                  </a:cubicBezTo>
                  <a:cubicBezTo>
                    <a:pt x="1911" y="462"/>
                    <a:pt x="1911" y="462"/>
                    <a:pt x="1911" y="462"/>
                  </a:cubicBezTo>
                  <a:cubicBezTo>
                    <a:pt x="1963" y="472"/>
                    <a:pt x="2015" y="480"/>
                    <a:pt x="2068" y="486"/>
                  </a:cubicBezTo>
                  <a:cubicBezTo>
                    <a:pt x="2121" y="491"/>
                    <a:pt x="2174" y="493"/>
                    <a:pt x="2227" y="491"/>
                  </a:cubicBezTo>
                  <a:cubicBezTo>
                    <a:pt x="2334" y="487"/>
                    <a:pt x="2439" y="465"/>
                    <a:pt x="2538" y="427"/>
                  </a:cubicBezTo>
                  <a:cubicBezTo>
                    <a:pt x="2547" y="423"/>
                    <a:pt x="2547" y="423"/>
                    <a:pt x="2547" y="423"/>
                  </a:cubicBezTo>
                  <a:cubicBezTo>
                    <a:pt x="2557" y="419"/>
                    <a:pt x="2557" y="419"/>
                    <a:pt x="2557" y="419"/>
                  </a:cubicBezTo>
                  <a:cubicBezTo>
                    <a:pt x="2575" y="412"/>
                    <a:pt x="2575" y="412"/>
                    <a:pt x="2575" y="412"/>
                  </a:cubicBezTo>
                  <a:cubicBezTo>
                    <a:pt x="2587" y="406"/>
                    <a:pt x="2599" y="401"/>
                    <a:pt x="2611" y="395"/>
                  </a:cubicBezTo>
                  <a:cubicBezTo>
                    <a:pt x="2635" y="383"/>
                    <a:pt x="2659" y="371"/>
                    <a:pt x="2682" y="359"/>
                  </a:cubicBezTo>
                  <a:cubicBezTo>
                    <a:pt x="2729" y="334"/>
                    <a:pt x="2775" y="306"/>
                    <a:pt x="2820" y="279"/>
                  </a:cubicBezTo>
                  <a:cubicBezTo>
                    <a:pt x="2957" y="196"/>
                    <a:pt x="2957" y="196"/>
                    <a:pt x="2957" y="196"/>
                  </a:cubicBezTo>
                  <a:cubicBezTo>
                    <a:pt x="3002" y="168"/>
                    <a:pt x="3048" y="141"/>
                    <a:pt x="3095" y="116"/>
                  </a:cubicBezTo>
                  <a:cubicBezTo>
                    <a:pt x="3142" y="91"/>
                    <a:pt x="3191" y="69"/>
                    <a:pt x="3241" y="51"/>
                  </a:cubicBezTo>
                  <a:cubicBezTo>
                    <a:pt x="3291" y="33"/>
                    <a:pt x="3343" y="20"/>
                    <a:pt x="3396" y="11"/>
                  </a:cubicBezTo>
                  <a:cubicBezTo>
                    <a:pt x="3448" y="3"/>
                    <a:pt x="3502" y="0"/>
                    <a:pt x="3555" y="2"/>
                  </a:cubicBezTo>
                  <a:cubicBezTo>
                    <a:pt x="3608" y="4"/>
                    <a:pt x="3662" y="10"/>
                    <a:pt x="3713" y="23"/>
                  </a:cubicBezTo>
                  <a:cubicBezTo>
                    <a:pt x="3765" y="36"/>
                    <a:pt x="3816" y="55"/>
                    <a:pt x="3862" y="82"/>
                  </a:cubicBezTo>
                  <a:cubicBezTo>
                    <a:pt x="3885" y="95"/>
                    <a:pt x="3906" y="112"/>
                    <a:pt x="3927" y="128"/>
                  </a:cubicBezTo>
                  <a:cubicBezTo>
                    <a:pt x="3948" y="144"/>
                    <a:pt x="3969" y="161"/>
                    <a:pt x="3990" y="177"/>
                  </a:cubicBezTo>
                  <a:cubicBezTo>
                    <a:pt x="4073" y="244"/>
                    <a:pt x="4155" y="311"/>
                    <a:pt x="4245" y="369"/>
                  </a:cubicBezTo>
                  <a:cubicBezTo>
                    <a:pt x="4290" y="398"/>
                    <a:pt x="4336" y="424"/>
                    <a:pt x="4384" y="446"/>
                  </a:cubicBezTo>
                  <a:cubicBezTo>
                    <a:pt x="4433" y="468"/>
                    <a:pt x="4483" y="487"/>
                    <a:pt x="4534" y="501"/>
                  </a:cubicBezTo>
                  <a:cubicBezTo>
                    <a:pt x="4586" y="514"/>
                    <a:pt x="4638" y="523"/>
                    <a:pt x="4691" y="525"/>
                  </a:cubicBezTo>
                  <a:cubicBezTo>
                    <a:pt x="4745" y="527"/>
                    <a:pt x="4798" y="523"/>
                    <a:pt x="4850" y="511"/>
                  </a:cubicBezTo>
                  <a:cubicBezTo>
                    <a:pt x="4798" y="523"/>
                    <a:pt x="4745" y="528"/>
                    <a:pt x="4691" y="526"/>
                  </a:cubicBezTo>
                  <a:cubicBezTo>
                    <a:pt x="4638" y="523"/>
                    <a:pt x="4585" y="515"/>
                    <a:pt x="4534" y="502"/>
                  </a:cubicBezTo>
                  <a:cubicBezTo>
                    <a:pt x="4482" y="488"/>
                    <a:pt x="4432" y="469"/>
                    <a:pt x="4384" y="447"/>
                  </a:cubicBezTo>
                  <a:cubicBezTo>
                    <a:pt x="4335" y="425"/>
                    <a:pt x="4289" y="399"/>
                    <a:pt x="4244" y="370"/>
                  </a:cubicBezTo>
                  <a:cubicBezTo>
                    <a:pt x="4154" y="313"/>
                    <a:pt x="4071" y="245"/>
                    <a:pt x="3988" y="179"/>
                  </a:cubicBezTo>
                  <a:cubicBezTo>
                    <a:pt x="3967" y="162"/>
                    <a:pt x="3947" y="146"/>
                    <a:pt x="3925" y="130"/>
                  </a:cubicBezTo>
                  <a:cubicBezTo>
                    <a:pt x="3904" y="114"/>
                    <a:pt x="3883" y="97"/>
                    <a:pt x="3860" y="84"/>
                  </a:cubicBezTo>
                  <a:cubicBezTo>
                    <a:pt x="3815" y="57"/>
                    <a:pt x="3764" y="38"/>
                    <a:pt x="3713" y="26"/>
                  </a:cubicBezTo>
                  <a:cubicBezTo>
                    <a:pt x="3661" y="13"/>
                    <a:pt x="3608" y="6"/>
                    <a:pt x="3555" y="5"/>
                  </a:cubicBezTo>
                  <a:cubicBezTo>
                    <a:pt x="3502" y="3"/>
                    <a:pt x="3449" y="6"/>
                    <a:pt x="3396" y="14"/>
                  </a:cubicBezTo>
                  <a:cubicBezTo>
                    <a:pt x="3344" y="23"/>
                    <a:pt x="3292" y="36"/>
                    <a:pt x="3242" y="54"/>
                  </a:cubicBezTo>
                  <a:cubicBezTo>
                    <a:pt x="3192" y="72"/>
                    <a:pt x="3144" y="94"/>
                    <a:pt x="3097" y="119"/>
                  </a:cubicBezTo>
                  <a:cubicBezTo>
                    <a:pt x="3050" y="144"/>
                    <a:pt x="3004" y="171"/>
                    <a:pt x="2958" y="199"/>
                  </a:cubicBezTo>
                  <a:cubicBezTo>
                    <a:pt x="2822" y="282"/>
                    <a:pt x="2822" y="282"/>
                    <a:pt x="2822" y="282"/>
                  </a:cubicBezTo>
                  <a:cubicBezTo>
                    <a:pt x="2777" y="310"/>
                    <a:pt x="2731" y="337"/>
                    <a:pt x="2684" y="362"/>
                  </a:cubicBezTo>
                  <a:cubicBezTo>
                    <a:pt x="2661" y="375"/>
                    <a:pt x="2637" y="387"/>
                    <a:pt x="2613" y="399"/>
                  </a:cubicBezTo>
                  <a:cubicBezTo>
                    <a:pt x="2601" y="404"/>
                    <a:pt x="2589" y="410"/>
                    <a:pt x="2577" y="415"/>
                  </a:cubicBezTo>
                  <a:cubicBezTo>
                    <a:pt x="2558" y="423"/>
                    <a:pt x="2558" y="423"/>
                    <a:pt x="2558" y="423"/>
                  </a:cubicBezTo>
                  <a:cubicBezTo>
                    <a:pt x="2549" y="427"/>
                    <a:pt x="2549" y="427"/>
                    <a:pt x="2549" y="427"/>
                  </a:cubicBezTo>
                  <a:cubicBezTo>
                    <a:pt x="2540" y="431"/>
                    <a:pt x="2540" y="431"/>
                    <a:pt x="2540" y="431"/>
                  </a:cubicBezTo>
                  <a:cubicBezTo>
                    <a:pt x="2440" y="469"/>
                    <a:pt x="2334" y="491"/>
                    <a:pt x="2228" y="495"/>
                  </a:cubicBezTo>
                  <a:cubicBezTo>
                    <a:pt x="2174" y="497"/>
                    <a:pt x="2121" y="494"/>
                    <a:pt x="2068" y="489"/>
                  </a:cubicBezTo>
                  <a:cubicBezTo>
                    <a:pt x="2015" y="484"/>
                    <a:pt x="1962" y="476"/>
                    <a:pt x="1910" y="466"/>
                  </a:cubicBezTo>
                  <a:cubicBezTo>
                    <a:pt x="1832" y="450"/>
                    <a:pt x="1832" y="450"/>
                    <a:pt x="1832" y="450"/>
                  </a:cubicBezTo>
                  <a:cubicBezTo>
                    <a:pt x="1806" y="445"/>
                    <a:pt x="1779" y="441"/>
                    <a:pt x="1753" y="439"/>
                  </a:cubicBezTo>
                  <a:cubicBezTo>
                    <a:pt x="1726" y="437"/>
                    <a:pt x="1700" y="435"/>
                    <a:pt x="1673" y="435"/>
                  </a:cubicBezTo>
                  <a:cubicBezTo>
                    <a:pt x="1647" y="435"/>
                    <a:pt x="1620" y="435"/>
                    <a:pt x="1593" y="436"/>
                  </a:cubicBezTo>
                  <a:cubicBezTo>
                    <a:pt x="1540" y="436"/>
                    <a:pt x="1487" y="438"/>
                    <a:pt x="1434" y="437"/>
                  </a:cubicBezTo>
                  <a:cubicBezTo>
                    <a:pt x="1420" y="437"/>
                    <a:pt x="1407" y="437"/>
                    <a:pt x="1394" y="437"/>
                  </a:cubicBezTo>
                  <a:cubicBezTo>
                    <a:pt x="1380" y="436"/>
                    <a:pt x="1367" y="436"/>
                    <a:pt x="1354" y="435"/>
                  </a:cubicBezTo>
                  <a:cubicBezTo>
                    <a:pt x="1314" y="433"/>
                    <a:pt x="1314" y="433"/>
                    <a:pt x="1314" y="433"/>
                  </a:cubicBezTo>
                  <a:cubicBezTo>
                    <a:pt x="1294" y="432"/>
                    <a:pt x="1294" y="432"/>
                    <a:pt x="1294" y="432"/>
                  </a:cubicBezTo>
                  <a:cubicBezTo>
                    <a:pt x="1274" y="430"/>
                    <a:pt x="1274" y="430"/>
                    <a:pt x="1274" y="430"/>
                  </a:cubicBezTo>
                  <a:cubicBezTo>
                    <a:pt x="1168" y="422"/>
                    <a:pt x="1062" y="407"/>
                    <a:pt x="956" y="400"/>
                  </a:cubicBezTo>
                  <a:cubicBezTo>
                    <a:pt x="850" y="393"/>
                    <a:pt x="743" y="392"/>
                    <a:pt x="637" y="394"/>
                  </a:cubicBezTo>
                  <a:cubicBezTo>
                    <a:pt x="424" y="398"/>
                    <a:pt x="212" y="415"/>
                    <a:pt x="0" y="4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5" name="Freeform 49"/>
            <p:cNvSpPr/>
            <p:nvPr userDrawn="1"/>
          </p:nvSpPr>
          <p:spPr bwMode="auto">
            <a:xfrm>
              <a:off x="13454063" y="2501900"/>
              <a:ext cx="12114213" cy="1385888"/>
            </a:xfrm>
            <a:custGeom>
              <a:avLst/>
              <a:gdLst>
                <a:gd name="T0" fmla="*/ 0 w 4850"/>
                <a:gd name="T1" fmla="*/ 433 h 554"/>
                <a:gd name="T2" fmla="*/ 320 w 4850"/>
                <a:gd name="T3" fmla="*/ 405 h 554"/>
                <a:gd name="T4" fmla="*/ 641 w 4850"/>
                <a:gd name="T5" fmla="*/ 396 h 554"/>
                <a:gd name="T6" fmla="*/ 961 w 4850"/>
                <a:gd name="T7" fmla="*/ 419 h 554"/>
                <a:gd name="T8" fmla="*/ 1277 w 4850"/>
                <a:gd name="T9" fmla="*/ 474 h 554"/>
                <a:gd name="T10" fmla="*/ 1436 w 4850"/>
                <a:gd name="T11" fmla="*/ 492 h 554"/>
                <a:gd name="T12" fmla="*/ 1596 w 4850"/>
                <a:gd name="T13" fmla="*/ 500 h 554"/>
                <a:gd name="T14" fmla="*/ 1756 w 4850"/>
                <a:gd name="T15" fmla="*/ 508 h 554"/>
                <a:gd name="T16" fmla="*/ 1796 w 4850"/>
                <a:gd name="T17" fmla="*/ 512 h 554"/>
                <a:gd name="T18" fmla="*/ 1836 w 4850"/>
                <a:gd name="T19" fmla="*/ 517 h 554"/>
                <a:gd name="T20" fmla="*/ 1916 w 4850"/>
                <a:gd name="T21" fmla="*/ 526 h 554"/>
                <a:gd name="T22" fmla="*/ 2076 w 4850"/>
                <a:gd name="T23" fmla="*/ 532 h 554"/>
                <a:gd name="T24" fmla="*/ 2236 w 4850"/>
                <a:gd name="T25" fmla="*/ 520 h 554"/>
                <a:gd name="T26" fmla="*/ 2542 w 4850"/>
                <a:gd name="T27" fmla="*/ 431 h 554"/>
                <a:gd name="T28" fmla="*/ 2821 w 4850"/>
                <a:gd name="T29" fmla="*/ 274 h 554"/>
                <a:gd name="T30" fmla="*/ 2958 w 4850"/>
                <a:gd name="T31" fmla="*/ 190 h 554"/>
                <a:gd name="T32" fmla="*/ 3098 w 4850"/>
                <a:gd name="T33" fmla="*/ 112 h 554"/>
                <a:gd name="T34" fmla="*/ 3171 w 4850"/>
                <a:gd name="T35" fmla="*/ 78 h 554"/>
                <a:gd name="T36" fmla="*/ 3246 w 4850"/>
                <a:gd name="T37" fmla="*/ 49 h 554"/>
                <a:gd name="T38" fmla="*/ 3402 w 4850"/>
                <a:gd name="T39" fmla="*/ 11 h 554"/>
                <a:gd name="T40" fmla="*/ 3562 w 4850"/>
                <a:gd name="T41" fmla="*/ 2 h 554"/>
                <a:gd name="T42" fmla="*/ 3721 w 4850"/>
                <a:gd name="T43" fmla="*/ 26 h 554"/>
                <a:gd name="T44" fmla="*/ 3867 w 4850"/>
                <a:gd name="T45" fmla="*/ 90 h 554"/>
                <a:gd name="T46" fmla="*/ 3900 w 4850"/>
                <a:gd name="T47" fmla="*/ 114 h 554"/>
                <a:gd name="T48" fmla="*/ 3931 w 4850"/>
                <a:gd name="T49" fmla="*/ 139 h 554"/>
                <a:gd name="T50" fmla="*/ 3993 w 4850"/>
                <a:gd name="T51" fmla="*/ 190 h 554"/>
                <a:gd name="T52" fmla="*/ 4245 w 4850"/>
                <a:gd name="T53" fmla="*/ 389 h 554"/>
                <a:gd name="T54" fmla="*/ 4533 w 4850"/>
                <a:gd name="T55" fmla="*/ 526 h 554"/>
                <a:gd name="T56" fmla="*/ 4691 w 4850"/>
                <a:gd name="T57" fmla="*/ 551 h 554"/>
                <a:gd name="T58" fmla="*/ 4850 w 4850"/>
                <a:gd name="T59" fmla="*/ 537 h 554"/>
                <a:gd name="T60" fmla="*/ 4691 w 4850"/>
                <a:gd name="T61" fmla="*/ 552 h 554"/>
                <a:gd name="T62" fmla="*/ 4533 w 4850"/>
                <a:gd name="T63" fmla="*/ 527 h 554"/>
                <a:gd name="T64" fmla="*/ 4244 w 4850"/>
                <a:gd name="T65" fmla="*/ 390 h 554"/>
                <a:gd name="T66" fmla="*/ 3991 w 4850"/>
                <a:gd name="T67" fmla="*/ 192 h 554"/>
                <a:gd name="T68" fmla="*/ 3930 w 4850"/>
                <a:gd name="T69" fmla="*/ 141 h 554"/>
                <a:gd name="T70" fmla="*/ 3898 w 4850"/>
                <a:gd name="T71" fmla="*/ 116 h 554"/>
                <a:gd name="T72" fmla="*/ 3866 w 4850"/>
                <a:gd name="T73" fmla="*/ 92 h 554"/>
                <a:gd name="T74" fmla="*/ 3720 w 4850"/>
                <a:gd name="T75" fmla="*/ 28 h 554"/>
                <a:gd name="T76" fmla="*/ 3562 w 4850"/>
                <a:gd name="T77" fmla="*/ 5 h 554"/>
                <a:gd name="T78" fmla="*/ 3402 w 4850"/>
                <a:gd name="T79" fmla="*/ 14 h 554"/>
                <a:gd name="T80" fmla="*/ 3247 w 4850"/>
                <a:gd name="T81" fmla="*/ 52 h 554"/>
                <a:gd name="T82" fmla="*/ 3172 w 4850"/>
                <a:gd name="T83" fmla="*/ 81 h 554"/>
                <a:gd name="T84" fmla="*/ 3100 w 4850"/>
                <a:gd name="T85" fmla="*/ 115 h 554"/>
                <a:gd name="T86" fmla="*/ 2960 w 4850"/>
                <a:gd name="T87" fmla="*/ 193 h 554"/>
                <a:gd name="T88" fmla="*/ 2823 w 4850"/>
                <a:gd name="T89" fmla="*/ 277 h 554"/>
                <a:gd name="T90" fmla="*/ 2544 w 4850"/>
                <a:gd name="T91" fmla="*/ 434 h 554"/>
                <a:gd name="T92" fmla="*/ 2236 w 4850"/>
                <a:gd name="T93" fmla="*/ 524 h 554"/>
                <a:gd name="T94" fmla="*/ 2076 w 4850"/>
                <a:gd name="T95" fmla="*/ 535 h 554"/>
                <a:gd name="T96" fmla="*/ 1916 w 4850"/>
                <a:gd name="T97" fmla="*/ 529 h 554"/>
                <a:gd name="T98" fmla="*/ 1836 w 4850"/>
                <a:gd name="T99" fmla="*/ 520 h 554"/>
                <a:gd name="T100" fmla="*/ 1796 w 4850"/>
                <a:gd name="T101" fmla="*/ 515 h 554"/>
                <a:gd name="T102" fmla="*/ 1756 w 4850"/>
                <a:gd name="T103" fmla="*/ 511 h 554"/>
                <a:gd name="T104" fmla="*/ 1596 w 4850"/>
                <a:gd name="T105" fmla="*/ 503 h 554"/>
                <a:gd name="T106" fmla="*/ 1436 w 4850"/>
                <a:gd name="T107" fmla="*/ 495 h 554"/>
                <a:gd name="T108" fmla="*/ 1276 w 4850"/>
                <a:gd name="T109" fmla="*/ 476 h 554"/>
                <a:gd name="T110" fmla="*/ 960 w 4850"/>
                <a:gd name="T111" fmla="*/ 422 h 554"/>
                <a:gd name="T112" fmla="*/ 641 w 4850"/>
                <a:gd name="T113" fmla="*/ 398 h 554"/>
                <a:gd name="T114" fmla="*/ 320 w 4850"/>
                <a:gd name="T115" fmla="*/ 406 h 554"/>
                <a:gd name="T116" fmla="*/ 0 w 4850"/>
                <a:gd name="T117" fmla="*/ 433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50" h="554">
                  <a:moveTo>
                    <a:pt x="0" y="433"/>
                  </a:moveTo>
                  <a:cubicBezTo>
                    <a:pt x="107" y="422"/>
                    <a:pt x="213" y="412"/>
                    <a:pt x="320" y="405"/>
                  </a:cubicBezTo>
                  <a:cubicBezTo>
                    <a:pt x="427" y="399"/>
                    <a:pt x="534" y="395"/>
                    <a:pt x="641" y="396"/>
                  </a:cubicBezTo>
                  <a:cubicBezTo>
                    <a:pt x="748" y="398"/>
                    <a:pt x="855" y="405"/>
                    <a:pt x="961" y="419"/>
                  </a:cubicBezTo>
                  <a:cubicBezTo>
                    <a:pt x="1067" y="434"/>
                    <a:pt x="1171" y="457"/>
                    <a:pt x="1277" y="474"/>
                  </a:cubicBezTo>
                  <a:cubicBezTo>
                    <a:pt x="1330" y="482"/>
                    <a:pt x="1383" y="488"/>
                    <a:pt x="1436" y="492"/>
                  </a:cubicBezTo>
                  <a:cubicBezTo>
                    <a:pt x="1489" y="496"/>
                    <a:pt x="1543" y="498"/>
                    <a:pt x="1596" y="500"/>
                  </a:cubicBezTo>
                  <a:cubicBezTo>
                    <a:pt x="1650" y="501"/>
                    <a:pt x="1703" y="503"/>
                    <a:pt x="1756" y="508"/>
                  </a:cubicBezTo>
                  <a:cubicBezTo>
                    <a:pt x="1770" y="509"/>
                    <a:pt x="1783" y="510"/>
                    <a:pt x="1796" y="512"/>
                  </a:cubicBezTo>
                  <a:cubicBezTo>
                    <a:pt x="1836" y="517"/>
                    <a:pt x="1836" y="517"/>
                    <a:pt x="1836" y="517"/>
                  </a:cubicBezTo>
                  <a:cubicBezTo>
                    <a:pt x="1863" y="520"/>
                    <a:pt x="1889" y="523"/>
                    <a:pt x="1916" y="526"/>
                  </a:cubicBezTo>
                  <a:cubicBezTo>
                    <a:pt x="1969" y="530"/>
                    <a:pt x="2023" y="532"/>
                    <a:pt x="2076" y="532"/>
                  </a:cubicBezTo>
                  <a:cubicBezTo>
                    <a:pt x="2129" y="531"/>
                    <a:pt x="2183" y="528"/>
                    <a:pt x="2236" y="520"/>
                  </a:cubicBezTo>
                  <a:cubicBezTo>
                    <a:pt x="2341" y="505"/>
                    <a:pt x="2445" y="475"/>
                    <a:pt x="2542" y="431"/>
                  </a:cubicBezTo>
                  <a:cubicBezTo>
                    <a:pt x="2639" y="386"/>
                    <a:pt x="2730" y="330"/>
                    <a:pt x="2821" y="274"/>
                  </a:cubicBezTo>
                  <a:cubicBezTo>
                    <a:pt x="2867" y="245"/>
                    <a:pt x="2912" y="217"/>
                    <a:pt x="2958" y="190"/>
                  </a:cubicBezTo>
                  <a:cubicBezTo>
                    <a:pt x="3004" y="162"/>
                    <a:pt x="3050" y="136"/>
                    <a:pt x="3098" y="112"/>
                  </a:cubicBezTo>
                  <a:cubicBezTo>
                    <a:pt x="3122" y="100"/>
                    <a:pt x="3146" y="88"/>
                    <a:pt x="3171" y="78"/>
                  </a:cubicBezTo>
                  <a:cubicBezTo>
                    <a:pt x="3196" y="67"/>
                    <a:pt x="3221" y="58"/>
                    <a:pt x="3246" y="49"/>
                  </a:cubicBezTo>
                  <a:cubicBezTo>
                    <a:pt x="3297" y="32"/>
                    <a:pt x="3349" y="19"/>
                    <a:pt x="3402" y="11"/>
                  </a:cubicBezTo>
                  <a:cubicBezTo>
                    <a:pt x="3455" y="3"/>
                    <a:pt x="3509" y="0"/>
                    <a:pt x="3562" y="2"/>
                  </a:cubicBezTo>
                  <a:cubicBezTo>
                    <a:pt x="3616" y="4"/>
                    <a:pt x="3669" y="12"/>
                    <a:pt x="3721" y="26"/>
                  </a:cubicBezTo>
                  <a:cubicBezTo>
                    <a:pt x="3772" y="40"/>
                    <a:pt x="3823" y="61"/>
                    <a:pt x="3867" y="90"/>
                  </a:cubicBezTo>
                  <a:cubicBezTo>
                    <a:pt x="3879" y="98"/>
                    <a:pt x="3889" y="106"/>
                    <a:pt x="3900" y="114"/>
                  </a:cubicBezTo>
                  <a:cubicBezTo>
                    <a:pt x="3910" y="122"/>
                    <a:pt x="3921" y="131"/>
                    <a:pt x="3931" y="139"/>
                  </a:cubicBezTo>
                  <a:cubicBezTo>
                    <a:pt x="3952" y="156"/>
                    <a:pt x="3972" y="173"/>
                    <a:pt x="3993" y="190"/>
                  </a:cubicBezTo>
                  <a:cubicBezTo>
                    <a:pt x="4075" y="259"/>
                    <a:pt x="4156" y="329"/>
                    <a:pt x="4245" y="389"/>
                  </a:cubicBezTo>
                  <a:cubicBezTo>
                    <a:pt x="4333" y="449"/>
                    <a:pt x="4430" y="497"/>
                    <a:pt x="4533" y="526"/>
                  </a:cubicBezTo>
                  <a:cubicBezTo>
                    <a:pt x="4585" y="540"/>
                    <a:pt x="4638" y="549"/>
                    <a:pt x="4691" y="551"/>
                  </a:cubicBezTo>
                  <a:cubicBezTo>
                    <a:pt x="4744" y="554"/>
                    <a:pt x="4798" y="549"/>
                    <a:pt x="4850" y="537"/>
                  </a:cubicBezTo>
                  <a:cubicBezTo>
                    <a:pt x="4798" y="549"/>
                    <a:pt x="4744" y="554"/>
                    <a:pt x="4691" y="552"/>
                  </a:cubicBezTo>
                  <a:cubicBezTo>
                    <a:pt x="4638" y="550"/>
                    <a:pt x="4584" y="540"/>
                    <a:pt x="4533" y="527"/>
                  </a:cubicBezTo>
                  <a:cubicBezTo>
                    <a:pt x="4429" y="498"/>
                    <a:pt x="4332" y="450"/>
                    <a:pt x="4244" y="390"/>
                  </a:cubicBezTo>
                  <a:cubicBezTo>
                    <a:pt x="4155" y="331"/>
                    <a:pt x="4073" y="261"/>
                    <a:pt x="3991" y="192"/>
                  </a:cubicBezTo>
                  <a:cubicBezTo>
                    <a:pt x="3971" y="175"/>
                    <a:pt x="3950" y="158"/>
                    <a:pt x="3930" y="141"/>
                  </a:cubicBezTo>
                  <a:cubicBezTo>
                    <a:pt x="3919" y="133"/>
                    <a:pt x="3909" y="124"/>
                    <a:pt x="3898" y="116"/>
                  </a:cubicBezTo>
                  <a:cubicBezTo>
                    <a:pt x="3888" y="108"/>
                    <a:pt x="3877" y="100"/>
                    <a:pt x="3866" y="92"/>
                  </a:cubicBezTo>
                  <a:cubicBezTo>
                    <a:pt x="3821" y="63"/>
                    <a:pt x="3772" y="42"/>
                    <a:pt x="3720" y="28"/>
                  </a:cubicBezTo>
                  <a:cubicBezTo>
                    <a:pt x="3669" y="15"/>
                    <a:pt x="3615" y="7"/>
                    <a:pt x="3562" y="5"/>
                  </a:cubicBezTo>
                  <a:cubicBezTo>
                    <a:pt x="3509" y="3"/>
                    <a:pt x="3455" y="6"/>
                    <a:pt x="3402" y="14"/>
                  </a:cubicBezTo>
                  <a:cubicBezTo>
                    <a:pt x="3350" y="22"/>
                    <a:pt x="3298" y="35"/>
                    <a:pt x="3247" y="52"/>
                  </a:cubicBezTo>
                  <a:cubicBezTo>
                    <a:pt x="3222" y="61"/>
                    <a:pt x="3197" y="70"/>
                    <a:pt x="3172" y="81"/>
                  </a:cubicBezTo>
                  <a:cubicBezTo>
                    <a:pt x="3148" y="91"/>
                    <a:pt x="3124" y="103"/>
                    <a:pt x="3100" y="115"/>
                  </a:cubicBezTo>
                  <a:cubicBezTo>
                    <a:pt x="3052" y="139"/>
                    <a:pt x="3006" y="165"/>
                    <a:pt x="2960" y="193"/>
                  </a:cubicBezTo>
                  <a:cubicBezTo>
                    <a:pt x="2914" y="220"/>
                    <a:pt x="2869" y="249"/>
                    <a:pt x="2823" y="277"/>
                  </a:cubicBezTo>
                  <a:cubicBezTo>
                    <a:pt x="2732" y="333"/>
                    <a:pt x="2641" y="389"/>
                    <a:pt x="2544" y="434"/>
                  </a:cubicBezTo>
                  <a:cubicBezTo>
                    <a:pt x="2446" y="479"/>
                    <a:pt x="2342" y="509"/>
                    <a:pt x="2236" y="524"/>
                  </a:cubicBezTo>
                  <a:cubicBezTo>
                    <a:pt x="2183" y="531"/>
                    <a:pt x="2129" y="535"/>
                    <a:pt x="2076" y="535"/>
                  </a:cubicBezTo>
                  <a:cubicBezTo>
                    <a:pt x="2022" y="536"/>
                    <a:pt x="1969" y="534"/>
                    <a:pt x="1916" y="529"/>
                  </a:cubicBezTo>
                  <a:cubicBezTo>
                    <a:pt x="1889" y="527"/>
                    <a:pt x="1862" y="523"/>
                    <a:pt x="1836" y="520"/>
                  </a:cubicBezTo>
                  <a:cubicBezTo>
                    <a:pt x="1796" y="515"/>
                    <a:pt x="1796" y="515"/>
                    <a:pt x="1796" y="515"/>
                  </a:cubicBezTo>
                  <a:cubicBezTo>
                    <a:pt x="1783" y="514"/>
                    <a:pt x="1769" y="512"/>
                    <a:pt x="1756" y="511"/>
                  </a:cubicBezTo>
                  <a:cubicBezTo>
                    <a:pt x="1703" y="506"/>
                    <a:pt x="1650" y="504"/>
                    <a:pt x="1596" y="503"/>
                  </a:cubicBezTo>
                  <a:cubicBezTo>
                    <a:pt x="1543" y="501"/>
                    <a:pt x="1489" y="499"/>
                    <a:pt x="1436" y="495"/>
                  </a:cubicBezTo>
                  <a:cubicBezTo>
                    <a:pt x="1382" y="491"/>
                    <a:pt x="1329" y="485"/>
                    <a:pt x="1276" y="476"/>
                  </a:cubicBezTo>
                  <a:cubicBezTo>
                    <a:pt x="1171" y="459"/>
                    <a:pt x="1066" y="436"/>
                    <a:pt x="960" y="422"/>
                  </a:cubicBezTo>
                  <a:cubicBezTo>
                    <a:pt x="854" y="407"/>
                    <a:pt x="747" y="400"/>
                    <a:pt x="641" y="398"/>
                  </a:cubicBezTo>
                  <a:cubicBezTo>
                    <a:pt x="534" y="396"/>
                    <a:pt x="427" y="400"/>
                    <a:pt x="320" y="406"/>
                  </a:cubicBezTo>
                  <a:cubicBezTo>
                    <a:pt x="213" y="412"/>
                    <a:pt x="107" y="422"/>
                    <a:pt x="0" y="4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6" name="Freeform 50"/>
            <p:cNvSpPr/>
            <p:nvPr userDrawn="1"/>
          </p:nvSpPr>
          <p:spPr bwMode="auto">
            <a:xfrm>
              <a:off x="13452475" y="2471738"/>
              <a:ext cx="12111038" cy="1468438"/>
            </a:xfrm>
            <a:custGeom>
              <a:avLst/>
              <a:gdLst>
                <a:gd name="T0" fmla="*/ 321 w 4849"/>
                <a:gd name="T1" fmla="*/ 404 h 587"/>
                <a:gd name="T2" fmla="*/ 563 w 4849"/>
                <a:gd name="T3" fmla="*/ 399 h 587"/>
                <a:gd name="T4" fmla="*/ 805 w 4849"/>
                <a:gd name="T5" fmla="*/ 417 h 587"/>
                <a:gd name="T6" fmla="*/ 845 w 4849"/>
                <a:gd name="T7" fmla="*/ 422 h 587"/>
                <a:gd name="T8" fmla="*/ 925 w 4849"/>
                <a:gd name="T9" fmla="*/ 436 h 587"/>
                <a:gd name="T10" fmla="*/ 964 w 4849"/>
                <a:gd name="T11" fmla="*/ 444 h 587"/>
                <a:gd name="T12" fmla="*/ 1436 w 4849"/>
                <a:gd name="T13" fmla="*/ 553 h 587"/>
                <a:gd name="T14" fmla="*/ 1758 w 4849"/>
                <a:gd name="T15" fmla="*/ 578 h 587"/>
                <a:gd name="T16" fmla="*/ 1919 w 4849"/>
                <a:gd name="T17" fmla="*/ 583 h 587"/>
                <a:gd name="T18" fmla="*/ 2238 w 4849"/>
                <a:gd name="T19" fmla="*/ 546 h 587"/>
                <a:gd name="T20" fmla="*/ 3098 w 4849"/>
                <a:gd name="T21" fmla="*/ 109 h 587"/>
                <a:gd name="T22" fmla="*/ 3566 w 4849"/>
                <a:gd name="T23" fmla="*/ 2 h 587"/>
                <a:gd name="T24" fmla="*/ 3870 w 4849"/>
                <a:gd name="T25" fmla="*/ 99 h 587"/>
                <a:gd name="T26" fmla="*/ 3933 w 4849"/>
                <a:gd name="T27" fmla="*/ 150 h 587"/>
                <a:gd name="T28" fmla="*/ 4242 w 4849"/>
                <a:gd name="T29" fmla="*/ 408 h 587"/>
                <a:gd name="T30" fmla="*/ 4531 w 4849"/>
                <a:gd name="T31" fmla="*/ 551 h 587"/>
                <a:gd name="T32" fmla="*/ 4849 w 4849"/>
                <a:gd name="T33" fmla="*/ 562 h 587"/>
                <a:gd name="T34" fmla="*/ 4530 w 4849"/>
                <a:gd name="T35" fmla="*/ 551 h 587"/>
                <a:gd name="T36" fmla="*/ 4241 w 4849"/>
                <a:gd name="T37" fmla="*/ 410 h 587"/>
                <a:gd name="T38" fmla="*/ 3931 w 4849"/>
                <a:gd name="T39" fmla="*/ 152 h 587"/>
                <a:gd name="T40" fmla="*/ 3869 w 4849"/>
                <a:gd name="T41" fmla="*/ 101 h 587"/>
                <a:gd name="T42" fmla="*/ 3566 w 4849"/>
                <a:gd name="T43" fmla="*/ 5 h 587"/>
                <a:gd name="T44" fmla="*/ 3249 w 4849"/>
                <a:gd name="T45" fmla="*/ 51 h 587"/>
                <a:gd name="T46" fmla="*/ 3099 w 4849"/>
                <a:gd name="T47" fmla="*/ 112 h 587"/>
                <a:gd name="T48" fmla="*/ 2542 w 4849"/>
                <a:gd name="T49" fmla="*/ 438 h 587"/>
                <a:gd name="T50" fmla="*/ 2080 w 4849"/>
                <a:gd name="T51" fmla="*/ 577 h 587"/>
                <a:gd name="T52" fmla="*/ 1838 w 4849"/>
                <a:gd name="T53" fmla="*/ 585 h 587"/>
                <a:gd name="T54" fmla="*/ 1596 w 4849"/>
                <a:gd name="T55" fmla="*/ 572 h 587"/>
                <a:gd name="T56" fmla="*/ 1277 w 4849"/>
                <a:gd name="T57" fmla="*/ 526 h 587"/>
                <a:gd name="T58" fmla="*/ 944 w 4849"/>
                <a:gd name="T59" fmla="*/ 442 h 587"/>
                <a:gd name="T60" fmla="*/ 884 w 4849"/>
                <a:gd name="T61" fmla="*/ 431 h 587"/>
                <a:gd name="T62" fmla="*/ 825 w 4849"/>
                <a:gd name="T63" fmla="*/ 421 h 587"/>
                <a:gd name="T64" fmla="*/ 644 w 4849"/>
                <a:gd name="T65" fmla="*/ 404 h 587"/>
                <a:gd name="T66" fmla="*/ 483 w 4849"/>
                <a:gd name="T67" fmla="*/ 400 h 587"/>
                <a:gd name="T68" fmla="*/ 0 w 4849"/>
                <a:gd name="T69" fmla="*/ 435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49" h="587">
                  <a:moveTo>
                    <a:pt x="0" y="435"/>
                  </a:moveTo>
                  <a:cubicBezTo>
                    <a:pt x="107" y="421"/>
                    <a:pt x="214" y="410"/>
                    <a:pt x="321" y="404"/>
                  </a:cubicBezTo>
                  <a:cubicBezTo>
                    <a:pt x="375" y="400"/>
                    <a:pt x="429" y="399"/>
                    <a:pt x="483" y="398"/>
                  </a:cubicBezTo>
                  <a:cubicBezTo>
                    <a:pt x="510" y="398"/>
                    <a:pt x="537" y="398"/>
                    <a:pt x="563" y="399"/>
                  </a:cubicBezTo>
                  <a:cubicBezTo>
                    <a:pt x="590" y="399"/>
                    <a:pt x="617" y="401"/>
                    <a:pt x="644" y="402"/>
                  </a:cubicBezTo>
                  <a:cubicBezTo>
                    <a:pt x="698" y="405"/>
                    <a:pt x="752" y="409"/>
                    <a:pt x="805" y="417"/>
                  </a:cubicBezTo>
                  <a:cubicBezTo>
                    <a:pt x="825" y="419"/>
                    <a:pt x="825" y="419"/>
                    <a:pt x="825" y="419"/>
                  </a:cubicBezTo>
                  <a:cubicBezTo>
                    <a:pt x="832" y="420"/>
                    <a:pt x="838" y="421"/>
                    <a:pt x="845" y="422"/>
                  </a:cubicBezTo>
                  <a:cubicBezTo>
                    <a:pt x="885" y="428"/>
                    <a:pt x="885" y="428"/>
                    <a:pt x="885" y="428"/>
                  </a:cubicBezTo>
                  <a:cubicBezTo>
                    <a:pt x="925" y="436"/>
                    <a:pt x="925" y="436"/>
                    <a:pt x="925" y="436"/>
                  </a:cubicBezTo>
                  <a:cubicBezTo>
                    <a:pt x="944" y="440"/>
                    <a:pt x="944" y="440"/>
                    <a:pt x="944" y="440"/>
                  </a:cubicBezTo>
                  <a:cubicBezTo>
                    <a:pt x="964" y="444"/>
                    <a:pt x="964" y="444"/>
                    <a:pt x="964" y="444"/>
                  </a:cubicBezTo>
                  <a:cubicBezTo>
                    <a:pt x="1069" y="467"/>
                    <a:pt x="1173" y="498"/>
                    <a:pt x="1277" y="523"/>
                  </a:cubicBezTo>
                  <a:cubicBezTo>
                    <a:pt x="1330" y="535"/>
                    <a:pt x="1383" y="545"/>
                    <a:pt x="1436" y="553"/>
                  </a:cubicBezTo>
                  <a:cubicBezTo>
                    <a:pt x="1489" y="560"/>
                    <a:pt x="1543" y="565"/>
                    <a:pt x="1596" y="569"/>
                  </a:cubicBezTo>
                  <a:cubicBezTo>
                    <a:pt x="1758" y="578"/>
                    <a:pt x="1758" y="578"/>
                    <a:pt x="1758" y="578"/>
                  </a:cubicBezTo>
                  <a:cubicBezTo>
                    <a:pt x="1784" y="580"/>
                    <a:pt x="1811" y="581"/>
                    <a:pt x="1838" y="582"/>
                  </a:cubicBezTo>
                  <a:cubicBezTo>
                    <a:pt x="1865" y="584"/>
                    <a:pt x="1892" y="584"/>
                    <a:pt x="1919" y="583"/>
                  </a:cubicBezTo>
                  <a:cubicBezTo>
                    <a:pt x="1973" y="583"/>
                    <a:pt x="2026" y="579"/>
                    <a:pt x="2080" y="573"/>
                  </a:cubicBezTo>
                  <a:cubicBezTo>
                    <a:pt x="2133" y="567"/>
                    <a:pt x="2186" y="558"/>
                    <a:pt x="2238" y="546"/>
                  </a:cubicBezTo>
                  <a:cubicBezTo>
                    <a:pt x="2343" y="521"/>
                    <a:pt x="2445" y="484"/>
                    <a:pt x="2540" y="434"/>
                  </a:cubicBezTo>
                  <a:cubicBezTo>
                    <a:pt x="2731" y="335"/>
                    <a:pt x="2904" y="203"/>
                    <a:pt x="3098" y="109"/>
                  </a:cubicBezTo>
                  <a:cubicBezTo>
                    <a:pt x="3195" y="62"/>
                    <a:pt x="3298" y="27"/>
                    <a:pt x="3405" y="10"/>
                  </a:cubicBezTo>
                  <a:cubicBezTo>
                    <a:pt x="3458" y="3"/>
                    <a:pt x="3512" y="0"/>
                    <a:pt x="3566" y="2"/>
                  </a:cubicBezTo>
                  <a:cubicBezTo>
                    <a:pt x="3620" y="5"/>
                    <a:pt x="3674" y="13"/>
                    <a:pt x="3725" y="28"/>
                  </a:cubicBezTo>
                  <a:cubicBezTo>
                    <a:pt x="3777" y="44"/>
                    <a:pt x="3827" y="67"/>
                    <a:pt x="3870" y="99"/>
                  </a:cubicBezTo>
                  <a:cubicBezTo>
                    <a:pt x="3881" y="107"/>
                    <a:pt x="3892" y="115"/>
                    <a:pt x="3902" y="124"/>
                  </a:cubicBezTo>
                  <a:cubicBezTo>
                    <a:pt x="3912" y="133"/>
                    <a:pt x="3923" y="141"/>
                    <a:pt x="3933" y="150"/>
                  </a:cubicBezTo>
                  <a:cubicBezTo>
                    <a:pt x="3953" y="167"/>
                    <a:pt x="3974" y="185"/>
                    <a:pt x="3994" y="203"/>
                  </a:cubicBezTo>
                  <a:cubicBezTo>
                    <a:pt x="4074" y="274"/>
                    <a:pt x="4154" y="347"/>
                    <a:pt x="4242" y="408"/>
                  </a:cubicBezTo>
                  <a:cubicBezTo>
                    <a:pt x="4286" y="439"/>
                    <a:pt x="4332" y="468"/>
                    <a:pt x="4381" y="492"/>
                  </a:cubicBezTo>
                  <a:cubicBezTo>
                    <a:pt x="4429" y="516"/>
                    <a:pt x="4479" y="536"/>
                    <a:pt x="4531" y="551"/>
                  </a:cubicBezTo>
                  <a:cubicBezTo>
                    <a:pt x="4582" y="565"/>
                    <a:pt x="4635" y="575"/>
                    <a:pt x="4689" y="577"/>
                  </a:cubicBezTo>
                  <a:cubicBezTo>
                    <a:pt x="4743" y="580"/>
                    <a:pt x="4797" y="575"/>
                    <a:pt x="4849" y="562"/>
                  </a:cubicBezTo>
                  <a:cubicBezTo>
                    <a:pt x="4797" y="575"/>
                    <a:pt x="4743" y="580"/>
                    <a:pt x="4689" y="578"/>
                  </a:cubicBezTo>
                  <a:cubicBezTo>
                    <a:pt x="4635" y="576"/>
                    <a:pt x="4582" y="566"/>
                    <a:pt x="4530" y="551"/>
                  </a:cubicBezTo>
                  <a:cubicBezTo>
                    <a:pt x="4478" y="537"/>
                    <a:pt x="4428" y="517"/>
                    <a:pt x="4380" y="493"/>
                  </a:cubicBezTo>
                  <a:cubicBezTo>
                    <a:pt x="4332" y="469"/>
                    <a:pt x="4285" y="441"/>
                    <a:pt x="4241" y="410"/>
                  </a:cubicBezTo>
                  <a:cubicBezTo>
                    <a:pt x="4153" y="348"/>
                    <a:pt x="4073" y="276"/>
                    <a:pt x="3992" y="205"/>
                  </a:cubicBezTo>
                  <a:cubicBezTo>
                    <a:pt x="3972" y="187"/>
                    <a:pt x="3952" y="169"/>
                    <a:pt x="3931" y="152"/>
                  </a:cubicBezTo>
                  <a:cubicBezTo>
                    <a:pt x="3921" y="143"/>
                    <a:pt x="3911" y="134"/>
                    <a:pt x="3900" y="126"/>
                  </a:cubicBezTo>
                  <a:cubicBezTo>
                    <a:pt x="3890" y="117"/>
                    <a:pt x="3880" y="109"/>
                    <a:pt x="3869" y="101"/>
                  </a:cubicBezTo>
                  <a:cubicBezTo>
                    <a:pt x="3825" y="69"/>
                    <a:pt x="3776" y="46"/>
                    <a:pt x="3725" y="31"/>
                  </a:cubicBezTo>
                  <a:cubicBezTo>
                    <a:pt x="3673" y="16"/>
                    <a:pt x="3620" y="8"/>
                    <a:pt x="3566" y="5"/>
                  </a:cubicBezTo>
                  <a:cubicBezTo>
                    <a:pt x="3512" y="3"/>
                    <a:pt x="3458" y="6"/>
                    <a:pt x="3405" y="13"/>
                  </a:cubicBezTo>
                  <a:cubicBezTo>
                    <a:pt x="3352" y="21"/>
                    <a:pt x="3300" y="35"/>
                    <a:pt x="3249" y="51"/>
                  </a:cubicBezTo>
                  <a:cubicBezTo>
                    <a:pt x="3223" y="60"/>
                    <a:pt x="3198" y="69"/>
                    <a:pt x="3173" y="79"/>
                  </a:cubicBezTo>
                  <a:cubicBezTo>
                    <a:pt x="3148" y="89"/>
                    <a:pt x="3124" y="100"/>
                    <a:pt x="3099" y="112"/>
                  </a:cubicBezTo>
                  <a:cubicBezTo>
                    <a:pt x="3003" y="159"/>
                    <a:pt x="2911" y="216"/>
                    <a:pt x="2820" y="273"/>
                  </a:cubicBezTo>
                  <a:cubicBezTo>
                    <a:pt x="2729" y="330"/>
                    <a:pt x="2638" y="388"/>
                    <a:pt x="2542" y="438"/>
                  </a:cubicBezTo>
                  <a:cubicBezTo>
                    <a:pt x="2446" y="488"/>
                    <a:pt x="2344" y="525"/>
                    <a:pt x="2239" y="549"/>
                  </a:cubicBezTo>
                  <a:cubicBezTo>
                    <a:pt x="2187" y="562"/>
                    <a:pt x="2134" y="570"/>
                    <a:pt x="2080" y="577"/>
                  </a:cubicBezTo>
                  <a:cubicBezTo>
                    <a:pt x="2027" y="583"/>
                    <a:pt x="1973" y="586"/>
                    <a:pt x="1919" y="587"/>
                  </a:cubicBezTo>
                  <a:cubicBezTo>
                    <a:pt x="1892" y="587"/>
                    <a:pt x="1865" y="587"/>
                    <a:pt x="1838" y="585"/>
                  </a:cubicBezTo>
                  <a:cubicBezTo>
                    <a:pt x="1811" y="584"/>
                    <a:pt x="1784" y="583"/>
                    <a:pt x="1757" y="582"/>
                  </a:cubicBezTo>
                  <a:cubicBezTo>
                    <a:pt x="1596" y="572"/>
                    <a:pt x="1596" y="572"/>
                    <a:pt x="1596" y="572"/>
                  </a:cubicBezTo>
                  <a:cubicBezTo>
                    <a:pt x="1542" y="568"/>
                    <a:pt x="1489" y="563"/>
                    <a:pt x="1435" y="555"/>
                  </a:cubicBezTo>
                  <a:cubicBezTo>
                    <a:pt x="1382" y="548"/>
                    <a:pt x="1329" y="538"/>
                    <a:pt x="1277" y="526"/>
                  </a:cubicBezTo>
                  <a:cubicBezTo>
                    <a:pt x="1172" y="501"/>
                    <a:pt x="1069" y="469"/>
                    <a:pt x="964" y="446"/>
                  </a:cubicBezTo>
                  <a:cubicBezTo>
                    <a:pt x="944" y="442"/>
                    <a:pt x="944" y="442"/>
                    <a:pt x="944" y="442"/>
                  </a:cubicBezTo>
                  <a:cubicBezTo>
                    <a:pt x="924" y="438"/>
                    <a:pt x="924" y="438"/>
                    <a:pt x="924" y="438"/>
                  </a:cubicBezTo>
                  <a:cubicBezTo>
                    <a:pt x="884" y="431"/>
                    <a:pt x="884" y="431"/>
                    <a:pt x="884" y="431"/>
                  </a:cubicBezTo>
                  <a:cubicBezTo>
                    <a:pt x="845" y="424"/>
                    <a:pt x="845" y="424"/>
                    <a:pt x="845" y="424"/>
                  </a:cubicBezTo>
                  <a:cubicBezTo>
                    <a:pt x="838" y="423"/>
                    <a:pt x="831" y="422"/>
                    <a:pt x="825" y="421"/>
                  </a:cubicBezTo>
                  <a:cubicBezTo>
                    <a:pt x="805" y="419"/>
                    <a:pt x="805" y="419"/>
                    <a:pt x="805" y="419"/>
                  </a:cubicBezTo>
                  <a:cubicBezTo>
                    <a:pt x="751" y="411"/>
                    <a:pt x="698" y="407"/>
                    <a:pt x="644" y="404"/>
                  </a:cubicBezTo>
                  <a:cubicBezTo>
                    <a:pt x="617" y="403"/>
                    <a:pt x="590" y="401"/>
                    <a:pt x="563" y="401"/>
                  </a:cubicBezTo>
                  <a:cubicBezTo>
                    <a:pt x="537" y="400"/>
                    <a:pt x="510" y="400"/>
                    <a:pt x="483" y="400"/>
                  </a:cubicBezTo>
                  <a:cubicBezTo>
                    <a:pt x="429" y="400"/>
                    <a:pt x="375" y="402"/>
                    <a:pt x="321" y="405"/>
                  </a:cubicBezTo>
                  <a:cubicBezTo>
                    <a:pt x="214" y="410"/>
                    <a:pt x="107" y="421"/>
                    <a:pt x="0" y="4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7" name="Freeform 51"/>
            <p:cNvSpPr/>
            <p:nvPr userDrawn="1"/>
          </p:nvSpPr>
          <p:spPr bwMode="auto">
            <a:xfrm>
              <a:off x="13449300" y="2439988"/>
              <a:ext cx="12112625" cy="1633538"/>
            </a:xfrm>
            <a:custGeom>
              <a:avLst/>
              <a:gdLst>
                <a:gd name="T0" fmla="*/ 405 w 4849"/>
                <a:gd name="T1" fmla="*/ 400 h 653"/>
                <a:gd name="T2" fmla="*/ 486 w 4849"/>
                <a:gd name="T3" fmla="*/ 401 h 653"/>
                <a:gd name="T4" fmla="*/ 729 w 4849"/>
                <a:gd name="T5" fmla="*/ 420 h 653"/>
                <a:gd name="T6" fmla="*/ 810 w 4849"/>
                <a:gd name="T7" fmla="*/ 434 h 653"/>
                <a:gd name="T8" fmla="*/ 889 w 4849"/>
                <a:gd name="T9" fmla="*/ 452 h 653"/>
                <a:gd name="T10" fmla="*/ 968 w 4849"/>
                <a:gd name="T11" fmla="*/ 473 h 653"/>
                <a:gd name="T12" fmla="*/ 1394 w 4849"/>
                <a:gd name="T13" fmla="*/ 608 h 653"/>
                <a:gd name="T14" fmla="*/ 1514 w 4849"/>
                <a:gd name="T15" fmla="*/ 630 h 653"/>
                <a:gd name="T16" fmla="*/ 1595 w 4849"/>
                <a:gd name="T17" fmla="*/ 640 h 653"/>
                <a:gd name="T18" fmla="*/ 2276 w 4849"/>
                <a:gd name="T19" fmla="*/ 557 h 653"/>
                <a:gd name="T20" fmla="*/ 2352 w 4849"/>
                <a:gd name="T21" fmla="*/ 528 h 653"/>
                <a:gd name="T22" fmla="*/ 2389 w 4849"/>
                <a:gd name="T23" fmla="*/ 512 h 653"/>
                <a:gd name="T24" fmla="*/ 2499 w 4849"/>
                <a:gd name="T25" fmla="*/ 458 h 653"/>
                <a:gd name="T26" fmla="*/ 2569 w 4849"/>
                <a:gd name="T27" fmla="*/ 419 h 653"/>
                <a:gd name="T28" fmla="*/ 2812 w 4849"/>
                <a:gd name="T29" fmla="*/ 269 h 653"/>
                <a:gd name="T30" fmla="*/ 3568 w 4849"/>
                <a:gd name="T31" fmla="*/ 3 h 653"/>
                <a:gd name="T32" fmla="*/ 3993 w 4849"/>
                <a:gd name="T33" fmla="*/ 216 h 653"/>
                <a:gd name="T34" fmla="*/ 4527 w 4849"/>
                <a:gd name="T35" fmla="*/ 576 h 653"/>
                <a:gd name="T36" fmla="*/ 4587 w 4849"/>
                <a:gd name="T37" fmla="*/ 591 h 653"/>
                <a:gd name="T38" fmla="*/ 4627 w 4849"/>
                <a:gd name="T39" fmla="*/ 598 h 653"/>
                <a:gd name="T40" fmla="*/ 4677 w 4849"/>
                <a:gd name="T41" fmla="*/ 604 h 653"/>
                <a:gd name="T42" fmla="*/ 4687 w 4849"/>
                <a:gd name="T43" fmla="*/ 605 h 653"/>
                <a:gd name="T44" fmla="*/ 4647 w 4849"/>
                <a:gd name="T45" fmla="*/ 602 h 653"/>
                <a:gd name="T46" fmla="*/ 4606 w 4849"/>
                <a:gd name="T47" fmla="*/ 596 h 653"/>
                <a:gd name="T48" fmla="*/ 4547 w 4849"/>
                <a:gd name="T49" fmla="*/ 583 h 653"/>
                <a:gd name="T50" fmla="*/ 4238 w 4849"/>
                <a:gd name="T51" fmla="*/ 430 h 653"/>
                <a:gd name="T52" fmla="*/ 3727 w 4849"/>
                <a:gd name="T53" fmla="*/ 35 h 653"/>
                <a:gd name="T54" fmla="*/ 3097 w 4849"/>
                <a:gd name="T55" fmla="*/ 112 h 653"/>
                <a:gd name="T56" fmla="*/ 2607 w 4849"/>
                <a:gd name="T57" fmla="*/ 401 h 653"/>
                <a:gd name="T58" fmla="*/ 2536 w 4849"/>
                <a:gd name="T59" fmla="*/ 442 h 653"/>
                <a:gd name="T60" fmla="*/ 2428 w 4849"/>
                <a:gd name="T61" fmla="*/ 499 h 653"/>
                <a:gd name="T62" fmla="*/ 2362 w 4849"/>
                <a:gd name="T63" fmla="*/ 528 h 653"/>
                <a:gd name="T64" fmla="*/ 2296 w 4849"/>
                <a:gd name="T65" fmla="*/ 553 h 653"/>
                <a:gd name="T66" fmla="*/ 1920 w 4849"/>
                <a:gd name="T67" fmla="*/ 641 h 653"/>
                <a:gd name="T68" fmla="*/ 1534 w 4849"/>
                <a:gd name="T69" fmla="*/ 636 h 653"/>
                <a:gd name="T70" fmla="*/ 1433 w 4849"/>
                <a:gd name="T71" fmla="*/ 619 h 653"/>
                <a:gd name="T72" fmla="*/ 1276 w 4849"/>
                <a:gd name="T73" fmla="*/ 579 h 653"/>
                <a:gd name="T74" fmla="*/ 928 w 4849"/>
                <a:gd name="T75" fmla="*/ 464 h 653"/>
                <a:gd name="T76" fmla="*/ 849 w 4849"/>
                <a:gd name="T77" fmla="*/ 444 h 653"/>
                <a:gd name="T78" fmla="*/ 749 w 4849"/>
                <a:gd name="T79" fmla="*/ 425 h 653"/>
                <a:gd name="T80" fmla="*/ 648 w 4849"/>
                <a:gd name="T81" fmla="*/ 412 h 653"/>
                <a:gd name="T82" fmla="*/ 445 w 4849"/>
                <a:gd name="T83" fmla="*/ 402 h 653"/>
                <a:gd name="T84" fmla="*/ 0 w 4849"/>
                <a:gd name="T85" fmla="*/ 438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49" h="653">
                  <a:moveTo>
                    <a:pt x="0" y="438"/>
                  </a:moveTo>
                  <a:cubicBezTo>
                    <a:pt x="107" y="421"/>
                    <a:pt x="215" y="409"/>
                    <a:pt x="323" y="403"/>
                  </a:cubicBezTo>
                  <a:cubicBezTo>
                    <a:pt x="350" y="402"/>
                    <a:pt x="377" y="401"/>
                    <a:pt x="405" y="400"/>
                  </a:cubicBezTo>
                  <a:cubicBezTo>
                    <a:pt x="445" y="400"/>
                    <a:pt x="445" y="400"/>
                    <a:pt x="445" y="400"/>
                  </a:cubicBezTo>
                  <a:cubicBezTo>
                    <a:pt x="452" y="400"/>
                    <a:pt x="459" y="400"/>
                    <a:pt x="466" y="400"/>
                  </a:cubicBezTo>
                  <a:cubicBezTo>
                    <a:pt x="486" y="401"/>
                    <a:pt x="486" y="401"/>
                    <a:pt x="486" y="401"/>
                  </a:cubicBezTo>
                  <a:cubicBezTo>
                    <a:pt x="540" y="401"/>
                    <a:pt x="594" y="405"/>
                    <a:pt x="648" y="410"/>
                  </a:cubicBezTo>
                  <a:cubicBezTo>
                    <a:pt x="689" y="415"/>
                    <a:pt x="689" y="415"/>
                    <a:pt x="689" y="415"/>
                  </a:cubicBezTo>
                  <a:cubicBezTo>
                    <a:pt x="702" y="416"/>
                    <a:pt x="716" y="418"/>
                    <a:pt x="729" y="420"/>
                  </a:cubicBezTo>
                  <a:cubicBezTo>
                    <a:pt x="749" y="423"/>
                    <a:pt x="749" y="423"/>
                    <a:pt x="749" y="423"/>
                  </a:cubicBezTo>
                  <a:cubicBezTo>
                    <a:pt x="756" y="424"/>
                    <a:pt x="763" y="425"/>
                    <a:pt x="769" y="427"/>
                  </a:cubicBezTo>
                  <a:cubicBezTo>
                    <a:pt x="810" y="434"/>
                    <a:pt x="810" y="434"/>
                    <a:pt x="810" y="434"/>
                  </a:cubicBezTo>
                  <a:cubicBezTo>
                    <a:pt x="849" y="442"/>
                    <a:pt x="849" y="442"/>
                    <a:pt x="849" y="442"/>
                  </a:cubicBezTo>
                  <a:cubicBezTo>
                    <a:pt x="856" y="444"/>
                    <a:pt x="863" y="445"/>
                    <a:pt x="869" y="447"/>
                  </a:cubicBezTo>
                  <a:cubicBezTo>
                    <a:pt x="889" y="452"/>
                    <a:pt x="889" y="452"/>
                    <a:pt x="889" y="452"/>
                  </a:cubicBezTo>
                  <a:cubicBezTo>
                    <a:pt x="902" y="455"/>
                    <a:pt x="915" y="458"/>
                    <a:pt x="928" y="462"/>
                  </a:cubicBezTo>
                  <a:cubicBezTo>
                    <a:pt x="948" y="467"/>
                    <a:pt x="948" y="467"/>
                    <a:pt x="948" y="467"/>
                  </a:cubicBezTo>
                  <a:cubicBezTo>
                    <a:pt x="968" y="473"/>
                    <a:pt x="968" y="473"/>
                    <a:pt x="968" y="473"/>
                  </a:cubicBezTo>
                  <a:cubicBezTo>
                    <a:pt x="1072" y="505"/>
                    <a:pt x="1173" y="545"/>
                    <a:pt x="1276" y="576"/>
                  </a:cubicBezTo>
                  <a:cubicBezTo>
                    <a:pt x="1302" y="585"/>
                    <a:pt x="1328" y="592"/>
                    <a:pt x="1355" y="598"/>
                  </a:cubicBezTo>
                  <a:cubicBezTo>
                    <a:pt x="1394" y="608"/>
                    <a:pt x="1394" y="608"/>
                    <a:pt x="1394" y="608"/>
                  </a:cubicBezTo>
                  <a:cubicBezTo>
                    <a:pt x="1407" y="611"/>
                    <a:pt x="1421" y="613"/>
                    <a:pt x="1434" y="616"/>
                  </a:cubicBezTo>
                  <a:cubicBezTo>
                    <a:pt x="1447" y="619"/>
                    <a:pt x="1461" y="622"/>
                    <a:pt x="1474" y="624"/>
                  </a:cubicBezTo>
                  <a:cubicBezTo>
                    <a:pt x="1514" y="630"/>
                    <a:pt x="1514" y="630"/>
                    <a:pt x="1514" y="630"/>
                  </a:cubicBezTo>
                  <a:cubicBezTo>
                    <a:pt x="1534" y="633"/>
                    <a:pt x="1534" y="633"/>
                    <a:pt x="1534" y="633"/>
                  </a:cubicBezTo>
                  <a:cubicBezTo>
                    <a:pt x="1541" y="634"/>
                    <a:pt x="1548" y="635"/>
                    <a:pt x="1554" y="636"/>
                  </a:cubicBezTo>
                  <a:cubicBezTo>
                    <a:pt x="1595" y="640"/>
                    <a:pt x="1595" y="640"/>
                    <a:pt x="1595" y="640"/>
                  </a:cubicBezTo>
                  <a:cubicBezTo>
                    <a:pt x="1703" y="650"/>
                    <a:pt x="1812" y="649"/>
                    <a:pt x="1919" y="637"/>
                  </a:cubicBezTo>
                  <a:cubicBezTo>
                    <a:pt x="2027" y="626"/>
                    <a:pt x="2134" y="603"/>
                    <a:pt x="2237" y="569"/>
                  </a:cubicBezTo>
                  <a:cubicBezTo>
                    <a:pt x="2276" y="557"/>
                    <a:pt x="2276" y="557"/>
                    <a:pt x="2276" y="557"/>
                  </a:cubicBezTo>
                  <a:cubicBezTo>
                    <a:pt x="2282" y="554"/>
                    <a:pt x="2288" y="552"/>
                    <a:pt x="2295" y="550"/>
                  </a:cubicBezTo>
                  <a:cubicBezTo>
                    <a:pt x="2314" y="543"/>
                    <a:pt x="2314" y="543"/>
                    <a:pt x="2314" y="543"/>
                  </a:cubicBezTo>
                  <a:cubicBezTo>
                    <a:pt x="2352" y="528"/>
                    <a:pt x="2352" y="528"/>
                    <a:pt x="2352" y="528"/>
                  </a:cubicBezTo>
                  <a:cubicBezTo>
                    <a:pt x="2361" y="524"/>
                    <a:pt x="2361" y="524"/>
                    <a:pt x="2361" y="524"/>
                  </a:cubicBezTo>
                  <a:cubicBezTo>
                    <a:pt x="2370" y="520"/>
                    <a:pt x="2370" y="520"/>
                    <a:pt x="2370" y="520"/>
                  </a:cubicBezTo>
                  <a:cubicBezTo>
                    <a:pt x="2389" y="512"/>
                    <a:pt x="2389" y="512"/>
                    <a:pt x="2389" y="512"/>
                  </a:cubicBezTo>
                  <a:cubicBezTo>
                    <a:pt x="2426" y="495"/>
                    <a:pt x="2426" y="495"/>
                    <a:pt x="2426" y="495"/>
                  </a:cubicBezTo>
                  <a:cubicBezTo>
                    <a:pt x="2438" y="489"/>
                    <a:pt x="2450" y="483"/>
                    <a:pt x="2462" y="477"/>
                  </a:cubicBezTo>
                  <a:cubicBezTo>
                    <a:pt x="2499" y="458"/>
                    <a:pt x="2499" y="458"/>
                    <a:pt x="2499" y="458"/>
                  </a:cubicBezTo>
                  <a:cubicBezTo>
                    <a:pt x="2534" y="439"/>
                    <a:pt x="2534" y="439"/>
                    <a:pt x="2534" y="439"/>
                  </a:cubicBezTo>
                  <a:cubicBezTo>
                    <a:pt x="2552" y="429"/>
                    <a:pt x="2552" y="429"/>
                    <a:pt x="2552" y="429"/>
                  </a:cubicBezTo>
                  <a:cubicBezTo>
                    <a:pt x="2569" y="419"/>
                    <a:pt x="2569" y="419"/>
                    <a:pt x="2569" y="419"/>
                  </a:cubicBezTo>
                  <a:cubicBezTo>
                    <a:pt x="2604" y="398"/>
                    <a:pt x="2604" y="398"/>
                    <a:pt x="2604" y="398"/>
                  </a:cubicBezTo>
                  <a:cubicBezTo>
                    <a:pt x="2628" y="384"/>
                    <a:pt x="2651" y="370"/>
                    <a:pt x="2674" y="355"/>
                  </a:cubicBezTo>
                  <a:cubicBezTo>
                    <a:pt x="2720" y="327"/>
                    <a:pt x="2766" y="298"/>
                    <a:pt x="2812" y="269"/>
                  </a:cubicBezTo>
                  <a:cubicBezTo>
                    <a:pt x="2904" y="211"/>
                    <a:pt x="2997" y="155"/>
                    <a:pt x="3095" y="109"/>
                  </a:cubicBezTo>
                  <a:cubicBezTo>
                    <a:pt x="3194" y="63"/>
                    <a:pt x="3298" y="29"/>
                    <a:pt x="3405" y="11"/>
                  </a:cubicBezTo>
                  <a:cubicBezTo>
                    <a:pt x="3459" y="3"/>
                    <a:pt x="3514" y="0"/>
                    <a:pt x="3568" y="3"/>
                  </a:cubicBezTo>
                  <a:cubicBezTo>
                    <a:pt x="3622" y="6"/>
                    <a:pt x="3676" y="15"/>
                    <a:pt x="3728" y="32"/>
                  </a:cubicBezTo>
                  <a:cubicBezTo>
                    <a:pt x="3780" y="49"/>
                    <a:pt x="3829" y="74"/>
                    <a:pt x="3871" y="108"/>
                  </a:cubicBezTo>
                  <a:cubicBezTo>
                    <a:pt x="3913" y="143"/>
                    <a:pt x="3953" y="179"/>
                    <a:pt x="3993" y="216"/>
                  </a:cubicBezTo>
                  <a:cubicBezTo>
                    <a:pt x="4073" y="290"/>
                    <a:pt x="4152" y="365"/>
                    <a:pt x="4239" y="429"/>
                  </a:cubicBezTo>
                  <a:cubicBezTo>
                    <a:pt x="4283" y="461"/>
                    <a:pt x="4329" y="490"/>
                    <a:pt x="4377" y="515"/>
                  </a:cubicBezTo>
                  <a:cubicBezTo>
                    <a:pt x="4425" y="540"/>
                    <a:pt x="4475" y="561"/>
                    <a:pt x="4527" y="576"/>
                  </a:cubicBezTo>
                  <a:cubicBezTo>
                    <a:pt x="4547" y="582"/>
                    <a:pt x="4547" y="582"/>
                    <a:pt x="4547" y="582"/>
                  </a:cubicBezTo>
                  <a:cubicBezTo>
                    <a:pt x="4553" y="584"/>
                    <a:pt x="4560" y="585"/>
                    <a:pt x="4567" y="587"/>
                  </a:cubicBezTo>
                  <a:cubicBezTo>
                    <a:pt x="4573" y="588"/>
                    <a:pt x="4580" y="590"/>
                    <a:pt x="4587" y="591"/>
                  </a:cubicBezTo>
                  <a:cubicBezTo>
                    <a:pt x="4606" y="595"/>
                    <a:pt x="4606" y="595"/>
                    <a:pt x="4606" y="595"/>
                  </a:cubicBezTo>
                  <a:cubicBezTo>
                    <a:pt x="4616" y="597"/>
                    <a:pt x="4616" y="597"/>
                    <a:pt x="4616" y="597"/>
                  </a:cubicBezTo>
                  <a:cubicBezTo>
                    <a:pt x="4627" y="598"/>
                    <a:pt x="4627" y="598"/>
                    <a:pt x="4627" y="598"/>
                  </a:cubicBezTo>
                  <a:cubicBezTo>
                    <a:pt x="4647" y="601"/>
                    <a:pt x="4647" y="601"/>
                    <a:pt x="4647" y="601"/>
                  </a:cubicBezTo>
                  <a:cubicBezTo>
                    <a:pt x="4653" y="602"/>
                    <a:pt x="4660" y="602"/>
                    <a:pt x="4667" y="603"/>
                  </a:cubicBezTo>
                  <a:cubicBezTo>
                    <a:pt x="4677" y="604"/>
                    <a:pt x="4677" y="604"/>
                    <a:pt x="4677" y="604"/>
                  </a:cubicBezTo>
                  <a:cubicBezTo>
                    <a:pt x="4680" y="604"/>
                    <a:pt x="4684" y="605"/>
                    <a:pt x="4687" y="605"/>
                  </a:cubicBezTo>
                  <a:cubicBezTo>
                    <a:pt x="4741" y="607"/>
                    <a:pt x="4796" y="602"/>
                    <a:pt x="4849" y="589"/>
                  </a:cubicBezTo>
                  <a:cubicBezTo>
                    <a:pt x="4796" y="602"/>
                    <a:pt x="4741" y="607"/>
                    <a:pt x="4687" y="605"/>
                  </a:cubicBezTo>
                  <a:cubicBezTo>
                    <a:pt x="4684" y="605"/>
                    <a:pt x="4680" y="605"/>
                    <a:pt x="4677" y="604"/>
                  </a:cubicBezTo>
                  <a:cubicBezTo>
                    <a:pt x="4667" y="604"/>
                    <a:pt x="4667" y="604"/>
                    <a:pt x="4667" y="604"/>
                  </a:cubicBezTo>
                  <a:cubicBezTo>
                    <a:pt x="4660" y="603"/>
                    <a:pt x="4653" y="603"/>
                    <a:pt x="4647" y="602"/>
                  </a:cubicBezTo>
                  <a:cubicBezTo>
                    <a:pt x="4626" y="599"/>
                    <a:pt x="4626" y="599"/>
                    <a:pt x="4626" y="599"/>
                  </a:cubicBezTo>
                  <a:cubicBezTo>
                    <a:pt x="4616" y="598"/>
                    <a:pt x="4616" y="598"/>
                    <a:pt x="4616" y="598"/>
                  </a:cubicBezTo>
                  <a:cubicBezTo>
                    <a:pt x="4606" y="596"/>
                    <a:pt x="4606" y="596"/>
                    <a:pt x="4606" y="596"/>
                  </a:cubicBezTo>
                  <a:cubicBezTo>
                    <a:pt x="4586" y="592"/>
                    <a:pt x="4586" y="592"/>
                    <a:pt x="4586" y="592"/>
                  </a:cubicBezTo>
                  <a:cubicBezTo>
                    <a:pt x="4580" y="591"/>
                    <a:pt x="4573" y="589"/>
                    <a:pt x="4566" y="588"/>
                  </a:cubicBezTo>
                  <a:cubicBezTo>
                    <a:pt x="4560" y="586"/>
                    <a:pt x="4553" y="585"/>
                    <a:pt x="4547" y="583"/>
                  </a:cubicBezTo>
                  <a:cubicBezTo>
                    <a:pt x="4527" y="577"/>
                    <a:pt x="4527" y="577"/>
                    <a:pt x="4527" y="577"/>
                  </a:cubicBezTo>
                  <a:cubicBezTo>
                    <a:pt x="4475" y="562"/>
                    <a:pt x="4425" y="541"/>
                    <a:pt x="4376" y="516"/>
                  </a:cubicBezTo>
                  <a:cubicBezTo>
                    <a:pt x="4328" y="492"/>
                    <a:pt x="4282" y="462"/>
                    <a:pt x="4238" y="430"/>
                  </a:cubicBezTo>
                  <a:cubicBezTo>
                    <a:pt x="4150" y="366"/>
                    <a:pt x="4071" y="291"/>
                    <a:pt x="3992" y="218"/>
                  </a:cubicBezTo>
                  <a:cubicBezTo>
                    <a:pt x="3952" y="181"/>
                    <a:pt x="3912" y="145"/>
                    <a:pt x="3870" y="110"/>
                  </a:cubicBezTo>
                  <a:cubicBezTo>
                    <a:pt x="3828" y="76"/>
                    <a:pt x="3779" y="51"/>
                    <a:pt x="3727" y="35"/>
                  </a:cubicBezTo>
                  <a:cubicBezTo>
                    <a:pt x="3676" y="18"/>
                    <a:pt x="3622" y="9"/>
                    <a:pt x="3568" y="6"/>
                  </a:cubicBezTo>
                  <a:cubicBezTo>
                    <a:pt x="3514" y="3"/>
                    <a:pt x="3459" y="6"/>
                    <a:pt x="3406" y="14"/>
                  </a:cubicBezTo>
                  <a:cubicBezTo>
                    <a:pt x="3299" y="32"/>
                    <a:pt x="3195" y="66"/>
                    <a:pt x="3097" y="112"/>
                  </a:cubicBezTo>
                  <a:cubicBezTo>
                    <a:pt x="2998" y="158"/>
                    <a:pt x="2905" y="214"/>
                    <a:pt x="2814" y="272"/>
                  </a:cubicBezTo>
                  <a:cubicBezTo>
                    <a:pt x="2768" y="301"/>
                    <a:pt x="2722" y="330"/>
                    <a:pt x="2676" y="359"/>
                  </a:cubicBezTo>
                  <a:cubicBezTo>
                    <a:pt x="2653" y="373"/>
                    <a:pt x="2630" y="387"/>
                    <a:pt x="2607" y="401"/>
                  </a:cubicBezTo>
                  <a:cubicBezTo>
                    <a:pt x="2571" y="422"/>
                    <a:pt x="2571" y="422"/>
                    <a:pt x="2571" y="422"/>
                  </a:cubicBezTo>
                  <a:cubicBezTo>
                    <a:pt x="2554" y="432"/>
                    <a:pt x="2554" y="432"/>
                    <a:pt x="2554" y="432"/>
                  </a:cubicBezTo>
                  <a:cubicBezTo>
                    <a:pt x="2536" y="442"/>
                    <a:pt x="2536" y="442"/>
                    <a:pt x="2536" y="442"/>
                  </a:cubicBezTo>
                  <a:cubicBezTo>
                    <a:pt x="2500" y="462"/>
                    <a:pt x="2500" y="462"/>
                    <a:pt x="2500" y="462"/>
                  </a:cubicBezTo>
                  <a:cubicBezTo>
                    <a:pt x="2464" y="480"/>
                    <a:pt x="2464" y="480"/>
                    <a:pt x="2464" y="480"/>
                  </a:cubicBezTo>
                  <a:cubicBezTo>
                    <a:pt x="2452" y="487"/>
                    <a:pt x="2440" y="493"/>
                    <a:pt x="2428" y="499"/>
                  </a:cubicBezTo>
                  <a:cubicBezTo>
                    <a:pt x="2390" y="515"/>
                    <a:pt x="2390" y="515"/>
                    <a:pt x="2390" y="515"/>
                  </a:cubicBezTo>
                  <a:cubicBezTo>
                    <a:pt x="2372" y="524"/>
                    <a:pt x="2372" y="524"/>
                    <a:pt x="2372" y="524"/>
                  </a:cubicBezTo>
                  <a:cubicBezTo>
                    <a:pt x="2362" y="528"/>
                    <a:pt x="2362" y="528"/>
                    <a:pt x="2362" y="528"/>
                  </a:cubicBezTo>
                  <a:cubicBezTo>
                    <a:pt x="2353" y="531"/>
                    <a:pt x="2353" y="531"/>
                    <a:pt x="2353" y="531"/>
                  </a:cubicBezTo>
                  <a:cubicBezTo>
                    <a:pt x="2315" y="546"/>
                    <a:pt x="2315" y="546"/>
                    <a:pt x="2315" y="546"/>
                  </a:cubicBezTo>
                  <a:cubicBezTo>
                    <a:pt x="2296" y="553"/>
                    <a:pt x="2296" y="553"/>
                    <a:pt x="2296" y="553"/>
                  </a:cubicBezTo>
                  <a:cubicBezTo>
                    <a:pt x="2290" y="556"/>
                    <a:pt x="2283" y="558"/>
                    <a:pt x="2277" y="560"/>
                  </a:cubicBezTo>
                  <a:cubicBezTo>
                    <a:pt x="2238" y="573"/>
                    <a:pt x="2238" y="573"/>
                    <a:pt x="2238" y="573"/>
                  </a:cubicBezTo>
                  <a:cubicBezTo>
                    <a:pt x="2135" y="606"/>
                    <a:pt x="2028" y="629"/>
                    <a:pt x="1920" y="641"/>
                  </a:cubicBezTo>
                  <a:cubicBezTo>
                    <a:pt x="1812" y="652"/>
                    <a:pt x="1703" y="653"/>
                    <a:pt x="1595" y="643"/>
                  </a:cubicBezTo>
                  <a:cubicBezTo>
                    <a:pt x="1554" y="639"/>
                    <a:pt x="1554" y="639"/>
                    <a:pt x="1554" y="639"/>
                  </a:cubicBezTo>
                  <a:cubicBezTo>
                    <a:pt x="1547" y="638"/>
                    <a:pt x="1541" y="637"/>
                    <a:pt x="1534" y="636"/>
                  </a:cubicBezTo>
                  <a:cubicBezTo>
                    <a:pt x="1514" y="633"/>
                    <a:pt x="1514" y="633"/>
                    <a:pt x="1514" y="633"/>
                  </a:cubicBezTo>
                  <a:cubicBezTo>
                    <a:pt x="1473" y="627"/>
                    <a:pt x="1473" y="627"/>
                    <a:pt x="1473" y="627"/>
                  </a:cubicBezTo>
                  <a:cubicBezTo>
                    <a:pt x="1460" y="624"/>
                    <a:pt x="1447" y="622"/>
                    <a:pt x="1433" y="619"/>
                  </a:cubicBezTo>
                  <a:cubicBezTo>
                    <a:pt x="1420" y="616"/>
                    <a:pt x="1407" y="614"/>
                    <a:pt x="1394" y="611"/>
                  </a:cubicBezTo>
                  <a:cubicBezTo>
                    <a:pt x="1354" y="601"/>
                    <a:pt x="1354" y="601"/>
                    <a:pt x="1354" y="601"/>
                  </a:cubicBezTo>
                  <a:cubicBezTo>
                    <a:pt x="1328" y="595"/>
                    <a:pt x="1301" y="587"/>
                    <a:pt x="1276" y="579"/>
                  </a:cubicBezTo>
                  <a:cubicBezTo>
                    <a:pt x="1172" y="547"/>
                    <a:pt x="1071" y="507"/>
                    <a:pt x="967" y="475"/>
                  </a:cubicBezTo>
                  <a:cubicBezTo>
                    <a:pt x="947" y="470"/>
                    <a:pt x="947" y="470"/>
                    <a:pt x="947" y="470"/>
                  </a:cubicBezTo>
                  <a:cubicBezTo>
                    <a:pt x="928" y="464"/>
                    <a:pt x="928" y="464"/>
                    <a:pt x="928" y="464"/>
                  </a:cubicBezTo>
                  <a:cubicBezTo>
                    <a:pt x="915" y="460"/>
                    <a:pt x="902" y="457"/>
                    <a:pt x="888" y="454"/>
                  </a:cubicBezTo>
                  <a:cubicBezTo>
                    <a:pt x="869" y="449"/>
                    <a:pt x="869" y="449"/>
                    <a:pt x="869" y="449"/>
                  </a:cubicBezTo>
                  <a:cubicBezTo>
                    <a:pt x="862" y="447"/>
                    <a:pt x="856" y="446"/>
                    <a:pt x="849" y="444"/>
                  </a:cubicBezTo>
                  <a:cubicBezTo>
                    <a:pt x="809" y="436"/>
                    <a:pt x="809" y="436"/>
                    <a:pt x="809" y="436"/>
                  </a:cubicBezTo>
                  <a:cubicBezTo>
                    <a:pt x="769" y="429"/>
                    <a:pt x="769" y="429"/>
                    <a:pt x="769" y="429"/>
                  </a:cubicBezTo>
                  <a:cubicBezTo>
                    <a:pt x="762" y="428"/>
                    <a:pt x="756" y="426"/>
                    <a:pt x="749" y="425"/>
                  </a:cubicBezTo>
                  <a:cubicBezTo>
                    <a:pt x="729" y="422"/>
                    <a:pt x="729" y="422"/>
                    <a:pt x="729" y="422"/>
                  </a:cubicBezTo>
                  <a:cubicBezTo>
                    <a:pt x="716" y="420"/>
                    <a:pt x="702" y="418"/>
                    <a:pt x="689" y="417"/>
                  </a:cubicBezTo>
                  <a:cubicBezTo>
                    <a:pt x="648" y="412"/>
                    <a:pt x="648" y="412"/>
                    <a:pt x="648" y="412"/>
                  </a:cubicBezTo>
                  <a:cubicBezTo>
                    <a:pt x="594" y="407"/>
                    <a:pt x="540" y="403"/>
                    <a:pt x="486" y="402"/>
                  </a:cubicBezTo>
                  <a:cubicBezTo>
                    <a:pt x="466" y="402"/>
                    <a:pt x="466" y="402"/>
                    <a:pt x="466" y="402"/>
                  </a:cubicBezTo>
                  <a:cubicBezTo>
                    <a:pt x="459" y="401"/>
                    <a:pt x="452" y="402"/>
                    <a:pt x="445" y="402"/>
                  </a:cubicBezTo>
                  <a:cubicBezTo>
                    <a:pt x="405" y="402"/>
                    <a:pt x="405" y="402"/>
                    <a:pt x="405" y="402"/>
                  </a:cubicBezTo>
                  <a:cubicBezTo>
                    <a:pt x="377" y="402"/>
                    <a:pt x="350" y="403"/>
                    <a:pt x="323" y="404"/>
                  </a:cubicBezTo>
                  <a:cubicBezTo>
                    <a:pt x="215" y="409"/>
                    <a:pt x="107" y="421"/>
                    <a:pt x="0" y="4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8" name="Freeform 52"/>
            <p:cNvSpPr/>
            <p:nvPr userDrawn="1"/>
          </p:nvSpPr>
          <p:spPr bwMode="auto">
            <a:xfrm>
              <a:off x="13452475" y="2630488"/>
              <a:ext cx="12111038" cy="1449388"/>
            </a:xfrm>
            <a:custGeom>
              <a:avLst/>
              <a:gdLst>
                <a:gd name="T0" fmla="*/ 4530 w 4849"/>
                <a:gd name="T1" fmla="*/ 542 h 580"/>
                <a:gd name="T2" fmla="*/ 4107 w 4849"/>
                <a:gd name="T3" fmla="*/ 319 h 580"/>
                <a:gd name="T4" fmla="*/ 3852 w 4849"/>
                <a:gd name="T5" fmla="*/ 107 h 580"/>
                <a:gd name="T6" fmla="*/ 3810 w 4849"/>
                <a:gd name="T7" fmla="*/ 80 h 580"/>
                <a:gd name="T8" fmla="*/ 3765 w 4849"/>
                <a:gd name="T9" fmla="*/ 58 h 580"/>
                <a:gd name="T10" fmla="*/ 3561 w 4849"/>
                <a:gd name="T11" fmla="*/ 9 h 580"/>
                <a:gd name="T12" fmla="*/ 3320 w 4849"/>
                <a:gd name="T13" fmla="*/ 14 h 580"/>
                <a:gd name="T14" fmla="*/ 3241 w 4849"/>
                <a:gd name="T15" fmla="*/ 27 h 580"/>
                <a:gd name="T16" fmla="*/ 3163 w 4849"/>
                <a:gd name="T17" fmla="*/ 47 h 580"/>
                <a:gd name="T18" fmla="*/ 3068 w 4849"/>
                <a:gd name="T19" fmla="*/ 79 h 580"/>
                <a:gd name="T20" fmla="*/ 2976 w 4849"/>
                <a:gd name="T21" fmla="*/ 118 h 580"/>
                <a:gd name="T22" fmla="*/ 2797 w 4849"/>
                <a:gd name="T23" fmla="*/ 209 h 580"/>
                <a:gd name="T24" fmla="*/ 2410 w 4849"/>
                <a:gd name="T25" fmla="*/ 423 h 580"/>
                <a:gd name="T26" fmla="*/ 2336 w 4849"/>
                <a:gd name="T27" fmla="*/ 456 h 580"/>
                <a:gd name="T28" fmla="*/ 2242 w 4849"/>
                <a:gd name="T29" fmla="*/ 491 h 580"/>
                <a:gd name="T30" fmla="*/ 1889 w 4849"/>
                <a:gd name="T31" fmla="*/ 569 h 580"/>
                <a:gd name="T32" fmla="*/ 1809 w 4849"/>
                <a:gd name="T33" fmla="*/ 576 h 580"/>
                <a:gd name="T34" fmla="*/ 1728 w 4849"/>
                <a:gd name="T35" fmla="*/ 579 h 580"/>
                <a:gd name="T36" fmla="*/ 1628 w 4849"/>
                <a:gd name="T37" fmla="*/ 578 h 580"/>
                <a:gd name="T38" fmla="*/ 1547 w 4849"/>
                <a:gd name="T39" fmla="*/ 573 h 580"/>
                <a:gd name="T40" fmla="*/ 1447 w 4849"/>
                <a:gd name="T41" fmla="*/ 562 h 580"/>
                <a:gd name="T42" fmla="*/ 1309 w 4849"/>
                <a:gd name="T43" fmla="*/ 536 h 580"/>
                <a:gd name="T44" fmla="*/ 919 w 4849"/>
                <a:gd name="T45" fmla="*/ 437 h 580"/>
                <a:gd name="T46" fmla="*/ 840 w 4849"/>
                <a:gd name="T47" fmla="*/ 420 h 580"/>
                <a:gd name="T48" fmla="*/ 622 w 4849"/>
                <a:gd name="T49" fmla="*/ 390 h 580"/>
                <a:gd name="T50" fmla="*/ 481 w 4849"/>
                <a:gd name="T51" fmla="*/ 383 h 580"/>
                <a:gd name="T52" fmla="*/ 340 w 4849"/>
                <a:gd name="T53" fmla="*/ 384 h 580"/>
                <a:gd name="T54" fmla="*/ 0 w 4849"/>
                <a:gd name="T55" fmla="*/ 415 h 580"/>
                <a:gd name="T56" fmla="*/ 340 w 4849"/>
                <a:gd name="T57" fmla="*/ 383 h 580"/>
                <a:gd name="T58" fmla="*/ 481 w 4849"/>
                <a:gd name="T59" fmla="*/ 382 h 580"/>
                <a:gd name="T60" fmla="*/ 622 w 4849"/>
                <a:gd name="T61" fmla="*/ 388 h 580"/>
                <a:gd name="T62" fmla="*/ 841 w 4849"/>
                <a:gd name="T63" fmla="*/ 418 h 580"/>
                <a:gd name="T64" fmla="*/ 920 w 4849"/>
                <a:gd name="T65" fmla="*/ 435 h 580"/>
                <a:gd name="T66" fmla="*/ 1309 w 4849"/>
                <a:gd name="T67" fmla="*/ 534 h 580"/>
                <a:gd name="T68" fmla="*/ 1448 w 4849"/>
                <a:gd name="T69" fmla="*/ 559 h 580"/>
                <a:gd name="T70" fmla="*/ 1547 w 4849"/>
                <a:gd name="T71" fmla="*/ 570 h 580"/>
                <a:gd name="T72" fmla="*/ 1628 w 4849"/>
                <a:gd name="T73" fmla="*/ 575 h 580"/>
                <a:gd name="T74" fmla="*/ 1728 w 4849"/>
                <a:gd name="T75" fmla="*/ 576 h 580"/>
                <a:gd name="T76" fmla="*/ 1808 w 4849"/>
                <a:gd name="T77" fmla="*/ 573 h 580"/>
                <a:gd name="T78" fmla="*/ 1888 w 4849"/>
                <a:gd name="T79" fmla="*/ 566 h 580"/>
                <a:gd name="T80" fmla="*/ 2241 w 4849"/>
                <a:gd name="T81" fmla="*/ 488 h 580"/>
                <a:gd name="T82" fmla="*/ 2335 w 4849"/>
                <a:gd name="T83" fmla="*/ 452 h 580"/>
                <a:gd name="T84" fmla="*/ 2408 w 4849"/>
                <a:gd name="T85" fmla="*/ 420 h 580"/>
                <a:gd name="T86" fmla="*/ 2795 w 4849"/>
                <a:gd name="T87" fmla="*/ 206 h 580"/>
                <a:gd name="T88" fmla="*/ 2974 w 4849"/>
                <a:gd name="T89" fmla="*/ 114 h 580"/>
                <a:gd name="T90" fmla="*/ 3067 w 4849"/>
                <a:gd name="T91" fmla="*/ 75 h 580"/>
                <a:gd name="T92" fmla="*/ 3162 w 4849"/>
                <a:gd name="T93" fmla="*/ 44 h 580"/>
                <a:gd name="T94" fmla="*/ 3241 w 4849"/>
                <a:gd name="T95" fmla="*/ 24 h 580"/>
                <a:gd name="T96" fmla="*/ 3320 w 4849"/>
                <a:gd name="T97" fmla="*/ 11 h 580"/>
                <a:gd name="T98" fmla="*/ 3561 w 4849"/>
                <a:gd name="T99" fmla="*/ 6 h 580"/>
                <a:gd name="T100" fmla="*/ 3766 w 4849"/>
                <a:gd name="T101" fmla="*/ 56 h 580"/>
                <a:gd name="T102" fmla="*/ 3811 w 4849"/>
                <a:gd name="T103" fmla="*/ 78 h 580"/>
                <a:gd name="T104" fmla="*/ 3854 w 4849"/>
                <a:gd name="T105" fmla="*/ 105 h 580"/>
                <a:gd name="T106" fmla="*/ 4108 w 4849"/>
                <a:gd name="T107" fmla="*/ 317 h 580"/>
                <a:gd name="T108" fmla="*/ 4530 w 4849"/>
                <a:gd name="T109" fmla="*/ 541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49" h="580">
                  <a:moveTo>
                    <a:pt x="4849" y="549"/>
                  </a:moveTo>
                  <a:cubicBezTo>
                    <a:pt x="4797" y="561"/>
                    <a:pt x="4743" y="565"/>
                    <a:pt x="4689" y="563"/>
                  </a:cubicBezTo>
                  <a:cubicBezTo>
                    <a:pt x="4636" y="562"/>
                    <a:pt x="4582" y="555"/>
                    <a:pt x="4530" y="542"/>
                  </a:cubicBezTo>
                  <a:cubicBezTo>
                    <a:pt x="4478" y="529"/>
                    <a:pt x="4427" y="512"/>
                    <a:pt x="4378" y="491"/>
                  </a:cubicBezTo>
                  <a:cubicBezTo>
                    <a:pt x="4328" y="470"/>
                    <a:pt x="4281" y="445"/>
                    <a:pt x="4236" y="415"/>
                  </a:cubicBezTo>
                  <a:cubicBezTo>
                    <a:pt x="4191" y="386"/>
                    <a:pt x="4148" y="353"/>
                    <a:pt x="4107" y="319"/>
                  </a:cubicBezTo>
                  <a:cubicBezTo>
                    <a:pt x="4066" y="285"/>
                    <a:pt x="4026" y="249"/>
                    <a:pt x="3985" y="214"/>
                  </a:cubicBezTo>
                  <a:cubicBezTo>
                    <a:pt x="3945" y="179"/>
                    <a:pt x="3903" y="145"/>
                    <a:pt x="3860" y="113"/>
                  </a:cubicBezTo>
                  <a:cubicBezTo>
                    <a:pt x="3858" y="111"/>
                    <a:pt x="3855" y="109"/>
                    <a:pt x="3852" y="107"/>
                  </a:cubicBezTo>
                  <a:cubicBezTo>
                    <a:pt x="3844" y="101"/>
                    <a:pt x="3844" y="101"/>
                    <a:pt x="3844" y="101"/>
                  </a:cubicBezTo>
                  <a:cubicBezTo>
                    <a:pt x="3827" y="90"/>
                    <a:pt x="3827" y="90"/>
                    <a:pt x="3827" y="90"/>
                  </a:cubicBezTo>
                  <a:cubicBezTo>
                    <a:pt x="3810" y="80"/>
                    <a:pt x="3810" y="80"/>
                    <a:pt x="3810" y="80"/>
                  </a:cubicBezTo>
                  <a:cubicBezTo>
                    <a:pt x="3804" y="77"/>
                    <a:pt x="3798" y="74"/>
                    <a:pt x="3792" y="71"/>
                  </a:cubicBezTo>
                  <a:cubicBezTo>
                    <a:pt x="3774" y="62"/>
                    <a:pt x="3774" y="62"/>
                    <a:pt x="3774" y="62"/>
                  </a:cubicBezTo>
                  <a:cubicBezTo>
                    <a:pt x="3765" y="58"/>
                    <a:pt x="3765" y="58"/>
                    <a:pt x="3765" y="58"/>
                  </a:cubicBezTo>
                  <a:cubicBezTo>
                    <a:pt x="3755" y="55"/>
                    <a:pt x="3755" y="55"/>
                    <a:pt x="3755" y="55"/>
                  </a:cubicBezTo>
                  <a:cubicBezTo>
                    <a:pt x="3743" y="50"/>
                    <a:pt x="3731" y="45"/>
                    <a:pt x="3718" y="41"/>
                  </a:cubicBezTo>
                  <a:cubicBezTo>
                    <a:pt x="3667" y="24"/>
                    <a:pt x="3614" y="14"/>
                    <a:pt x="3561" y="9"/>
                  </a:cubicBezTo>
                  <a:cubicBezTo>
                    <a:pt x="3507" y="4"/>
                    <a:pt x="3454" y="3"/>
                    <a:pt x="3400" y="6"/>
                  </a:cubicBezTo>
                  <a:cubicBezTo>
                    <a:pt x="3387" y="7"/>
                    <a:pt x="3374" y="8"/>
                    <a:pt x="3360" y="9"/>
                  </a:cubicBezTo>
                  <a:cubicBezTo>
                    <a:pt x="3347" y="11"/>
                    <a:pt x="3334" y="12"/>
                    <a:pt x="3320" y="14"/>
                  </a:cubicBezTo>
                  <a:cubicBezTo>
                    <a:pt x="3300" y="16"/>
                    <a:pt x="3300" y="16"/>
                    <a:pt x="3300" y="16"/>
                  </a:cubicBezTo>
                  <a:cubicBezTo>
                    <a:pt x="3294" y="17"/>
                    <a:pt x="3287" y="19"/>
                    <a:pt x="3281" y="20"/>
                  </a:cubicBezTo>
                  <a:cubicBezTo>
                    <a:pt x="3241" y="27"/>
                    <a:pt x="3241" y="27"/>
                    <a:pt x="3241" y="27"/>
                  </a:cubicBezTo>
                  <a:cubicBezTo>
                    <a:pt x="3228" y="30"/>
                    <a:pt x="3215" y="34"/>
                    <a:pt x="3202" y="37"/>
                  </a:cubicBezTo>
                  <a:cubicBezTo>
                    <a:pt x="3183" y="41"/>
                    <a:pt x="3183" y="41"/>
                    <a:pt x="3183" y="41"/>
                  </a:cubicBezTo>
                  <a:cubicBezTo>
                    <a:pt x="3176" y="43"/>
                    <a:pt x="3170" y="45"/>
                    <a:pt x="3163" y="47"/>
                  </a:cubicBezTo>
                  <a:cubicBezTo>
                    <a:pt x="3125" y="59"/>
                    <a:pt x="3125" y="59"/>
                    <a:pt x="3125" y="59"/>
                  </a:cubicBezTo>
                  <a:cubicBezTo>
                    <a:pt x="3112" y="63"/>
                    <a:pt x="3100" y="67"/>
                    <a:pt x="3087" y="72"/>
                  </a:cubicBezTo>
                  <a:cubicBezTo>
                    <a:pt x="3068" y="79"/>
                    <a:pt x="3068" y="79"/>
                    <a:pt x="3068" y="79"/>
                  </a:cubicBezTo>
                  <a:cubicBezTo>
                    <a:pt x="3050" y="86"/>
                    <a:pt x="3050" y="86"/>
                    <a:pt x="3050" y="86"/>
                  </a:cubicBezTo>
                  <a:cubicBezTo>
                    <a:pt x="3012" y="101"/>
                    <a:pt x="3012" y="101"/>
                    <a:pt x="3012" y="101"/>
                  </a:cubicBezTo>
                  <a:cubicBezTo>
                    <a:pt x="2976" y="118"/>
                    <a:pt x="2976" y="118"/>
                    <a:pt x="2976" y="118"/>
                  </a:cubicBezTo>
                  <a:cubicBezTo>
                    <a:pt x="2970" y="120"/>
                    <a:pt x="2963" y="123"/>
                    <a:pt x="2957" y="126"/>
                  </a:cubicBezTo>
                  <a:cubicBezTo>
                    <a:pt x="2939" y="135"/>
                    <a:pt x="2939" y="135"/>
                    <a:pt x="2939" y="135"/>
                  </a:cubicBezTo>
                  <a:cubicBezTo>
                    <a:pt x="2891" y="158"/>
                    <a:pt x="2844" y="184"/>
                    <a:pt x="2797" y="209"/>
                  </a:cubicBezTo>
                  <a:cubicBezTo>
                    <a:pt x="2703" y="262"/>
                    <a:pt x="2612" y="317"/>
                    <a:pt x="2517" y="369"/>
                  </a:cubicBezTo>
                  <a:cubicBezTo>
                    <a:pt x="2494" y="382"/>
                    <a:pt x="2470" y="394"/>
                    <a:pt x="2446" y="406"/>
                  </a:cubicBezTo>
                  <a:cubicBezTo>
                    <a:pt x="2434" y="412"/>
                    <a:pt x="2422" y="418"/>
                    <a:pt x="2410" y="423"/>
                  </a:cubicBezTo>
                  <a:cubicBezTo>
                    <a:pt x="2392" y="432"/>
                    <a:pt x="2392" y="432"/>
                    <a:pt x="2392" y="432"/>
                  </a:cubicBezTo>
                  <a:cubicBezTo>
                    <a:pt x="2385" y="435"/>
                    <a:pt x="2379" y="438"/>
                    <a:pt x="2373" y="440"/>
                  </a:cubicBezTo>
                  <a:cubicBezTo>
                    <a:pt x="2336" y="456"/>
                    <a:pt x="2336" y="456"/>
                    <a:pt x="2336" y="456"/>
                  </a:cubicBezTo>
                  <a:cubicBezTo>
                    <a:pt x="2324" y="461"/>
                    <a:pt x="2311" y="466"/>
                    <a:pt x="2299" y="471"/>
                  </a:cubicBezTo>
                  <a:cubicBezTo>
                    <a:pt x="2261" y="485"/>
                    <a:pt x="2261" y="485"/>
                    <a:pt x="2261" y="485"/>
                  </a:cubicBezTo>
                  <a:cubicBezTo>
                    <a:pt x="2242" y="491"/>
                    <a:pt x="2242" y="491"/>
                    <a:pt x="2242" y="491"/>
                  </a:cubicBezTo>
                  <a:cubicBezTo>
                    <a:pt x="2223" y="497"/>
                    <a:pt x="2223" y="497"/>
                    <a:pt x="2223" y="497"/>
                  </a:cubicBezTo>
                  <a:cubicBezTo>
                    <a:pt x="2121" y="530"/>
                    <a:pt x="2015" y="553"/>
                    <a:pt x="1909" y="567"/>
                  </a:cubicBezTo>
                  <a:cubicBezTo>
                    <a:pt x="1889" y="569"/>
                    <a:pt x="1889" y="569"/>
                    <a:pt x="1889" y="569"/>
                  </a:cubicBezTo>
                  <a:cubicBezTo>
                    <a:pt x="1882" y="570"/>
                    <a:pt x="1875" y="570"/>
                    <a:pt x="1869" y="571"/>
                  </a:cubicBezTo>
                  <a:cubicBezTo>
                    <a:pt x="1829" y="575"/>
                    <a:pt x="1829" y="575"/>
                    <a:pt x="1829" y="575"/>
                  </a:cubicBezTo>
                  <a:cubicBezTo>
                    <a:pt x="1822" y="575"/>
                    <a:pt x="1815" y="576"/>
                    <a:pt x="1809" y="576"/>
                  </a:cubicBezTo>
                  <a:cubicBezTo>
                    <a:pt x="1788" y="577"/>
                    <a:pt x="1788" y="577"/>
                    <a:pt x="1788" y="577"/>
                  </a:cubicBezTo>
                  <a:cubicBezTo>
                    <a:pt x="1748" y="579"/>
                    <a:pt x="1748" y="579"/>
                    <a:pt x="1748" y="579"/>
                  </a:cubicBezTo>
                  <a:cubicBezTo>
                    <a:pt x="1742" y="579"/>
                    <a:pt x="1735" y="579"/>
                    <a:pt x="1728" y="579"/>
                  </a:cubicBezTo>
                  <a:cubicBezTo>
                    <a:pt x="1708" y="580"/>
                    <a:pt x="1708" y="580"/>
                    <a:pt x="1708" y="580"/>
                  </a:cubicBezTo>
                  <a:cubicBezTo>
                    <a:pt x="1668" y="580"/>
                    <a:pt x="1668" y="580"/>
                    <a:pt x="1668" y="580"/>
                  </a:cubicBezTo>
                  <a:cubicBezTo>
                    <a:pt x="1628" y="578"/>
                    <a:pt x="1628" y="578"/>
                    <a:pt x="1628" y="578"/>
                  </a:cubicBezTo>
                  <a:cubicBezTo>
                    <a:pt x="1607" y="577"/>
                    <a:pt x="1607" y="577"/>
                    <a:pt x="1607" y="577"/>
                  </a:cubicBezTo>
                  <a:cubicBezTo>
                    <a:pt x="1601" y="577"/>
                    <a:pt x="1594" y="577"/>
                    <a:pt x="1587" y="576"/>
                  </a:cubicBezTo>
                  <a:cubicBezTo>
                    <a:pt x="1547" y="573"/>
                    <a:pt x="1547" y="573"/>
                    <a:pt x="1547" y="573"/>
                  </a:cubicBezTo>
                  <a:cubicBezTo>
                    <a:pt x="1534" y="572"/>
                    <a:pt x="1520" y="571"/>
                    <a:pt x="1507" y="569"/>
                  </a:cubicBezTo>
                  <a:cubicBezTo>
                    <a:pt x="1467" y="565"/>
                    <a:pt x="1467" y="565"/>
                    <a:pt x="1467" y="565"/>
                  </a:cubicBezTo>
                  <a:cubicBezTo>
                    <a:pt x="1447" y="562"/>
                    <a:pt x="1447" y="562"/>
                    <a:pt x="1447" y="562"/>
                  </a:cubicBezTo>
                  <a:cubicBezTo>
                    <a:pt x="1427" y="559"/>
                    <a:pt x="1427" y="559"/>
                    <a:pt x="1427" y="559"/>
                  </a:cubicBezTo>
                  <a:cubicBezTo>
                    <a:pt x="1401" y="554"/>
                    <a:pt x="1374" y="550"/>
                    <a:pt x="1348" y="544"/>
                  </a:cubicBezTo>
                  <a:cubicBezTo>
                    <a:pt x="1309" y="536"/>
                    <a:pt x="1309" y="536"/>
                    <a:pt x="1309" y="536"/>
                  </a:cubicBezTo>
                  <a:cubicBezTo>
                    <a:pt x="1296" y="533"/>
                    <a:pt x="1283" y="530"/>
                    <a:pt x="1270" y="527"/>
                  </a:cubicBezTo>
                  <a:cubicBezTo>
                    <a:pt x="1165" y="502"/>
                    <a:pt x="1062" y="472"/>
                    <a:pt x="958" y="447"/>
                  </a:cubicBezTo>
                  <a:cubicBezTo>
                    <a:pt x="919" y="437"/>
                    <a:pt x="919" y="437"/>
                    <a:pt x="919" y="437"/>
                  </a:cubicBezTo>
                  <a:cubicBezTo>
                    <a:pt x="899" y="433"/>
                    <a:pt x="899" y="433"/>
                    <a:pt x="899" y="433"/>
                  </a:cubicBezTo>
                  <a:cubicBezTo>
                    <a:pt x="880" y="428"/>
                    <a:pt x="880" y="428"/>
                    <a:pt x="880" y="428"/>
                  </a:cubicBezTo>
                  <a:cubicBezTo>
                    <a:pt x="867" y="426"/>
                    <a:pt x="854" y="423"/>
                    <a:pt x="840" y="420"/>
                  </a:cubicBezTo>
                  <a:cubicBezTo>
                    <a:pt x="801" y="413"/>
                    <a:pt x="801" y="413"/>
                    <a:pt x="801" y="413"/>
                  </a:cubicBezTo>
                  <a:cubicBezTo>
                    <a:pt x="748" y="404"/>
                    <a:pt x="695" y="397"/>
                    <a:pt x="642" y="392"/>
                  </a:cubicBezTo>
                  <a:cubicBezTo>
                    <a:pt x="622" y="390"/>
                    <a:pt x="622" y="390"/>
                    <a:pt x="622" y="390"/>
                  </a:cubicBezTo>
                  <a:cubicBezTo>
                    <a:pt x="602" y="389"/>
                    <a:pt x="602" y="389"/>
                    <a:pt x="602" y="389"/>
                  </a:cubicBezTo>
                  <a:cubicBezTo>
                    <a:pt x="588" y="388"/>
                    <a:pt x="575" y="387"/>
                    <a:pt x="561" y="386"/>
                  </a:cubicBezTo>
                  <a:cubicBezTo>
                    <a:pt x="535" y="385"/>
                    <a:pt x="508" y="383"/>
                    <a:pt x="481" y="383"/>
                  </a:cubicBezTo>
                  <a:cubicBezTo>
                    <a:pt x="454" y="382"/>
                    <a:pt x="427" y="383"/>
                    <a:pt x="401" y="383"/>
                  </a:cubicBezTo>
                  <a:cubicBezTo>
                    <a:pt x="387" y="383"/>
                    <a:pt x="374" y="383"/>
                    <a:pt x="360" y="384"/>
                  </a:cubicBezTo>
                  <a:cubicBezTo>
                    <a:pt x="340" y="384"/>
                    <a:pt x="340" y="384"/>
                    <a:pt x="340" y="384"/>
                  </a:cubicBezTo>
                  <a:cubicBezTo>
                    <a:pt x="320" y="385"/>
                    <a:pt x="320" y="385"/>
                    <a:pt x="320" y="385"/>
                  </a:cubicBezTo>
                  <a:cubicBezTo>
                    <a:pt x="267" y="387"/>
                    <a:pt x="213" y="391"/>
                    <a:pt x="160" y="396"/>
                  </a:cubicBezTo>
                  <a:cubicBezTo>
                    <a:pt x="106" y="401"/>
                    <a:pt x="53" y="408"/>
                    <a:pt x="0" y="415"/>
                  </a:cubicBezTo>
                  <a:cubicBezTo>
                    <a:pt x="53" y="407"/>
                    <a:pt x="106" y="401"/>
                    <a:pt x="160" y="395"/>
                  </a:cubicBezTo>
                  <a:cubicBezTo>
                    <a:pt x="213" y="390"/>
                    <a:pt x="267" y="386"/>
                    <a:pt x="320" y="384"/>
                  </a:cubicBezTo>
                  <a:cubicBezTo>
                    <a:pt x="340" y="383"/>
                    <a:pt x="340" y="383"/>
                    <a:pt x="340" y="383"/>
                  </a:cubicBezTo>
                  <a:cubicBezTo>
                    <a:pt x="360" y="382"/>
                    <a:pt x="360" y="382"/>
                    <a:pt x="360" y="382"/>
                  </a:cubicBezTo>
                  <a:cubicBezTo>
                    <a:pt x="374" y="382"/>
                    <a:pt x="387" y="382"/>
                    <a:pt x="401" y="381"/>
                  </a:cubicBezTo>
                  <a:cubicBezTo>
                    <a:pt x="427" y="381"/>
                    <a:pt x="454" y="381"/>
                    <a:pt x="481" y="382"/>
                  </a:cubicBezTo>
                  <a:cubicBezTo>
                    <a:pt x="508" y="382"/>
                    <a:pt x="535" y="383"/>
                    <a:pt x="562" y="384"/>
                  </a:cubicBezTo>
                  <a:cubicBezTo>
                    <a:pt x="575" y="385"/>
                    <a:pt x="588" y="386"/>
                    <a:pt x="602" y="387"/>
                  </a:cubicBezTo>
                  <a:cubicBezTo>
                    <a:pt x="622" y="388"/>
                    <a:pt x="622" y="388"/>
                    <a:pt x="622" y="388"/>
                  </a:cubicBezTo>
                  <a:cubicBezTo>
                    <a:pt x="642" y="390"/>
                    <a:pt x="642" y="390"/>
                    <a:pt x="642" y="390"/>
                  </a:cubicBezTo>
                  <a:cubicBezTo>
                    <a:pt x="695" y="394"/>
                    <a:pt x="748" y="402"/>
                    <a:pt x="801" y="411"/>
                  </a:cubicBezTo>
                  <a:cubicBezTo>
                    <a:pt x="841" y="418"/>
                    <a:pt x="841" y="418"/>
                    <a:pt x="841" y="418"/>
                  </a:cubicBezTo>
                  <a:cubicBezTo>
                    <a:pt x="854" y="420"/>
                    <a:pt x="867" y="423"/>
                    <a:pt x="880" y="426"/>
                  </a:cubicBezTo>
                  <a:cubicBezTo>
                    <a:pt x="900" y="430"/>
                    <a:pt x="900" y="430"/>
                    <a:pt x="900" y="430"/>
                  </a:cubicBezTo>
                  <a:cubicBezTo>
                    <a:pt x="920" y="435"/>
                    <a:pt x="920" y="435"/>
                    <a:pt x="920" y="435"/>
                  </a:cubicBezTo>
                  <a:cubicBezTo>
                    <a:pt x="959" y="444"/>
                    <a:pt x="959" y="444"/>
                    <a:pt x="959" y="444"/>
                  </a:cubicBezTo>
                  <a:cubicBezTo>
                    <a:pt x="1063" y="470"/>
                    <a:pt x="1166" y="499"/>
                    <a:pt x="1270" y="524"/>
                  </a:cubicBezTo>
                  <a:cubicBezTo>
                    <a:pt x="1283" y="528"/>
                    <a:pt x="1296" y="531"/>
                    <a:pt x="1309" y="534"/>
                  </a:cubicBezTo>
                  <a:cubicBezTo>
                    <a:pt x="1349" y="542"/>
                    <a:pt x="1349" y="542"/>
                    <a:pt x="1349" y="542"/>
                  </a:cubicBezTo>
                  <a:cubicBezTo>
                    <a:pt x="1375" y="548"/>
                    <a:pt x="1401" y="552"/>
                    <a:pt x="1428" y="556"/>
                  </a:cubicBezTo>
                  <a:cubicBezTo>
                    <a:pt x="1448" y="559"/>
                    <a:pt x="1448" y="559"/>
                    <a:pt x="1448" y="559"/>
                  </a:cubicBezTo>
                  <a:cubicBezTo>
                    <a:pt x="1468" y="562"/>
                    <a:pt x="1468" y="562"/>
                    <a:pt x="1468" y="562"/>
                  </a:cubicBezTo>
                  <a:cubicBezTo>
                    <a:pt x="1507" y="567"/>
                    <a:pt x="1507" y="567"/>
                    <a:pt x="1507" y="567"/>
                  </a:cubicBezTo>
                  <a:cubicBezTo>
                    <a:pt x="1521" y="568"/>
                    <a:pt x="1534" y="569"/>
                    <a:pt x="1547" y="570"/>
                  </a:cubicBezTo>
                  <a:cubicBezTo>
                    <a:pt x="1588" y="573"/>
                    <a:pt x="1588" y="573"/>
                    <a:pt x="1588" y="573"/>
                  </a:cubicBezTo>
                  <a:cubicBezTo>
                    <a:pt x="1594" y="574"/>
                    <a:pt x="1601" y="574"/>
                    <a:pt x="1608" y="574"/>
                  </a:cubicBezTo>
                  <a:cubicBezTo>
                    <a:pt x="1628" y="575"/>
                    <a:pt x="1628" y="575"/>
                    <a:pt x="1628" y="575"/>
                  </a:cubicBezTo>
                  <a:cubicBezTo>
                    <a:pt x="1668" y="577"/>
                    <a:pt x="1668" y="577"/>
                    <a:pt x="1668" y="577"/>
                  </a:cubicBezTo>
                  <a:cubicBezTo>
                    <a:pt x="1708" y="576"/>
                    <a:pt x="1708" y="576"/>
                    <a:pt x="1708" y="576"/>
                  </a:cubicBezTo>
                  <a:cubicBezTo>
                    <a:pt x="1728" y="576"/>
                    <a:pt x="1728" y="576"/>
                    <a:pt x="1728" y="576"/>
                  </a:cubicBezTo>
                  <a:cubicBezTo>
                    <a:pt x="1735" y="576"/>
                    <a:pt x="1741" y="576"/>
                    <a:pt x="1748" y="576"/>
                  </a:cubicBezTo>
                  <a:cubicBezTo>
                    <a:pt x="1788" y="574"/>
                    <a:pt x="1788" y="574"/>
                    <a:pt x="1788" y="574"/>
                  </a:cubicBezTo>
                  <a:cubicBezTo>
                    <a:pt x="1808" y="573"/>
                    <a:pt x="1808" y="573"/>
                    <a:pt x="1808" y="573"/>
                  </a:cubicBezTo>
                  <a:cubicBezTo>
                    <a:pt x="1815" y="573"/>
                    <a:pt x="1822" y="572"/>
                    <a:pt x="1828" y="571"/>
                  </a:cubicBezTo>
                  <a:cubicBezTo>
                    <a:pt x="1868" y="568"/>
                    <a:pt x="1868" y="568"/>
                    <a:pt x="1868" y="568"/>
                  </a:cubicBezTo>
                  <a:cubicBezTo>
                    <a:pt x="1875" y="567"/>
                    <a:pt x="1882" y="567"/>
                    <a:pt x="1888" y="566"/>
                  </a:cubicBezTo>
                  <a:cubicBezTo>
                    <a:pt x="1908" y="563"/>
                    <a:pt x="1908" y="563"/>
                    <a:pt x="1908" y="563"/>
                  </a:cubicBezTo>
                  <a:cubicBezTo>
                    <a:pt x="2015" y="550"/>
                    <a:pt x="2120" y="527"/>
                    <a:pt x="2222" y="494"/>
                  </a:cubicBezTo>
                  <a:cubicBezTo>
                    <a:pt x="2241" y="488"/>
                    <a:pt x="2241" y="488"/>
                    <a:pt x="2241" y="488"/>
                  </a:cubicBezTo>
                  <a:cubicBezTo>
                    <a:pt x="2260" y="481"/>
                    <a:pt x="2260" y="481"/>
                    <a:pt x="2260" y="481"/>
                  </a:cubicBezTo>
                  <a:cubicBezTo>
                    <a:pt x="2297" y="467"/>
                    <a:pt x="2297" y="467"/>
                    <a:pt x="2297" y="467"/>
                  </a:cubicBezTo>
                  <a:cubicBezTo>
                    <a:pt x="2310" y="463"/>
                    <a:pt x="2322" y="457"/>
                    <a:pt x="2335" y="452"/>
                  </a:cubicBezTo>
                  <a:cubicBezTo>
                    <a:pt x="2372" y="437"/>
                    <a:pt x="2372" y="437"/>
                    <a:pt x="2372" y="437"/>
                  </a:cubicBezTo>
                  <a:cubicBezTo>
                    <a:pt x="2378" y="434"/>
                    <a:pt x="2384" y="431"/>
                    <a:pt x="2390" y="428"/>
                  </a:cubicBezTo>
                  <a:cubicBezTo>
                    <a:pt x="2408" y="420"/>
                    <a:pt x="2408" y="420"/>
                    <a:pt x="2408" y="420"/>
                  </a:cubicBezTo>
                  <a:cubicBezTo>
                    <a:pt x="2420" y="414"/>
                    <a:pt x="2432" y="408"/>
                    <a:pt x="2444" y="402"/>
                  </a:cubicBezTo>
                  <a:cubicBezTo>
                    <a:pt x="2468" y="390"/>
                    <a:pt x="2492" y="378"/>
                    <a:pt x="2515" y="365"/>
                  </a:cubicBezTo>
                  <a:cubicBezTo>
                    <a:pt x="2610" y="314"/>
                    <a:pt x="2701" y="259"/>
                    <a:pt x="2795" y="206"/>
                  </a:cubicBezTo>
                  <a:cubicBezTo>
                    <a:pt x="2842" y="180"/>
                    <a:pt x="2889" y="155"/>
                    <a:pt x="2938" y="132"/>
                  </a:cubicBezTo>
                  <a:cubicBezTo>
                    <a:pt x="2956" y="123"/>
                    <a:pt x="2956" y="123"/>
                    <a:pt x="2956" y="123"/>
                  </a:cubicBezTo>
                  <a:cubicBezTo>
                    <a:pt x="2962" y="120"/>
                    <a:pt x="2968" y="117"/>
                    <a:pt x="2974" y="114"/>
                  </a:cubicBezTo>
                  <a:cubicBezTo>
                    <a:pt x="3011" y="98"/>
                    <a:pt x="3011" y="98"/>
                    <a:pt x="3011" y="98"/>
                  </a:cubicBezTo>
                  <a:cubicBezTo>
                    <a:pt x="3048" y="83"/>
                    <a:pt x="3048" y="83"/>
                    <a:pt x="3048" y="83"/>
                  </a:cubicBezTo>
                  <a:cubicBezTo>
                    <a:pt x="3067" y="75"/>
                    <a:pt x="3067" y="75"/>
                    <a:pt x="3067" y="75"/>
                  </a:cubicBezTo>
                  <a:cubicBezTo>
                    <a:pt x="3086" y="69"/>
                    <a:pt x="3086" y="69"/>
                    <a:pt x="3086" y="69"/>
                  </a:cubicBezTo>
                  <a:cubicBezTo>
                    <a:pt x="3099" y="64"/>
                    <a:pt x="3111" y="60"/>
                    <a:pt x="3124" y="55"/>
                  </a:cubicBezTo>
                  <a:cubicBezTo>
                    <a:pt x="3162" y="44"/>
                    <a:pt x="3162" y="44"/>
                    <a:pt x="3162" y="44"/>
                  </a:cubicBezTo>
                  <a:cubicBezTo>
                    <a:pt x="3169" y="42"/>
                    <a:pt x="3175" y="40"/>
                    <a:pt x="3182" y="38"/>
                  </a:cubicBezTo>
                  <a:cubicBezTo>
                    <a:pt x="3201" y="33"/>
                    <a:pt x="3201" y="33"/>
                    <a:pt x="3201" y="33"/>
                  </a:cubicBezTo>
                  <a:cubicBezTo>
                    <a:pt x="3214" y="30"/>
                    <a:pt x="3227" y="27"/>
                    <a:pt x="3241" y="24"/>
                  </a:cubicBezTo>
                  <a:cubicBezTo>
                    <a:pt x="3280" y="17"/>
                    <a:pt x="3280" y="17"/>
                    <a:pt x="3280" y="17"/>
                  </a:cubicBezTo>
                  <a:cubicBezTo>
                    <a:pt x="3287" y="16"/>
                    <a:pt x="3293" y="14"/>
                    <a:pt x="3300" y="13"/>
                  </a:cubicBezTo>
                  <a:cubicBezTo>
                    <a:pt x="3320" y="11"/>
                    <a:pt x="3320" y="11"/>
                    <a:pt x="3320" y="11"/>
                  </a:cubicBezTo>
                  <a:cubicBezTo>
                    <a:pt x="3333" y="9"/>
                    <a:pt x="3347" y="8"/>
                    <a:pt x="3360" y="6"/>
                  </a:cubicBezTo>
                  <a:cubicBezTo>
                    <a:pt x="3373" y="5"/>
                    <a:pt x="3387" y="4"/>
                    <a:pt x="3400" y="3"/>
                  </a:cubicBezTo>
                  <a:cubicBezTo>
                    <a:pt x="3454" y="0"/>
                    <a:pt x="3508" y="1"/>
                    <a:pt x="3561" y="6"/>
                  </a:cubicBezTo>
                  <a:cubicBezTo>
                    <a:pt x="3614" y="12"/>
                    <a:pt x="3667" y="22"/>
                    <a:pt x="3719" y="38"/>
                  </a:cubicBezTo>
                  <a:cubicBezTo>
                    <a:pt x="3731" y="42"/>
                    <a:pt x="3744" y="47"/>
                    <a:pt x="3756" y="52"/>
                  </a:cubicBezTo>
                  <a:cubicBezTo>
                    <a:pt x="3766" y="56"/>
                    <a:pt x="3766" y="56"/>
                    <a:pt x="3766" y="56"/>
                  </a:cubicBezTo>
                  <a:cubicBezTo>
                    <a:pt x="3775" y="60"/>
                    <a:pt x="3775" y="60"/>
                    <a:pt x="3775" y="60"/>
                  </a:cubicBezTo>
                  <a:cubicBezTo>
                    <a:pt x="3793" y="69"/>
                    <a:pt x="3793" y="69"/>
                    <a:pt x="3793" y="69"/>
                  </a:cubicBezTo>
                  <a:cubicBezTo>
                    <a:pt x="3799" y="71"/>
                    <a:pt x="3805" y="75"/>
                    <a:pt x="3811" y="78"/>
                  </a:cubicBezTo>
                  <a:cubicBezTo>
                    <a:pt x="3829" y="88"/>
                    <a:pt x="3829" y="88"/>
                    <a:pt x="3829" y="88"/>
                  </a:cubicBezTo>
                  <a:cubicBezTo>
                    <a:pt x="3845" y="99"/>
                    <a:pt x="3845" y="99"/>
                    <a:pt x="3845" y="99"/>
                  </a:cubicBezTo>
                  <a:cubicBezTo>
                    <a:pt x="3854" y="105"/>
                    <a:pt x="3854" y="105"/>
                    <a:pt x="3854" y="105"/>
                  </a:cubicBezTo>
                  <a:cubicBezTo>
                    <a:pt x="3856" y="107"/>
                    <a:pt x="3859" y="109"/>
                    <a:pt x="3862" y="111"/>
                  </a:cubicBezTo>
                  <a:cubicBezTo>
                    <a:pt x="3905" y="143"/>
                    <a:pt x="3946" y="177"/>
                    <a:pt x="3987" y="212"/>
                  </a:cubicBezTo>
                  <a:cubicBezTo>
                    <a:pt x="4027" y="247"/>
                    <a:pt x="4067" y="283"/>
                    <a:pt x="4108" y="317"/>
                  </a:cubicBezTo>
                  <a:cubicBezTo>
                    <a:pt x="4150" y="352"/>
                    <a:pt x="4192" y="384"/>
                    <a:pt x="4237" y="414"/>
                  </a:cubicBezTo>
                  <a:cubicBezTo>
                    <a:pt x="4282" y="443"/>
                    <a:pt x="4329" y="469"/>
                    <a:pt x="4378" y="490"/>
                  </a:cubicBezTo>
                  <a:cubicBezTo>
                    <a:pt x="4427" y="511"/>
                    <a:pt x="4478" y="528"/>
                    <a:pt x="4530" y="541"/>
                  </a:cubicBezTo>
                  <a:cubicBezTo>
                    <a:pt x="4582" y="554"/>
                    <a:pt x="4636" y="561"/>
                    <a:pt x="4689" y="563"/>
                  </a:cubicBezTo>
                  <a:cubicBezTo>
                    <a:pt x="4743" y="565"/>
                    <a:pt x="4797" y="560"/>
                    <a:pt x="4849" y="5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29" name="Freeform 53"/>
            <p:cNvSpPr/>
            <p:nvPr userDrawn="1"/>
          </p:nvSpPr>
          <p:spPr bwMode="auto">
            <a:xfrm>
              <a:off x="13457238" y="2817813"/>
              <a:ext cx="12111038" cy="1325563"/>
            </a:xfrm>
            <a:custGeom>
              <a:avLst/>
              <a:gdLst>
                <a:gd name="T0" fmla="*/ 4379 w 4849"/>
                <a:gd name="T1" fmla="*/ 464 h 530"/>
                <a:gd name="T2" fmla="*/ 4216 w 4849"/>
                <a:gd name="T3" fmla="*/ 390 h 530"/>
                <a:gd name="T4" fmla="*/ 4133 w 4849"/>
                <a:gd name="T5" fmla="*/ 334 h 530"/>
                <a:gd name="T6" fmla="*/ 3850 w 4849"/>
                <a:gd name="T7" fmla="*/ 115 h 530"/>
                <a:gd name="T8" fmla="*/ 3781 w 4849"/>
                <a:gd name="T9" fmla="*/ 76 h 530"/>
                <a:gd name="T10" fmla="*/ 3745 w 4849"/>
                <a:gd name="T11" fmla="*/ 61 h 530"/>
                <a:gd name="T12" fmla="*/ 3553 w 4849"/>
                <a:gd name="T13" fmla="*/ 14 h 530"/>
                <a:gd name="T14" fmla="*/ 3157 w 4849"/>
                <a:gd name="T15" fmla="*/ 23 h 530"/>
                <a:gd name="T16" fmla="*/ 3079 w 4849"/>
                <a:gd name="T17" fmla="*/ 40 h 530"/>
                <a:gd name="T18" fmla="*/ 3012 w 4849"/>
                <a:gd name="T19" fmla="*/ 59 h 530"/>
                <a:gd name="T20" fmla="*/ 2947 w 4849"/>
                <a:gd name="T21" fmla="*/ 82 h 530"/>
                <a:gd name="T22" fmla="*/ 2818 w 4849"/>
                <a:gd name="T23" fmla="*/ 136 h 530"/>
                <a:gd name="T24" fmla="*/ 2499 w 4849"/>
                <a:gd name="T25" fmla="*/ 298 h 530"/>
                <a:gd name="T26" fmla="*/ 2392 w 4849"/>
                <a:gd name="T27" fmla="*/ 350 h 530"/>
                <a:gd name="T28" fmla="*/ 2282 w 4849"/>
                <a:gd name="T29" fmla="*/ 397 h 530"/>
                <a:gd name="T30" fmla="*/ 2169 w 4849"/>
                <a:gd name="T31" fmla="*/ 435 h 530"/>
                <a:gd name="T32" fmla="*/ 2092 w 4849"/>
                <a:gd name="T33" fmla="*/ 456 h 530"/>
                <a:gd name="T34" fmla="*/ 1995 w 4849"/>
                <a:gd name="T35" fmla="*/ 478 h 530"/>
                <a:gd name="T36" fmla="*/ 1936 w 4849"/>
                <a:gd name="T37" fmla="*/ 488 h 530"/>
                <a:gd name="T38" fmla="*/ 1263 w 4849"/>
                <a:gd name="T39" fmla="*/ 474 h 530"/>
                <a:gd name="T40" fmla="*/ 832 w 4849"/>
                <a:gd name="T41" fmla="*/ 396 h 530"/>
                <a:gd name="T42" fmla="*/ 635 w 4849"/>
                <a:gd name="T43" fmla="*/ 372 h 530"/>
                <a:gd name="T44" fmla="*/ 714 w 4849"/>
                <a:gd name="T45" fmla="*/ 378 h 530"/>
                <a:gd name="T46" fmla="*/ 872 w 4849"/>
                <a:gd name="T47" fmla="*/ 401 h 530"/>
                <a:gd name="T48" fmla="*/ 1896 w 4849"/>
                <a:gd name="T49" fmla="*/ 491 h 530"/>
                <a:gd name="T50" fmla="*/ 1975 w 4849"/>
                <a:gd name="T51" fmla="*/ 478 h 530"/>
                <a:gd name="T52" fmla="*/ 2014 w 4849"/>
                <a:gd name="T53" fmla="*/ 471 h 530"/>
                <a:gd name="T54" fmla="*/ 2110 w 4849"/>
                <a:gd name="T55" fmla="*/ 448 h 530"/>
                <a:gd name="T56" fmla="*/ 2187 w 4849"/>
                <a:gd name="T57" fmla="*/ 426 h 530"/>
                <a:gd name="T58" fmla="*/ 2318 w 4849"/>
                <a:gd name="T59" fmla="*/ 379 h 530"/>
                <a:gd name="T60" fmla="*/ 2426 w 4849"/>
                <a:gd name="T61" fmla="*/ 330 h 530"/>
                <a:gd name="T62" fmla="*/ 2781 w 4849"/>
                <a:gd name="T63" fmla="*/ 149 h 530"/>
                <a:gd name="T64" fmla="*/ 2853 w 4849"/>
                <a:gd name="T65" fmla="*/ 116 h 530"/>
                <a:gd name="T66" fmla="*/ 2964 w 4849"/>
                <a:gd name="T67" fmla="*/ 72 h 530"/>
                <a:gd name="T68" fmla="*/ 3021 w 4849"/>
                <a:gd name="T69" fmla="*/ 53 h 530"/>
                <a:gd name="T70" fmla="*/ 3117 w 4849"/>
                <a:gd name="T71" fmla="*/ 28 h 530"/>
                <a:gd name="T72" fmla="*/ 3235 w 4849"/>
                <a:gd name="T73" fmla="*/ 9 h 530"/>
                <a:gd name="T74" fmla="*/ 3708 w 4849"/>
                <a:gd name="T75" fmla="*/ 45 h 530"/>
                <a:gd name="T76" fmla="*/ 3764 w 4849"/>
                <a:gd name="T77" fmla="*/ 66 h 530"/>
                <a:gd name="T78" fmla="*/ 3818 w 4849"/>
                <a:gd name="T79" fmla="*/ 92 h 530"/>
                <a:gd name="T80" fmla="*/ 3979 w 4849"/>
                <a:gd name="T81" fmla="*/ 209 h 530"/>
                <a:gd name="T82" fmla="*/ 4167 w 4849"/>
                <a:gd name="T83" fmla="*/ 356 h 530"/>
                <a:gd name="T84" fmla="*/ 4226 w 4849"/>
                <a:gd name="T85" fmla="*/ 393 h 530"/>
                <a:gd name="T86" fmla="*/ 4532 w 4849"/>
                <a:gd name="T87" fmla="*/ 50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49" h="530">
                  <a:moveTo>
                    <a:pt x="4849" y="510"/>
                  </a:moveTo>
                  <a:cubicBezTo>
                    <a:pt x="4744" y="530"/>
                    <a:pt x="4636" y="526"/>
                    <a:pt x="4532" y="506"/>
                  </a:cubicBezTo>
                  <a:cubicBezTo>
                    <a:pt x="4480" y="496"/>
                    <a:pt x="4429" y="482"/>
                    <a:pt x="4379" y="464"/>
                  </a:cubicBezTo>
                  <a:cubicBezTo>
                    <a:pt x="4329" y="446"/>
                    <a:pt x="4280" y="426"/>
                    <a:pt x="4233" y="400"/>
                  </a:cubicBezTo>
                  <a:cubicBezTo>
                    <a:pt x="4225" y="395"/>
                    <a:pt x="4225" y="395"/>
                    <a:pt x="4225" y="395"/>
                  </a:cubicBezTo>
                  <a:cubicBezTo>
                    <a:pt x="4222" y="393"/>
                    <a:pt x="4219" y="391"/>
                    <a:pt x="4216" y="390"/>
                  </a:cubicBezTo>
                  <a:cubicBezTo>
                    <a:pt x="4199" y="379"/>
                    <a:pt x="4199" y="379"/>
                    <a:pt x="4199" y="379"/>
                  </a:cubicBezTo>
                  <a:cubicBezTo>
                    <a:pt x="4188" y="372"/>
                    <a:pt x="4177" y="365"/>
                    <a:pt x="4166" y="357"/>
                  </a:cubicBezTo>
                  <a:cubicBezTo>
                    <a:pt x="4155" y="350"/>
                    <a:pt x="4144" y="342"/>
                    <a:pt x="4133" y="334"/>
                  </a:cubicBezTo>
                  <a:cubicBezTo>
                    <a:pt x="4123" y="326"/>
                    <a:pt x="4112" y="319"/>
                    <a:pt x="4102" y="310"/>
                  </a:cubicBezTo>
                  <a:cubicBezTo>
                    <a:pt x="4060" y="278"/>
                    <a:pt x="4019" y="244"/>
                    <a:pt x="3978" y="210"/>
                  </a:cubicBezTo>
                  <a:cubicBezTo>
                    <a:pt x="3937" y="177"/>
                    <a:pt x="3895" y="144"/>
                    <a:pt x="3850" y="115"/>
                  </a:cubicBezTo>
                  <a:cubicBezTo>
                    <a:pt x="3845" y="112"/>
                    <a:pt x="3839" y="108"/>
                    <a:pt x="3834" y="105"/>
                  </a:cubicBezTo>
                  <a:cubicBezTo>
                    <a:pt x="3817" y="95"/>
                    <a:pt x="3817" y="95"/>
                    <a:pt x="3817" y="95"/>
                  </a:cubicBezTo>
                  <a:cubicBezTo>
                    <a:pt x="3805" y="87"/>
                    <a:pt x="3793" y="82"/>
                    <a:pt x="3781" y="76"/>
                  </a:cubicBezTo>
                  <a:cubicBezTo>
                    <a:pt x="3773" y="72"/>
                    <a:pt x="3773" y="72"/>
                    <a:pt x="3773" y="72"/>
                  </a:cubicBezTo>
                  <a:cubicBezTo>
                    <a:pt x="3763" y="68"/>
                    <a:pt x="3763" y="68"/>
                    <a:pt x="3763" y="68"/>
                  </a:cubicBezTo>
                  <a:cubicBezTo>
                    <a:pt x="3745" y="61"/>
                    <a:pt x="3745" y="61"/>
                    <a:pt x="3745" y="61"/>
                  </a:cubicBezTo>
                  <a:cubicBezTo>
                    <a:pt x="3739" y="58"/>
                    <a:pt x="3733" y="56"/>
                    <a:pt x="3726" y="54"/>
                  </a:cubicBezTo>
                  <a:cubicBezTo>
                    <a:pt x="3708" y="47"/>
                    <a:pt x="3708" y="47"/>
                    <a:pt x="3708" y="47"/>
                  </a:cubicBezTo>
                  <a:cubicBezTo>
                    <a:pt x="3657" y="31"/>
                    <a:pt x="3605" y="20"/>
                    <a:pt x="3553" y="14"/>
                  </a:cubicBezTo>
                  <a:cubicBezTo>
                    <a:pt x="3500" y="7"/>
                    <a:pt x="3447" y="4"/>
                    <a:pt x="3394" y="4"/>
                  </a:cubicBezTo>
                  <a:cubicBezTo>
                    <a:pt x="3341" y="3"/>
                    <a:pt x="3288" y="6"/>
                    <a:pt x="3235" y="12"/>
                  </a:cubicBezTo>
                  <a:cubicBezTo>
                    <a:pt x="3209" y="15"/>
                    <a:pt x="3183" y="18"/>
                    <a:pt x="3157" y="23"/>
                  </a:cubicBezTo>
                  <a:cubicBezTo>
                    <a:pt x="3137" y="27"/>
                    <a:pt x="3137" y="27"/>
                    <a:pt x="3137" y="27"/>
                  </a:cubicBezTo>
                  <a:cubicBezTo>
                    <a:pt x="3131" y="28"/>
                    <a:pt x="3124" y="29"/>
                    <a:pt x="3118" y="31"/>
                  </a:cubicBezTo>
                  <a:cubicBezTo>
                    <a:pt x="3079" y="40"/>
                    <a:pt x="3079" y="40"/>
                    <a:pt x="3079" y="40"/>
                  </a:cubicBezTo>
                  <a:cubicBezTo>
                    <a:pt x="3066" y="43"/>
                    <a:pt x="3054" y="47"/>
                    <a:pt x="3041" y="51"/>
                  </a:cubicBezTo>
                  <a:cubicBezTo>
                    <a:pt x="3022" y="56"/>
                    <a:pt x="3022" y="56"/>
                    <a:pt x="3022" y="56"/>
                  </a:cubicBezTo>
                  <a:cubicBezTo>
                    <a:pt x="3012" y="59"/>
                    <a:pt x="3012" y="59"/>
                    <a:pt x="3012" y="59"/>
                  </a:cubicBezTo>
                  <a:cubicBezTo>
                    <a:pt x="3003" y="62"/>
                    <a:pt x="3003" y="62"/>
                    <a:pt x="3003" y="62"/>
                  </a:cubicBezTo>
                  <a:cubicBezTo>
                    <a:pt x="2965" y="75"/>
                    <a:pt x="2965" y="75"/>
                    <a:pt x="2965" y="75"/>
                  </a:cubicBezTo>
                  <a:cubicBezTo>
                    <a:pt x="2959" y="77"/>
                    <a:pt x="2953" y="80"/>
                    <a:pt x="2947" y="82"/>
                  </a:cubicBezTo>
                  <a:cubicBezTo>
                    <a:pt x="2928" y="89"/>
                    <a:pt x="2928" y="89"/>
                    <a:pt x="2928" y="89"/>
                  </a:cubicBezTo>
                  <a:cubicBezTo>
                    <a:pt x="2903" y="98"/>
                    <a:pt x="2879" y="109"/>
                    <a:pt x="2854" y="119"/>
                  </a:cubicBezTo>
                  <a:cubicBezTo>
                    <a:pt x="2818" y="136"/>
                    <a:pt x="2818" y="136"/>
                    <a:pt x="2818" y="136"/>
                  </a:cubicBezTo>
                  <a:cubicBezTo>
                    <a:pt x="2800" y="144"/>
                    <a:pt x="2800" y="144"/>
                    <a:pt x="2800" y="144"/>
                  </a:cubicBezTo>
                  <a:cubicBezTo>
                    <a:pt x="2782" y="152"/>
                    <a:pt x="2782" y="152"/>
                    <a:pt x="2782" y="152"/>
                  </a:cubicBezTo>
                  <a:cubicBezTo>
                    <a:pt x="2687" y="198"/>
                    <a:pt x="2594" y="249"/>
                    <a:pt x="2499" y="298"/>
                  </a:cubicBezTo>
                  <a:cubicBezTo>
                    <a:pt x="2487" y="304"/>
                    <a:pt x="2475" y="310"/>
                    <a:pt x="2464" y="316"/>
                  </a:cubicBezTo>
                  <a:cubicBezTo>
                    <a:pt x="2452" y="321"/>
                    <a:pt x="2440" y="327"/>
                    <a:pt x="2428" y="333"/>
                  </a:cubicBezTo>
                  <a:cubicBezTo>
                    <a:pt x="2392" y="350"/>
                    <a:pt x="2392" y="350"/>
                    <a:pt x="2392" y="350"/>
                  </a:cubicBezTo>
                  <a:cubicBezTo>
                    <a:pt x="2380" y="356"/>
                    <a:pt x="2368" y="361"/>
                    <a:pt x="2356" y="367"/>
                  </a:cubicBezTo>
                  <a:cubicBezTo>
                    <a:pt x="2343" y="372"/>
                    <a:pt x="2331" y="378"/>
                    <a:pt x="2319" y="382"/>
                  </a:cubicBezTo>
                  <a:cubicBezTo>
                    <a:pt x="2282" y="397"/>
                    <a:pt x="2282" y="397"/>
                    <a:pt x="2282" y="397"/>
                  </a:cubicBezTo>
                  <a:cubicBezTo>
                    <a:pt x="2257" y="407"/>
                    <a:pt x="2232" y="415"/>
                    <a:pt x="2207" y="424"/>
                  </a:cubicBezTo>
                  <a:cubicBezTo>
                    <a:pt x="2201" y="426"/>
                    <a:pt x="2194" y="428"/>
                    <a:pt x="2188" y="430"/>
                  </a:cubicBezTo>
                  <a:cubicBezTo>
                    <a:pt x="2169" y="435"/>
                    <a:pt x="2169" y="435"/>
                    <a:pt x="2169" y="435"/>
                  </a:cubicBezTo>
                  <a:cubicBezTo>
                    <a:pt x="2131" y="447"/>
                    <a:pt x="2131" y="447"/>
                    <a:pt x="2131" y="447"/>
                  </a:cubicBezTo>
                  <a:cubicBezTo>
                    <a:pt x="2124" y="449"/>
                    <a:pt x="2118" y="450"/>
                    <a:pt x="2111" y="452"/>
                  </a:cubicBezTo>
                  <a:cubicBezTo>
                    <a:pt x="2092" y="456"/>
                    <a:pt x="2092" y="456"/>
                    <a:pt x="2092" y="456"/>
                  </a:cubicBezTo>
                  <a:cubicBezTo>
                    <a:pt x="2079" y="460"/>
                    <a:pt x="2066" y="463"/>
                    <a:pt x="2053" y="466"/>
                  </a:cubicBezTo>
                  <a:cubicBezTo>
                    <a:pt x="2014" y="474"/>
                    <a:pt x="2014" y="474"/>
                    <a:pt x="2014" y="474"/>
                  </a:cubicBezTo>
                  <a:cubicBezTo>
                    <a:pt x="1995" y="478"/>
                    <a:pt x="1995" y="478"/>
                    <a:pt x="1995" y="478"/>
                  </a:cubicBezTo>
                  <a:cubicBezTo>
                    <a:pt x="1992" y="479"/>
                    <a:pt x="1988" y="479"/>
                    <a:pt x="1985" y="480"/>
                  </a:cubicBezTo>
                  <a:cubicBezTo>
                    <a:pt x="1975" y="482"/>
                    <a:pt x="1975" y="482"/>
                    <a:pt x="1975" y="482"/>
                  </a:cubicBezTo>
                  <a:cubicBezTo>
                    <a:pt x="1936" y="488"/>
                    <a:pt x="1936" y="488"/>
                    <a:pt x="1936" y="488"/>
                  </a:cubicBezTo>
                  <a:cubicBezTo>
                    <a:pt x="1916" y="491"/>
                    <a:pt x="1916" y="491"/>
                    <a:pt x="1916" y="491"/>
                  </a:cubicBezTo>
                  <a:cubicBezTo>
                    <a:pt x="1897" y="494"/>
                    <a:pt x="1897" y="494"/>
                    <a:pt x="1897" y="494"/>
                  </a:cubicBezTo>
                  <a:cubicBezTo>
                    <a:pt x="1686" y="522"/>
                    <a:pt x="1471" y="515"/>
                    <a:pt x="1263" y="474"/>
                  </a:cubicBezTo>
                  <a:cubicBezTo>
                    <a:pt x="950" y="417"/>
                    <a:pt x="950" y="417"/>
                    <a:pt x="950" y="417"/>
                  </a:cubicBezTo>
                  <a:cubicBezTo>
                    <a:pt x="871" y="403"/>
                    <a:pt x="871" y="403"/>
                    <a:pt x="871" y="403"/>
                  </a:cubicBezTo>
                  <a:cubicBezTo>
                    <a:pt x="832" y="396"/>
                    <a:pt x="832" y="396"/>
                    <a:pt x="832" y="396"/>
                  </a:cubicBezTo>
                  <a:cubicBezTo>
                    <a:pt x="819" y="394"/>
                    <a:pt x="806" y="392"/>
                    <a:pt x="793" y="390"/>
                  </a:cubicBezTo>
                  <a:cubicBezTo>
                    <a:pt x="767" y="386"/>
                    <a:pt x="740" y="383"/>
                    <a:pt x="714" y="380"/>
                  </a:cubicBezTo>
                  <a:cubicBezTo>
                    <a:pt x="688" y="377"/>
                    <a:pt x="661" y="374"/>
                    <a:pt x="635" y="372"/>
                  </a:cubicBezTo>
                  <a:cubicBezTo>
                    <a:pt x="423" y="356"/>
                    <a:pt x="210" y="366"/>
                    <a:pt x="0" y="393"/>
                  </a:cubicBezTo>
                  <a:cubicBezTo>
                    <a:pt x="210" y="366"/>
                    <a:pt x="423" y="355"/>
                    <a:pt x="635" y="370"/>
                  </a:cubicBezTo>
                  <a:cubicBezTo>
                    <a:pt x="661" y="372"/>
                    <a:pt x="688" y="375"/>
                    <a:pt x="714" y="378"/>
                  </a:cubicBezTo>
                  <a:cubicBezTo>
                    <a:pt x="740" y="381"/>
                    <a:pt x="767" y="384"/>
                    <a:pt x="793" y="388"/>
                  </a:cubicBezTo>
                  <a:cubicBezTo>
                    <a:pt x="806" y="390"/>
                    <a:pt x="819" y="391"/>
                    <a:pt x="832" y="394"/>
                  </a:cubicBezTo>
                  <a:cubicBezTo>
                    <a:pt x="872" y="401"/>
                    <a:pt x="872" y="401"/>
                    <a:pt x="872" y="401"/>
                  </a:cubicBezTo>
                  <a:cubicBezTo>
                    <a:pt x="950" y="415"/>
                    <a:pt x="950" y="415"/>
                    <a:pt x="950" y="415"/>
                  </a:cubicBezTo>
                  <a:cubicBezTo>
                    <a:pt x="1263" y="472"/>
                    <a:pt x="1263" y="472"/>
                    <a:pt x="1263" y="472"/>
                  </a:cubicBezTo>
                  <a:cubicBezTo>
                    <a:pt x="1471" y="512"/>
                    <a:pt x="1686" y="519"/>
                    <a:pt x="1896" y="491"/>
                  </a:cubicBezTo>
                  <a:cubicBezTo>
                    <a:pt x="1916" y="488"/>
                    <a:pt x="1916" y="488"/>
                    <a:pt x="1916" y="488"/>
                  </a:cubicBezTo>
                  <a:cubicBezTo>
                    <a:pt x="1935" y="485"/>
                    <a:pt x="1935" y="485"/>
                    <a:pt x="1935" y="485"/>
                  </a:cubicBezTo>
                  <a:cubicBezTo>
                    <a:pt x="1975" y="478"/>
                    <a:pt x="1975" y="478"/>
                    <a:pt x="1975" y="478"/>
                  </a:cubicBezTo>
                  <a:cubicBezTo>
                    <a:pt x="1984" y="477"/>
                    <a:pt x="1984" y="477"/>
                    <a:pt x="1984" y="477"/>
                  </a:cubicBezTo>
                  <a:cubicBezTo>
                    <a:pt x="1988" y="476"/>
                    <a:pt x="1991" y="475"/>
                    <a:pt x="1994" y="475"/>
                  </a:cubicBezTo>
                  <a:cubicBezTo>
                    <a:pt x="2014" y="471"/>
                    <a:pt x="2014" y="471"/>
                    <a:pt x="2014" y="471"/>
                  </a:cubicBezTo>
                  <a:cubicBezTo>
                    <a:pt x="2053" y="463"/>
                    <a:pt x="2053" y="463"/>
                    <a:pt x="2053" y="463"/>
                  </a:cubicBezTo>
                  <a:cubicBezTo>
                    <a:pt x="2065" y="459"/>
                    <a:pt x="2078" y="456"/>
                    <a:pt x="2091" y="453"/>
                  </a:cubicBezTo>
                  <a:cubicBezTo>
                    <a:pt x="2110" y="448"/>
                    <a:pt x="2110" y="448"/>
                    <a:pt x="2110" y="448"/>
                  </a:cubicBezTo>
                  <a:cubicBezTo>
                    <a:pt x="2117" y="447"/>
                    <a:pt x="2123" y="445"/>
                    <a:pt x="2130" y="443"/>
                  </a:cubicBezTo>
                  <a:cubicBezTo>
                    <a:pt x="2168" y="432"/>
                    <a:pt x="2168" y="432"/>
                    <a:pt x="2168" y="432"/>
                  </a:cubicBezTo>
                  <a:cubicBezTo>
                    <a:pt x="2187" y="426"/>
                    <a:pt x="2187" y="426"/>
                    <a:pt x="2187" y="426"/>
                  </a:cubicBezTo>
                  <a:cubicBezTo>
                    <a:pt x="2193" y="424"/>
                    <a:pt x="2199" y="422"/>
                    <a:pt x="2206" y="420"/>
                  </a:cubicBezTo>
                  <a:cubicBezTo>
                    <a:pt x="2231" y="411"/>
                    <a:pt x="2256" y="403"/>
                    <a:pt x="2281" y="393"/>
                  </a:cubicBezTo>
                  <a:cubicBezTo>
                    <a:pt x="2318" y="379"/>
                    <a:pt x="2318" y="379"/>
                    <a:pt x="2318" y="379"/>
                  </a:cubicBezTo>
                  <a:cubicBezTo>
                    <a:pt x="2330" y="374"/>
                    <a:pt x="2342" y="368"/>
                    <a:pt x="2354" y="363"/>
                  </a:cubicBezTo>
                  <a:cubicBezTo>
                    <a:pt x="2366" y="358"/>
                    <a:pt x="2378" y="352"/>
                    <a:pt x="2390" y="347"/>
                  </a:cubicBezTo>
                  <a:cubicBezTo>
                    <a:pt x="2426" y="330"/>
                    <a:pt x="2426" y="330"/>
                    <a:pt x="2426" y="330"/>
                  </a:cubicBezTo>
                  <a:cubicBezTo>
                    <a:pt x="2438" y="324"/>
                    <a:pt x="2450" y="318"/>
                    <a:pt x="2462" y="312"/>
                  </a:cubicBezTo>
                  <a:cubicBezTo>
                    <a:pt x="2497" y="294"/>
                    <a:pt x="2497" y="294"/>
                    <a:pt x="2497" y="294"/>
                  </a:cubicBezTo>
                  <a:cubicBezTo>
                    <a:pt x="2592" y="246"/>
                    <a:pt x="2685" y="195"/>
                    <a:pt x="2781" y="149"/>
                  </a:cubicBezTo>
                  <a:cubicBezTo>
                    <a:pt x="2799" y="141"/>
                    <a:pt x="2799" y="141"/>
                    <a:pt x="2799" y="141"/>
                  </a:cubicBezTo>
                  <a:cubicBezTo>
                    <a:pt x="2817" y="132"/>
                    <a:pt x="2817" y="132"/>
                    <a:pt x="2817" y="132"/>
                  </a:cubicBezTo>
                  <a:cubicBezTo>
                    <a:pt x="2853" y="116"/>
                    <a:pt x="2853" y="116"/>
                    <a:pt x="2853" y="116"/>
                  </a:cubicBezTo>
                  <a:cubicBezTo>
                    <a:pt x="2878" y="106"/>
                    <a:pt x="2902" y="95"/>
                    <a:pt x="2927" y="86"/>
                  </a:cubicBezTo>
                  <a:cubicBezTo>
                    <a:pt x="2945" y="79"/>
                    <a:pt x="2945" y="79"/>
                    <a:pt x="2945" y="79"/>
                  </a:cubicBezTo>
                  <a:cubicBezTo>
                    <a:pt x="2951" y="76"/>
                    <a:pt x="2958" y="74"/>
                    <a:pt x="2964" y="72"/>
                  </a:cubicBezTo>
                  <a:cubicBezTo>
                    <a:pt x="3002" y="59"/>
                    <a:pt x="3002" y="59"/>
                    <a:pt x="3002" y="59"/>
                  </a:cubicBezTo>
                  <a:cubicBezTo>
                    <a:pt x="3011" y="56"/>
                    <a:pt x="3011" y="56"/>
                    <a:pt x="3011" y="56"/>
                  </a:cubicBezTo>
                  <a:cubicBezTo>
                    <a:pt x="3021" y="53"/>
                    <a:pt x="3021" y="53"/>
                    <a:pt x="3021" y="53"/>
                  </a:cubicBezTo>
                  <a:cubicBezTo>
                    <a:pt x="3040" y="47"/>
                    <a:pt x="3040" y="47"/>
                    <a:pt x="3040" y="47"/>
                  </a:cubicBezTo>
                  <a:cubicBezTo>
                    <a:pt x="3053" y="44"/>
                    <a:pt x="3065" y="40"/>
                    <a:pt x="3078" y="37"/>
                  </a:cubicBezTo>
                  <a:cubicBezTo>
                    <a:pt x="3117" y="28"/>
                    <a:pt x="3117" y="28"/>
                    <a:pt x="3117" y="28"/>
                  </a:cubicBezTo>
                  <a:cubicBezTo>
                    <a:pt x="3123" y="26"/>
                    <a:pt x="3130" y="25"/>
                    <a:pt x="3137" y="24"/>
                  </a:cubicBezTo>
                  <a:cubicBezTo>
                    <a:pt x="3156" y="20"/>
                    <a:pt x="3156" y="20"/>
                    <a:pt x="3156" y="20"/>
                  </a:cubicBezTo>
                  <a:cubicBezTo>
                    <a:pt x="3182" y="15"/>
                    <a:pt x="3209" y="12"/>
                    <a:pt x="3235" y="9"/>
                  </a:cubicBezTo>
                  <a:cubicBezTo>
                    <a:pt x="3288" y="3"/>
                    <a:pt x="3341" y="0"/>
                    <a:pt x="3394" y="1"/>
                  </a:cubicBezTo>
                  <a:cubicBezTo>
                    <a:pt x="3447" y="1"/>
                    <a:pt x="3500" y="4"/>
                    <a:pt x="3553" y="11"/>
                  </a:cubicBezTo>
                  <a:cubicBezTo>
                    <a:pt x="3606" y="18"/>
                    <a:pt x="3658" y="28"/>
                    <a:pt x="3708" y="45"/>
                  </a:cubicBezTo>
                  <a:cubicBezTo>
                    <a:pt x="3727" y="51"/>
                    <a:pt x="3727" y="51"/>
                    <a:pt x="3727" y="51"/>
                  </a:cubicBezTo>
                  <a:cubicBezTo>
                    <a:pt x="3734" y="53"/>
                    <a:pt x="3740" y="55"/>
                    <a:pt x="3746" y="58"/>
                  </a:cubicBezTo>
                  <a:cubicBezTo>
                    <a:pt x="3764" y="66"/>
                    <a:pt x="3764" y="66"/>
                    <a:pt x="3764" y="66"/>
                  </a:cubicBezTo>
                  <a:cubicBezTo>
                    <a:pt x="3774" y="69"/>
                    <a:pt x="3774" y="69"/>
                    <a:pt x="3774" y="69"/>
                  </a:cubicBezTo>
                  <a:cubicBezTo>
                    <a:pt x="3783" y="74"/>
                    <a:pt x="3783" y="74"/>
                    <a:pt x="3783" y="74"/>
                  </a:cubicBezTo>
                  <a:cubicBezTo>
                    <a:pt x="3794" y="80"/>
                    <a:pt x="3807" y="85"/>
                    <a:pt x="3818" y="92"/>
                  </a:cubicBezTo>
                  <a:cubicBezTo>
                    <a:pt x="3835" y="102"/>
                    <a:pt x="3835" y="102"/>
                    <a:pt x="3835" y="102"/>
                  </a:cubicBezTo>
                  <a:cubicBezTo>
                    <a:pt x="3841" y="106"/>
                    <a:pt x="3846" y="110"/>
                    <a:pt x="3852" y="113"/>
                  </a:cubicBezTo>
                  <a:cubicBezTo>
                    <a:pt x="3896" y="142"/>
                    <a:pt x="3938" y="175"/>
                    <a:pt x="3979" y="209"/>
                  </a:cubicBezTo>
                  <a:cubicBezTo>
                    <a:pt x="4020" y="242"/>
                    <a:pt x="4061" y="276"/>
                    <a:pt x="4103" y="309"/>
                  </a:cubicBezTo>
                  <a:cubicBezTo>
                    <a:pt x="4113" y="317"/>
                    <a:pt x="4124" y="325"/>
                    <a:pt x="4135" y="333"/>
                  </a:cubicBezTo>
                  <a:cubicBezTo>
                    <a:pt x="4145" y="340"/>
                    <a:pt x="4156" y="348"/>
                    <a:pt x="4167" y="356"/>
                  </a:cubicBezTo>
                  <a:cubicBezTo>
                    <a:pt x="4178" y="363"/>
                    <a:pt x="4189" y="371"/>
                    <a:pt x="4200" y="377"/>
                  </a:cubicBezTo>
                  <a:cubicBezTo>
                    <a:pt x="4217" y="388"/>
                    <a:pt x="4217" y="388"/>
                    <a:pt x="4217" y="388"/>
                  </a:cubicBezTo>
                  <a:cubicBezTo>
                    <a:pt x="4220" y="390"/>
                    <a:pt x="4223" y="391"/>
                    <a:pt x="4226" y="393"/>
                  </a:cubicBezTo>
                  <a:cubicBezTo>
                    <a:pt x="4234" y="398"/>
                    <a:pt x="4234" y="398"/>
                    <a:pt x="4234" y="398"/>
                  </a:cubicBezTo>
                  <a:cubicBezTo>
                    <a:pt x="4281" y="424"/>
                    <a:pt x="4329" y="445"/>
                    <a:pt x="4379" y="463"/>
                  </a:cubicBezTo>
                  <a:cubicBezTo>
                    <a:pt x="4429" y="481"/>
                    <a:pt x="4480" y="495"/>
                    <a:pt x="4532" y="505"/>
                  </a:cubicBezTo>
                  <a:cubicBezTo>
                    <a:pt x="4636" y="525"/>
                    <a:pt x="4744" y="529"/>
                    <a:pt x="4849" y="5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0" name="Freeform 54"/>
            <p:cNvSpPr/>
            <p:nvPr userDrawn="1"/>
          </p:nvSpPr>
          <p:spPr bwMode="auto">
            <a:xfrm>
              <a:off x="13458825" y="3001963"/>
              <a:ext cx="12112625" cy="1220788"/>
            </a:xfrm>
            <a:custGeom>
              <a:avLst/>
              <a:gdLst>
                <a:gd name="T0" fmla="*/ 4535 w 4849"/>
                <a:gd name="T1" fmla="*/ 470 h 488"/>
                <a:gd name="T2" fmla="*/ 4344 w 4849"/>
                <a:gd name="T3" fmla="*/ 425 h 488"/>
                <a:gd name="T4" fmla="*/ 4288 w 4849"/>
                <a:gd name="T5" fmla="*/ 405 h 488"/>
                <a:gd name="T6" fmla="*/ 4233 w 4849"/>
                <a:gd name="T7" fmla="*/ 382 h 488"/>
                <a:gd name="T8" fmla="*/ 3972 w 4849"/>
                <a:gd name="T9" fmla="*/ 207 h 488"/>
                <a:gd name="T10" fmla="*/ 3825 w 4849"/>
                <a:gd name="T11" fmla="*/ 108 h 488"/>
                <a:gd name="T12" fmla="*/ 3808 w 4849"/>
                <a:gd name="T13" fmla="*/ 98 h 488"/>
                <a:gd name="T14" fmla="*/ 3736 w 4849"/>
                <a:gd name="T15" fmla="*/ 67 h 488"/>
                <a:gd name="T16" fmla="*/ 3545 w 4849"/>
                <a:gd name="T17" fmla="*/ 20 h 488"/>
                <a:gd name="T18" fmla="*/ 3231 w 4849"/>
                <a:gd name="T19" fmla="*/ 4 h 488"/>
                <a:gd name="T20" fmla="*/ 3152 w 4849"/>
                <a:gd name="T21" fmla="*/ 9 h 488"/>
                <a:gd name="T22" fmla="*/ 2771 w 4849"/>
                <a:gd name="T23" fmla="*/ 102 h 488"/>
                <a:gd name="T24" fmla="*/ 2662 w 4849"/>
                <a:gd name="T25" fmla="*/ 148 h 488"/>
                <a:gd name="T26" fmla="*/ 2483 w 4849"/>
                <a:gd name="T27" fmla="*/ 230 h 488"/>
                <a:gd name="T28" fmla="*/ 2303 w 4849"/>
                <a:gd name="T29" fmla="*/ 311 h 488"/>
                <a:gd name="T30" fmla="*/ 2230 w 4849"/>
                <a:gd name="T31" fmla="*/ 339 h 488"/>
                <a:gd name="T32" fmla="*/ 1885 w 4849"/>
                <a:gd name="T33" fmla="*/ 423 h 488"/>
                <a:gd name="T34" fmla="*/ 1866 w 4849"/>
                <a:gd name="T35" fmla="*/ 425 h 488"/>
                <a:gd name="T36" fmla="*/ 1807 w 4849"/>
                <a:gd name="T37" fmla="*/ 433 h 488"/>
                <a:gd name="T38" fmla="*/ 1728 w 4849"/>
                <a:gd name="T39" fmla="*/ 439 h 488"/>
                <a:gd name="T40" fmla="*/ 1669 w 4849"/>
                <a:gd name="T41" fmla="*/ 443 h 488"/>
                <a:gd name="T42" fmla="*/ 1610 w 4849"/>
                <a:gd name="T43" fmla="*/ 444 h 488"/>
                <a:gd name="T44" fmla="*/ 1256 w 4849"/>
                <a:gd name="T45" fmla="*/ 421 h 488"/>
                <a:gd name="T46" fmla="*/ 787 w 4849"/>
                <a:gd name="T47" fmla="*/ 367 h 488"/>
                <a:gd name="T48" fmla="*/ 0 w 4849"/>
                <a:gd name="T49" fmla="*/ 372 h 488"/>
                <a:gd name="T50" fmla="*/ 787 w 4849"/>
                <a:gd name="T51" fmla="*/ 365 h 488"/>
                <a:gd name="T52" fmla="*/ 1257 w 4849"/>
                <a:gd name="T53" fmla="*/ 419 h 488"/>
                <a:gd name="T54" fmla="*/ 1610 w 4849"/>
                <a:gd name="T55" fmla="*/ 441 h 488"/>
                <a:gd name="T56" fmla="*/ 1669 w 4849"/>
                <a:gd name="T57" fmla="*/ 439 h 488"/>
                <a:gd name="T58" fmla="*/ 1728 w 4849"/>
                <a:gd name="T59" fmla="*/ 436 h 488"/>
                <a:gd name="T60" fmla="*/ 1807 w 4849"/>
                <a:gd name="T61" fmla="*/ 429 h 488"/>
                <a:gd name="T62" fmla="*/ 1865 w 4849"/>
                <a:gd name="T63" fmla="*/ 422 h 488"/>
                <a:gd name="T64" fmla="*/ 1885 w 4849"/>
                <a:gd name="T65" fmla="*/ 419 h 488"/>
                <a:gd name="T66" fmla="*/ 2482 w 4849"/>
                <a:gd name="T67" fmla="*/ 226 h 488"/>
                <a:gd name="T68" fmla="*/ 2661 w 4849"/>
                <a:gd name="T69" fmla="*/ 144 h 488"/>
                <a:gd name="T70" fmla="*/ 2770 w 4849"/>
                <a:gd name="T71" fmla="*/ 99 h 488"/>
                <a:gd name="T72" fmla="*/ 3152 w 4849"/>
                <a:gd name="T73" fmla="*/ 5 h 488"/>
                <a:gd name="T74" fmla="*/ 3231 w 4849"/>
                <a:gd name="T75" fmla="*/ 1 h 488"/>
                <a:gd name="T76" fmla="*/ 3545 w 4849"/>
                <a:gd name="T77" fmla="*/ 17 h 488"/>
                <a:gd name="T78" fmla="*/ 3737 w 4849"/>
                <a:gd name="T79" fmla="*/ 64 h 488"/>
                <a:gd name="T80" fmla="*/ 3809 w 4849"/>
                <a:gd name="T81" fmla="*/ 96 h 488"/>
                <a:gd name="T82" fmla="*/ 3826 w 4849"/>
                <a:gd name="T83" fmla="*/ 105 h 488"/>
                <a:gd name="T84" fmla="*/ 3973 w 4849"/>
                <a:gd name="T85" fmla="*/ 205 h 488"/>
                <a:gd name="T86" fmla="*/ 4234 w 4849"/>
                <a:gd name="T87" fmla="*/ 380 h 488"/>
                <a:gd name="T88" fmla="*/ 4288 w 4849"/>
                <a:gd name="T89" fmla="*/ 403 h 488"/>
                <a:gd name="T90" fmla="*/ 4344 w 4849"/>
                <a:gd name="T91" fmla="*/ 423 h 488"/>
                <a:gd name="T92" fmla="*/ 4535 w 4849"/>
                <a:gd name="T93" fmla="*/ 469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49" h="488">
                  <a:moveTo>
                    <a:pt x="4849" y="473"/>
                  </a:moveTo>
                  <a:cubicBezTo>
                    <a:pt x="4745" y="488"/>
                    <a:pt x="4639" y="486"/>
                    <a:pt x="4535" y="470"/>
                  </a:cubicBezTo>
                  <a:cubicBezTo>
                    <a:pt x="4483" y="462"/>
                    <a:pt x="4432" y="451"/>
                    <a:pt x="4381" y="436"/>
                  </a:cubicBezTo>
                  <a:cubicBezTo>
                    <a:pt x="4369" y="433"/>
                    <a:pt x="4356" y="429"/>
                    <a:pt x="4344" y="425"/>
                  </a:cubicBezTo>
                  <a:cubicBezTo>
                    <a:pt x="4331" y="421"/>
                    <a:pt x="4319" y="416"/>
                    <a:pt x="4306" y="412"/>
                  </a:cubicBezTo>
                  <a:cubicBezTo>
                    <a:pt x="4300" y="410"/>
                    <a:pt x="4294" y="407"/>
                    <a:pt x="4288" y="405"/>
                  </a:cubicBezTo>
                  <a:cubicBezTo>
                    <a:pt x="4269" y="398"/>
                    <a:pt x="4269" y="398"/>
                    <a:pt x="4269" y="398"/>
                  </a:cubicBezTo>
                  <a:cubicBezTo>
                    <a:pt x="4257" y="393"/>
                    <a:pt x="4245" y="387"/>
                    <a:pt x="4233" y="382"/>
                  </a:cubicBezTo>
                  <a:cubicBezTo>
                    <a:pt x="4186" y="360"/>
                    <a:pt x="4141" y="332"/>
                    <a:pt x="4098" y="301"/>
                  </a:cubicBezTo>
                  <a:cubicBezTo>
                    <a:pt x="4055" y="271"/>
                    <a:pt x="4013" y="239"/>
                    <a:pt x="3972" y="207"/>
                  </a:cubicBezTo>
                  <a:cubicBezTo>
                    <a:pt x="3930" y="175"/>
                    <a:pt x="3887" y="144"/>
                    <a:pt x="3842" y="118"/>
                  </a:cubicBezTo>
                  <a:cubicBezTo>
                    <a:pt x="3825" y="108"/>
                    <a:pt x="3825" y="108"/>
                    <a:pt x="3825" y="108"/>
                  </a:cubicBezTo>
                  <a:cubicBezTo>
                    <a:pt x="3822" y="106"/>
                    <a:pt x="3819" y="104"/>
                    <a:pt x="3816" y="103"/>
                  </a:cubicBezTo>
                  <a:cubicBezTo>
                    <a:pt x="3808" y="98"/>
                    <a:pt x="3808" y="98"/>
                    <a:pt x="3808" y="98"/>
                  </a:cubicBezTo>
                  <a:cubicBezTo>
                    <a:pt x="3796" y="93"/>
                    <a:pt x="3784" y="86"/>
                    <a:pt x="3772" y="81"/>
                  </a:cubicBezTo>
                  <a:cubicBezTo>
                    <a:pt x="3760" y="76"/>
                    <a:pt x="3748" y="71"/>
                    <a:pt x="3736" y="67"/>
                  </a:cubicBezTo>
                  <a:cubicBezTo>
                    <a:pt x="3723" y="62"/>
                    <a:pt x="3711" y="58"/>
                    <a:pt x="3698" y="54"/>
                  </a:cubicBezTo>
                  <a:cubicBezTo>
                    <a:pt x="3648" y="39"/>
                    <a:pt x="3597" y="28"/>
                    <a:pt x="3545" y="20"/>
                  </a:cubicBezTo>
                  <a:cubicBezTo>
                    <a:pt x="3493" y="12"/>
                    <a:pt x="3441" y="8"/>
                    <a:pt x="3388" y="5"/>
                  </a:cubicBezTo>
                  <a:cubicBezTo>
                    <a:pt x="3336" y="3"/>
                    <a:pt x="3283" y="3"/>
                    <a:pt x="3231" y="4"/>
                  </a:cubicBezTo>
                  <a:cubicBezTo>
                    <a:pt x="3218" y="5"/>
                    <a:pt x="3204" y="5"/>
                    <a:pt x="3191" y="6"/>
                  </a:cubicBezTo>
                  <a:cubicBezTo>
                    <a:pt x="3178" y="6"/>
                    <a:pt x="3165" y="8"/>
                    <a:pt x="3152" y="9"/>
                  </a:cubicBezTo>
                  <a:cubicBezTo>
                    <a:pt x="3126" y="10"/>
                    <a:pt x="3100" y="14"/>
                    <a:pt x="3074" y="17"/>
                  </a:cubicBezTo>
                  <a:cubicBezTo>
                    <a:pt x="2970" y="33"/>
                    <a:pt x="2869" y="63"/>
                    <a:pt x="2771" y="102"/>
                  </a:cubicBezTo>
                  <a:cubicBezTo>
                    <a:pt x="2747" y="111"/>
                    <a:pt x="2723" y="122"/>
                    <a:pt x="2698" y="132"/>
                  </a:cubicBezTo>
                  <a:cubicBezTo>
                    <a:pt x="2662" y="148"/>
                    <a:pt x="2662" y="148"/>
                    <a:pt x="2662" y="148"/>
                  </a:cubicBezTo>
                  <a:cubicBezTo>
                    <a:pt x="2650" y="153"/>
                    <a:pt x="2638" y="158"/>
                    <a:pt x="2626" y="164"/>
                  </a:cubicBezTo>
                  <a:cubicBezTo>
                    <a:pt x="2578" y="185"/>
                    <a:pt x="2531" y="208"/>
                    <a:pt x="2483" y="230"/>
                  </a:cubicBezTo>
                  <a:cubicBezTo>
                    <a:pt x="2436" y="252"/>
                    <a:pt x="2388" y="274"/>
                    <a:pt x="2340" y="295"/>
                  </a:cubicBezTo>
                  <a:cubicBezTo>
                    <a:pt x="2328" y="301"/>
                    <a:pt x="2316" y="306"/>
                    <a:pt x="2303" y="311"/>
                  </a:cubicBezTo>
                  <a:cubicBezTo>
                    <a:pt x="2291" y="316"/>
                    <a:pt x="2279" y="321"/>
                    <a:pt x="2267" y="325"/>
                  </a:cubicBezTo>
                  <a:cubicBezTo>
                    <a:pt x="2230" y="339"/>
                    <a:pt x="2230" y="339"/>
                    <a:pt x="2230" y="339"/>
                  </a:cubicBezTo>
                  <a:cubicBezTo>
                    <a:pt x="2217" y="343"/>
                    <a:pt x="2205" y="348"/>
                    <a:pt x="2192" y="352"/>
                  </a:cubicBezTo>
                  <a:cubicBezTo>
                    <a:pt x="2092" y="384"/>
                    <a:pt x="1989" y="407"/>
                    <a:pt x="1885" y="423"/>
                  </a:cubicBezTo>
                  <a:cubicBezTo>
                    <a:pt x="1876" y="424"/>
                    <a:pt x="1876" y="424"/>
                    <a:pt x="1876" y="424"/>
                  </a:cubicBezTo>
                  <a:cubicBezTo>
                    <a:pt x="1866" y="425"/>
                    <a:pt x="1866" y="425"/>
                    <a:pt x="1866" y="425"/>
                  </a:cubicBezTo>
                  <a:cubicBezTo>
                    <a:pt x="1846" y="428"/>
                    <a:pt x="1846" y="428"/>
                    <a:pt x="1846" y="428"/>
                  </a:cubicBezTo>
                  <a:cubicBezTo>
                    <a:pt x="1807" y="433"/>
                    <a:pt x="1807" y="433"/>
                    <a:pt x="1807" y="433"/>
                  </a:cubicBezTo>
                  <a:cubicBezTo>
                    <a:pt x="1768" y="436"/>
                    <a:pt x="1768" y="436"/>
                    <a:pt x="1768" y="436"/>
                  </a:cubicBezTo>
                  <a:cubicBezTo>
                    <a:pt x="1755" y="437"/>
                    <a:pt x="1742" y="439"/>
                    <a:pt x="1728" y="439"/>
                  </a:cubicBezTo>
                  <a:cubicBezTo>
                    <a:pt x="1689" y="441"/>
                    <a:pt x="1689" y="441"/>
                    <a:pt x="1689" y="441"/>
                  </a:cubicBezTo>
                  <a:cubicBezTo>
                    <a:pt x="1669" y="443"/>
                    <a:pt x="1669" y="443"/>
                    <a:pt x="1669" y="443"/>
                  </a:cubicBezTo>
                  <a:cubicBezTo>
                    <a:pt x="1650" y="443"/>
                    <a:pt x="1650" y="443"/>
                    <a:pt x="1650" y="443"/>
                  </a:cubicBezTo>
                  <a:cubicBezTo>
                    <a:pt x="1610" y="444"/>
                    <a:pt x="1610" y="444"/>
                    <a:pt x="1610" y="444"/>
                  </a:cubicBezTo>
                  <a:cubicBezTo>
                    <a:pt x="1597" y="444"/>
                    <a:pt x="1584" y="444"/>
                    <a:pt x="1571" y="444"/>
                  </a:cubicBezTo>
                  <a:cubicBezTo>
                    <a:pt x="1466" y="444"/>
                    <a:pt x="1361" y="436"/>
                    <a:pt x="1256" y="421"/>
                  </a:cubicBezTo>
                  <a:cubicBezTo>
                    <a:pt x="1152" y="407"/>
                    <a:pt x="1047" y="400"/>
                    <a:pt x="943" y="388"/>
                  </a:cubicBezTo>
                  <a:cubicBezTo>
                    <a:pt x="891" y="382"/>
                    <a:pt x="839" y="373"/>
                    <a:pt x="787" y="367"/>
                  </a:cubicBezTo>
                  <a:cubicBezTo>
                    <a:pt x="734" y="361"/>
                    <a:pt x="682" y="357"/>
                    <a:pt x="630" y="353"/>
                  </a:cubicBezTo>
                  <a:cubicBezTo>
                    <a:pt x="420" y="340"/>
                    <a:pt x="209" y="349"/>
                    <a:pt x="0" y="372"/>
                  </a:cubicBezTo>
                  <a:cubicBezTo>
                    <a:pt x="209" y="348"/>
                    <a:pt x="420" y="339"/>
                    <a:pt x="630" y="351"/>
                  </a:cubicBezTo>
                  <a:cubicBezTo>
                    <a:pt x="682" y="355"/>
                    <a:pt x="735" y="359"/>
                    <a:pt x="787" y="365"/>
                  </a:cubicBezTo>
                  <a:cubicBezTo>
                    <a:pt x="839" y="371"/>
                    <a:pt x="891" y="380"/>
                    <a:pt x="943" y="385"/>
                  </a:cubicBezTo>
                  <a:cubicBezTo>
                    <a:pt x="1048" y="397"/>
                    <a:pt x="1153" y="405"/>
                    <a:pt x="1257" y="419"/>
                  </a:cubicBezTo>
                  <a:cubicBezTo>
                    <a:pt x="1361" y="433"/>
                    <a:pt x="1466" y="441"/>
                    <a:pt x="1571" y="441"/>
                  </a:cubicBezTo>
                  <a:cubicBezTo>
                    <a:pt x="1584" y="441"/>
                    <a:pt x="1597" y="441"/>
                    <a:pt x="1610" y="441"/>
                  </a:cubicBezTo>
                  <a:cubicBezTo>
                    <a:pt x="1650" y="440"/>
                    <a:pt x="1650" y="440"/>
                    <a:pt x="1650" y="440"/>
                  </a:cubicBezTo>
                  <a:cubicBezTo>
                    <a:pt x="1669" y="439"/>
                    <a:pt x="1669" y="439"/>
                    <a:pt x="1669" y="439"/>
                  </a:cubicBezTo>
                  <a:cubicBezTo>
                    <a:pt x="1689" y="438"/>
                    <a:pt x="1689" y="438"/>
                    <a:pt x="1689" y="438"/>
                  </a:cubicBezTo>
                  <a:cubicBezTo>
                    <a:pt x="1728" y="436"/>
                    <a:pt x="1728" y="436"/>
                    <a:pt x="1728" y="436"/>
                  </a:cubicBezTo>
                  <a:cubicBezTo>
                    <a:pt x="1741" y="435"/>
                    <a:pt x="1754" y="434"/>
                    <a:pt x="1767" y="433"/>
                  </a:cubicBezTo>
                  <a:cubicBezTo>
                    <a:pt x="1807" y="429"/>
                    <a:pt x="1807" y="429"/>
                    <a:pt x="1807" y="429"/>
                  </a:cubicBezTo>
                  <a:cubicBezTo>
                    <a:pt x="1846" y="424"/>
                    <a:pt x="1846" y="424"/>
                    <a:pt x="1846" y="424"/>
                  </a:cubicBezTo>
                  <a:cubicBezTo>
                    <a:pt x="1865" y="422"/>
                    <a:pt x="1865" y="422"/>
                    <a:pt x="1865" y="422"/>
                  </a:cubicBezTo>
                  <a:cubicBezTo>
                    <a:pt x="1875" y="421"/>
                    <a:pt x="1875" y="421"/>
                    <a:pt x="1875" y="421"/>
                  </a:cubicBezTo>
                  <a:cubicBezTo>
                    <a:pt x="1885" y="419"/>
                    <a:pt x="1885" y="419"/>
                    <a:pt x="1885" y="419"/>
                  </a:cubicBezTo>
                  <a:cubicBezTo>
                    <a:pt x="1989" y="404"/>
                    <a:pt x="2091" y="381"/>
                    <a:pt x="2191" y="348"/>
                  </a:cubicBezTo>
                  <a:cubicBezTo>
                    <a:pt x="2291" y="316"/>
                    <a:pt x="2386" y="271"/>
                    <a:pt x="2482" y="226"/>
                  </a:cubicBezTo>
                  <a:cubicBezTo>
                    <a:pt x="2529" y="204"/>
                    <a:pt x="2577" y="182"/>
                    <a:pt x="2625" y="160"/>
                  </a:cubicBezTo>
                  <a:cubicBezTo>
                    <a:pt x="2637" y="155"/>
                    <a:pt x="2649" y="149"/>
                    <a:pt x="2661" y="144"/>
                  </a:cubicBezTo>
                  <a:cubicBezTo>
                    <a:pt x="2697" y="128"/>
                    <a:pt x="2697" y="128"/>
                    <a:pt x="2697" y="128"/>
                  </a:cubicBezTo>
                  <a:cubicBezTo>
                    <a:pt x="2721" y="118"/>
                    <a:pt x="2745" y="108"/>
                    <a:pt x="2770" y="99"/>
                  </a:cubicBezTo>
                  <a:cubicBezTo>
                    <a:pt x="2868" y="60"/>
                    <a:pt x="2969" y="30"/>
                    <a:pt x="3073" y="14"/>
                  </a:cubicBezTo>
                  <a:cubicBezTo>
                    <a:pt x="3100" y="11"/>
                    <a:pt x="3126" y="7"/>
                    <a:pt x="3152" y="5"/>
                  </a:cubicBezTo>
                  <a:cubicBezTo>
                    <a:pt x="3165" y="4"/>
                    <a:pt x="3178" y="3"/>
                    <a:pt x="3191" y="3"/>
                  </a:cubicBezTo>
                  <a:cubicBezTo>
                    <a:pt x="3204" y="2"/>
                    <a:pt x="3217" y="1"/>
                    <a:pt x="3231" y="1"/>
                  </a:cubicBezTo>
                  <a:cubicBezTo>
                    <a:pt x="3283" y="0"/>
                    <a:pt x="3336" y="0"/>
                    <a:pt x="3388" y="2"/>
                  </a:cubicBezTo>
                  <a:cubicBezTo>
                    <a:pt x="3441" y="5"/>
                    <a:pt x="3493" y="9"/>
                    <a:pt x="3545" y="17"/>
                  </a:cubicBezTo>
                  <a:cubicBezTo>
                    <a:pt x="3597" y="25"/>
                    <a:pt x="3649" y="36"/>
                    <a:pt x="3699" y="52"/>
                  </a:cubicBezTo>
                  <a:cubicBezTo>
                    <a:pt x="3712" y="55"/>
                    <a:pt x="3724" y="60"/>
                    <a:pt x="3737" y="64"/>
                  </a:cubicBezTo>
                  <a:cubicBezTo>
                    <a:pt x="3749" y="68"/>
                    <a:pt x="3761" y="74"/>
                    <a:pt x="3773" y="79"/>
                  </a:cubicBezTo>
                  <a:cubicBezTo>
                    <a:pt x="3786" y="84"/>
                    <a:pt x="3797" y="90"/>
                    <a:pt x="3809" y="96"/>
                  </a:cubicBezTo>
                  <a:cubicBezTo>
                    <a:pt x="3818" y="101"/>
                    <a:pt x="3818" y="101"/>
                    <a:pt x="3818" y="101"/>
                  </a:cubicBezTo>
                  <a:cubicBezTo>
                    <a:pt x="3821" y="102"/>
                    <a:pt x="3823" y="104"/>
                    <a:pt x="3826" y="105"/>
                  </a:cubicBezTo>
                  <a:cubicBezTo>
                    <a:pt x="3843" y="115"/>
                    <a:pt x="3843" y="115"/>
                    <a:pt x="3843" y="115"/>
                  </a:cubicBezTo>
                  <a:cubicBezTo>
                    <a:pt x="3889" y="142"/>
                    <a:pt x="3931" y="173"/>
                    <a:pt x="3973" y="205"/>
                  </a:cubicBezTo>
                  <a:cubicBezTo>
                    <a:pt x="4015" y="237"/>
                    <a:pt x="4056" y="269"/>
                    <a:pt x="4099" y="300"/>
                  </a:cubicBezTo>
                  <a:cubicBezTo>
                    <a:pt x="4142" y="330"/>
                    <a:pt x="4187" y="358"/>
                    <a:pt x="4234" y="380"/>
                  </a:cubicBezTo>
                  <a:cubicBezTo>
                    <a:pt x="4246" y="386"/>
                    <a:pt x="4258" y="391"/>
                    <a:pt x="4270" y="396"/>
                  </a:cubicBezTo>
                  <a:cubicBezTo>
                    <a:pt x="4288" y="403"/>
                    <a:pt x="4288" y="403"/>
                    <a:pt x="4288" y="403"/>
                  </a:cubicBezTo>
                  <a:cubicBezTo>
                    <a:pt x="4295" y="406"/>
                    <a:pt x="4301" y="408"/>
                    <a:pt x="4307" y="410"/>
                  </a:cubicBezTo>
                  <a:cubicBezTo>
                    <a:pt x="4319" y="415"/>
                    <a:pt x="4332" y="419"/>
                    <a:pt x="4344" y="423"/>
                  </a:cubicBezTo>
                  <a:cubicBezTo>
                    <a:pt x="4357" y="427"/>
                    <a:pt x="4369" y="431"/>
                    <a:pt x="4382" y="435"/>
                  </a:cubicBezTo>
                  <a:cubicBezTo>
                    <a:pt x="4432" y="450"/>
                    <a:pt x="4483" y="461"/>
                    <a:pt x="4535" y="469"/>
                  </a:cubicBezTo>
                  <a:cubicBezTo>
                    <a:pt x="4639" y="485"/>
                    <a:pt x="4745" y="488"/>
                    <a:pt x="4849" y="4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1" name="Freeform 55"/>
            <p:cNvSpPr/>
            <p:nvPr userDrawn="1"/>
          </p:nvSpPr>
          <p:spPr bwMode="auto">
            <a:xfrm>
              <a:off x="13463588" y="3182938"/>
              <a:ext cx="12112625" cy="1125538"/>
            </a:xfrm>
            <a:custGeom>
              <a:avLst/>
              <a:gdLst>
                <a:gd name="T0" fmla="*/ 4537 w 4849"/>
                <a:gd name="T1" fmla="*/ 435 h 450"/>
                <a:gd name="T2" fmla="*/ 4094 w 4849"/>
                <a:gd name="T3" fmla="*/ 293 h 450"/>
                <a:gd name="T4" fmla="*/ 3833 w 4849"/>
                <a:gd name="T5" fmla="*/ 121 h 450"/>
                <a:gd name="T6" fmla="*/ 3536 w 4849"/>
                <a:gd name="T7" fmla="*/ 29 h 450"/>
                <a:gd name="T8" fmla="*/ 3225 w 4849"/>
                <a:gd name="T9" fmla="*/ 4 h 450"/>
                <a:gd name="T10" fmla="*/ 3127 w 4849"/>
                <a:gd name="T11" fmla="*/ 3 h 450"/>
                <a:gd name="T12" fmla="*/ 3068 w 4849"/>
                <a:gd name="T13" fmla="*/ 5 h 450"/>
                <a:gd name="T14" fmla="*/ 3010 w 4849"/>
                <a:gd name="T15" fmla="*/ 9 h 450"/>
                <a:gd name="T16" fmla="*/ 2971 w 4849"/>
                <a:gd name="T17" fmla="*/ 14 h 450"/>
                <a:gd name="T18" fmla="*/ 2913 w 4849"/>
                <a:gd name="T19" fmla="*/ 23 h 450"/>
                <a:gd name="T20" fmla="*/ 2743 w 4849"/>
                <a:gd name="T21" fmla="*/ 66 h 450"/>
                <a:gd name="T22" fmla="*/ 2687 w 4849"/>
                <a:gd name="T23" fmla="*/ 84 h 450"/>
                <a:gd name="T24" fmla="*/ 2541 w 4849"/>
                <a:gd name="T25" fmla="*/ 138 h 450"/>
                <a:gd name="T26" fmla="*/ 2324 w 4849"/>
                <a:gd name="T27" fmla="*/ 228 h 450"/>
                <a:gd name="T28" fmla="*/ 2215 w 4849"/>
                <a:gd name="T29" fmla="*/ 270 h 450"/>
                <a:gd name="T30" fmla="*/ 2103 w 4849"/>
                <a:gd name="T31" fmla="*/ 305 h 450"/>
                <a:gd name="T32" fmla="*/ 2027 w 4849"/>
                <a:gd name="T33" fmla="*/ 324 h 450"/>
                <a:gd name="T34" fmla="*/ 1950 w 4849"/>
                <a:gd name="T35" fmla="*/ 340 h 450"/>
                <a:gd name="T36" fmla="*/ 1561 w 4849"/>
                <a:gd name="T37" fmla="*/ 380 h 450"/>
                <a:gd name="T38" fmla="*/ 936 w 4849"/>
                <a:gd name="T39" fmla="*/ 358 h 450"/>
                <a:gd name="T40" fmla="*/ 780 w 4849"/>
                <a:gd name="T41" fmla="*/ 346 h 450"/>
                <a:gd name="T42" fmla="*/ 0 w 4849"/>
                <a:gd name="T43" fmla="*/ 353 h 450"/>
                <a:gd name="T44" fmla="*/ 781 w 4849"/>
                <a:gd name="T45" fmla="*/ 343 h 450"/>
                <a:gd name="T46" fmla="*/ 936 w 4849"/>
                <a:gd name="T47" fmla="*/ 355 h 450"/>
                <a:gd name="T48" fmla="*/ 1561 w 4849"/>
                <a:gd name="T49" fmla="*/ 377 h 450"/>
                <a:gd name="T50" fmla="*/ 1949 w 4849"/>
                <a:gd name="T51" fmla="*/ 337 h 450"/>
                <a:gd name="T52" fmla="*/ 2026 w 4849"/>
                <a:gd name="T53" fmla="*/ 321 h 450"/>
                <a:gd name="T54" fmla="*/ 2102 w 4849"/>
                <a:gd name="T55" fmla="*/ 301 h 450"/>
                <a:gd name="T56" fmla="*/ 2213 w 4849"/>
                <a:gd name="T57" fmla="*/ 267 h 450"/>
                <a:gd name="T58" fmla="*/ 2323 w 4849"/>
                <a:gd name="T59" fmla="*/ 224 h 450"/>
                <a:gd name="T60" fmla="*/ 2540 w 4849"/>
                <a:gd name="T61" fmla="*/ 135 h 450"/>
                <a:gd name="T62" fmla="*/ 2686 w 4849"/>
                <a:gd name="T63" fmla="*/ 80 h 450"/>
                <a:gd name="T64" fmla="*/ 2742 w 4849"/>
                <a:gd name="T65" fmla="*/ 62 h 450"/>
                <a:gd name="T66" fmla="*/ 2913 w 4849"/>
                <a:gd name="T67" fmla="*/ 20 h 450"/>
                <a:gd name="T68" fmla="*/ 2971 w 4849"/>
                <a:gd name="T69" fmla="*/ 11 h 450"/>
                <a:gd name="T70" fmla="*/ 3010 w 4849"/>
                <a:gd name="T71" fmla="*/ 6 h 450"/>
                <a:gd name="T72" fmla="*/ 3068 w 4849"/>
                <a:gd name="T73" fmla="*/ 1 h 450"/>
                <a:gd name="T74" fmla="*/ 3127 w 4849"/>
                <a:gd name="T75" fmla="*/ 0 h 450"/>
                <a:gd name="T76" fmla="*/ 3225 w 4849"/>
                <a:gd name="T77" fmla="*/ 1 h 450"/>
                <a:gd name="T78" fmla="*/ 3536 w 4849"/>
                <a:gd name="T79" fmla="*/ 26 h 450"/>
                <a:gd name="T80" fmla="*/ 3834 w 4849"/>
                <a:gd name="T81" fmla="*/ 118 h 450"/>
                <a:gd name="T82" fmla="*/ 4095 w 4849"/>
                <a:gd name="T83" fmla="*/ 291 h 450"/>
                <a:gd name="T84" fmla="*/ 4537 w 4849"/>
                <a:gd name="T85" fmla="*/ 43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49" h="450">
                  <a:moveTo>
                    <a:pt x="4849" y="437"/>
                  </a:moveTo>
                  <a:cubicBezTo>
                    <a:pt x="4745" y="450"/>
                    <a:pt x="4640" y="448"/>
                    <a:pt x="4537" y="435"/>
                  </a:cubicBezTo>
                  <a:cubicBezTo>
                    <a:pt x="4433" y="423"/>
                    <a:pt x="4331" y="399"/>
                    <a:pt x="4233" y="364"/>
                  </a:cubicBezTo>
                  <a:cubicBezTo>
                    <a:pt x="4184" y="345"/>
                    <a:pt x="4138" y="321"/>
                    <a:pt x="4094" y="293"/>
                  </a:cubicBezTo>
                  <a:cubicBezTo>
                    <a:pt x="4049" y="265"/>
                    <a:pt x="4007" y="235"/>
                    <a:pt x="3965" y="205"/>
                  </a:cubicBezTo>
                  <a:cubicBezTo>
                    <a:pt x="3922" y="175"/>
                    <a:pt x="3879" y="145"/>
                    <a:pt x="3833" y="121"/>
                  </a:cubicBezTo>
                  <a:cubicBezTo>
                    <a:pt x="3787" y="95"/>
                    <a:pt x="3738" y="77"/>
                    <a:pt x="3688" y="62"/>
                  </a:cubicBezTo>
                  <a:cubicBezTo>
                    <a:pt x="3638" y="47"/>
                    <a:pt x="3587" y="37"/>
                    <a:pt x="3536" y="29"/>
                  </a:cubicBezTo>
                  <a:cubicBezTo>
                    <a:pt x="3485" y="21"/>
                    <a:pt x="3433" y="15"/>
                    <a:pt x="3381" y="11"/>
                  </a:cubicBezTo>
                  <a:cubicBezTo>
                    <a:pt x="3329" y="7"/>
                    <a:pt x="3277" y="5"/>
                    <a:pt x="3225" y="4"/>
                  </a:cubicBezTo>
                  <a:cubicBezTo>
                    <a:pt x="3199" y="4"/>
                    <a:pt x="3173" y="3"/>
                    <a:pt x="3146" y="3"/>
                  </a:cubicBezTo>
                  <a:cubicBezTo>
                    <a:pt x="3140" y="3"/>
                    <a:pt x="3133" y="3"/>
                    <a:pt x="3127" y="3"/>
                  </a:cubicBezTo>
                  <a:cubicBezTo>
                    <a:pt x="3107" y="4"/>
                    <a:pt x="3107" y="4"/>
                    <a:pt x="3107" y="4"/>
                  </a:cubicBezTo>
                  <a:cubicBezTo>
                    <a:pt x="3094" y="4"/>
                    <a:pt x="3081" y="4"/>
                    <a:pt x="3068" y="5"/>
                  </a:cubicBezTo>
                  <a:cubicBezTo>
                    <a:pt x="3029" y="8"/>
                    <a:pt x="3029" y="8"/>
                    <a:pt x="3029" y="8"/>
                  </a:cubicBezTo>
                  <a:cubicBezTo>
                    <a:pt x="3023" y="8"/>
                    <a:pt x="3016" y="8"/>
                    <a:pt x="3010" y="9"/>
                  </a:cubicBezTo>
                  <a:cubicBezTo>
                    <a:pt x="2991" y="12"/>
                    <a:pt x="2991" y="12"/>
                    <a:pt x="2991" y="12"/>
                  </a:cubicBezTo>
                  <a:cubicBezTo>
                    <a:pt x="2971" y="14"/>
                    <a:pt x="2971" y="14"/>
                    <a:pt x="2971" y="14"/>
                  </a:cubicBezTo>
                  <a:cubicBezTo>
                    <a:pt x="2965" y="15"/>
                    <a:pt x="2958" y="16"/>
                    <a:pt x="2952" y="17"/>
                  </a:cubicBezTo>
                  <a:cubicBezTo>
                    <a:pt x="2913" y="23"/>
                    <a:pt x="2913" y="23"/>
                    <a:pt x="2913" y="23"/>
                  </a:cubicBezTo>
                  <a:cubicBezTo>
                    <a:pt x="2862" y="33"/>
                    <a:pt x="2812" y="45"/>
                    <a:pt x="2762" y="60"/>
                  </a:cubicBezTo>
                  <a:cubicBezTo>
                    <a:pt x="2756" y="62"/>
                    <a:pt x="2749" y="64"/>
                    <a:pt x="2743" y="66"/>
                  </a:cubicBezTo>
                  <a:cubicBezTo>
                    <a:pt x="2724" y="72"/>
                    <a:pt x="2724" y="72"/>
                    <a:pt x="2724" y="72"/>
                  </a:cubicBezTo>
                  <a:cubicBezTo>
                    <a:pt x="2712" y="76"/>
                    <a:pt x="2700" y="79"/>
                    <a:pt x="2687" y="84"/>
                  </a:cubicBezTo>
                  <a:cubicBezTo>
                    <a:pt x="2663" y="92"/>
                    <a:pt x="2638" y="101"/>
                    <a:pt x="2614" y="110"/>
                  </a:cubicBezTo>
                  <a:cubicBezTo>
                    <a:pt x="2589" y="119"/>
                    <a:pt x="2565" y="129"/>
                    <a:pt x="2541" y="138"/>
                  </a:cubicBezTo>
                  <a:cubicBezTo>
                    <a:pt x="2517" y="148"/>
                    <a:pt x="2493" y="158"/>
                    <a:pt x="2469" y="168"/>
                  </a:cubicBezTo>
                  <a:cubicBezTo>
                    <a:pt x="2324" y="228"/>
                    <a:pt x="2324" y="228"/>
                    <a:pt x="2324" y="228"/>
                  </a:cubicBezTo>
                  <a:cubicBezTo>
                    <a:pt x="2300" y="237"/>
                    <a:pt x="2276" y="248"/>
                    <a:pt x="2251" y="256"/>
                  </a:cubicBezTo>
                  <a:cubicBezTo>
                    <a:pt x="2215" y="270"/>
                    <a:pt x="2215" y="270"/>
                    <a:pt x="2215" y="270"/>
                  </a:cubicBezTo>
                  <a:cubicBezTo>
                    <a:pt x="2177" y="282"/>
                    <a:pt x="2177" y="282"/>
                    <a:pt x="2177" y="282"/>
                  </a:cubicBezTo>
                  <a:cubicBezTo>
                    <a:pt x="2153" y="291"/>
                    <a:pt x="2128" y="298"/>
                    <a:pt x="2103" y="305"/>
                  </a:cubicBezTo>
                  <a:cubicBezTo>
                    <a:pt x="2090" y="309"/>
                    <a:pt x="2077" y="312"/>
                    <a:pt x="2065" y="315"/>
                  </a:cubicBezTo>
                  <a:cubicBezTo>
                    <a:pt x="2027" y="324"/>
                    <a:pt x="2027" y="324"/>
                    <a:pt x="2027" y="324"/>
                  </a:cubicBezTo>
                  <a:cubicBezTo>
                    <a:pt x="1988" y="333"/>
                    <a:pt x="1988" y="333"/>
                    <a:pt x="1988" y="333"/>
                  </a:cubicBezTo>
                  <a:cubicBezTo>
                    <a:pt x="1976" y="335"/>
                    <a:pt x="1963" y="338"/>
                    <a:pt x="1950" y="340"/>
                  </a:cubicBezTo>
                  <a:cubicBezTo>
                    <a:pt x="1924" y="345"/>
                    <a:pt x="1899" y="350"/>
                    <a:pt x="1873" y="353"/>
                  </a:cubicBezTo>
                  <a:cubicBezTo>
                    <a:pt x="1770" y="369"/>
                    <a:pt x="1666" y="378"/>
                    <a:pt x="1561" y="380"/>
                  </a:cubicBezTo>
                  <a:cubicBezTo>
                    <a:pt x="1457" y="382"/>
                    <a:pt x="1353" y="378"/>
                    <a:pt x="1249" y="369"/>
                  </a:cubicBezTo>
                  <a:cubicBezTo>
                    <a:pt x="1145" y="359"/>
                    <a:pt x="1041" y="362"/>
                    <a:pt x="936" y="358"/>
                  </a:cubicBezTo>
                  <a:cubicBezTo>
                    <a:pt x="910" y="357"/>
                    <a:pt x="884" y="355"/>
                    <a:pt x="858" y="353"/>
                  </a:cubicBezTo>
                  <a:cubicBezTo>
                    <a:pt x="780" y="346"/>
                    <a:pt x="780" y="346"/>
                    <a:pt x="780" y="346"/>
                  </a:cubicBezTo>
                  <a:cubicBezTo>
                    <a:pt x="729" y="341"/>
                    <a:pt x="677" y="338"/>
                    <a:pt x="624" y="335"/>
                  </a:cubicBezTo>
                  <a:cubicBezTo>
                    <a:pt x="416" y="326"/>
                    <a:pt x="207" y="333"/>
                    <a:pt x="0" y="353"/>
                  </a:cubicBezTo>
                  <a:cubicBezTo>
                    <a:pt x="207" y="332"/>
                    <a:pt x="416" y="325"/>
                    <a:pt x="625" y="333"/>
                  </a:cubicBezTo>
                  <a:cubicBezTo>
                    <a:pt x="677" y="336"/>
                    <a:pt x="729" y="339"/>
                    <a:pt x="781" y="343"/>
                  </a:cubicBezTo>
                  <a:cubicBezTo>
                    <a:pt x="859" y="351"/>
                    <a:pt x="859" y="351"/>
                    <a:pt x="859" y="351"/>
                  </a:cubicBezTo>
                  <a:cubicBezTo>
                    <a:pt x="884" y="353"/>
                    <a:pt x="910" y="354"/>
                    <a:pt x="936" y="355"/>
                  </a:cubicBezTo>
                  <a:cubicBezTo>
                    <a:pt x="1041" y="360"/>
                    <a:pt x="1145" y="357"/>
                    <a:pt x="1249" y="366"/>
                  </a:cubicBezTo>
                  <a:cubicBezTo>
                    <a:pt x="1353" y="375"/>
                    <a:pt x="1457" y="379"/>
                    <a:pt x="1561" y="377"/>
                  </a:cubicBezTo>
                  <a:cubicBezTo>
                    <a:pt x="1665" y="375"/>
                    <a:pt x="1770" y="366"/>
                    <a:pt x="1872" y="350"/>
                  </a:cubicBezTo>
                  <a:cubicBezTo>
                    <a:pt x="1898" y="347"/>
                    <a:pt x="1924" y="341"/>
                    <a:pt x="1949" y="337"/>
                  </a:cubicBezTo>
                  <a:cubicBezTo>
                    <a:pt x="1962" y="335"/>
                    <a:pt x="1975" y="332"/>
                    <a:pt x="1988" y="329"/>
                  </a:cubicBezTo>
                  <a:cubicBezTo>
                    <a:pt x="2026" y="321"/>
                    <a:pt x="2026" y="321"/>
                    <a:pt x="2026" y="321"/>
                  </a:cubicBezTo>
                  <a:cubicBezTo>
                    <a:pt x="2064" y="311"/>
                    <a:pt x="2064" y="311"/>
                    <a:pt x="2064" y="311"/>
                  </a:cubicBezTo>
                  <a:cubicBezTo>
                    <a:pt x="2076" y="308"/>
                    <a:pt x="2089" y="305"/>
                    <a:pt x="2102" y="301"/>
                  </a:cubicBezTo>
                  <a:cubicBezTo>
                    <a:pt x="2127" y="294"/>
                    <a:pt x="2152" y="287"/>
                    <a:pt x="2176" y="279"/>
                  </a:cubicBezTo>
                  <a:cubicBezTo>
                    <a:pt x="2213" y="267"/>
                    <a:pt x="2213" y="267"/>
                    <a:pt x="2213" y="267"/>
                  </a:cubicBezTo>
                  <a:cubicBezTo>
                    <a:pt x="2250" y="253"/>
                    <a:pt x="2250" y="253"/>
                    <a:pt x="2250" y="253"/>
                  </a:cubicBezTo>
                  <a:cubicBezTo>
                    <a:pt x="2274" y="244"/>
                    <a:pt x="2298" y="234"/>
                    <a:pt x="2323" y="224"/>
                  </a:cubicBezTo>
                  <a:cubicBezTo>
                    <a:pt x="2467" y="164"/>
                    <a:pt x="2467" y="164"/>
                    <a:pt x="2467" y="164"/>
                  </a:cubicBezTo>
                  <a:cubicBezTo>
                    <a:pt x="2491" y="154"/>
                    <a:pt x="2515" y="145"/>
                    <a:pt x="2540" y="135"/>
                  </a:cubicBezTo>
                  <a:cubicBezTo>
                    <a:pt x="2564" y="125"/>
                    <a:pt x="2588" y="116"/>
                    <a:pt x="2612" y="107"/>
                  </a:cubicBezTo>
                  <a:cubicBezTo>
                    <a:pt x="2637" y="97"/>
                    <a:pt x="2661" y="89"/>
                    <a:pt x="2686" y="80"/>
                  </a:cubicBezTo>
                  <a:cubicBezTo>
                    <a:pt x="2698" y="76"/>
                    <a:pt x="2711" y="72"/>
                    <a:pt x="2723" y="68"/>
                  </a:cubicBezTo>
                  <a:cubicBezTo>
                    <a:pt x="2742" y="62"/>
                    <a:pt x="2742" y="62"/>
                    <a:pt x="2742" y="62"/>
                  </a:cubicBezTo>
                  <a:cubicBezTo>
                    <a:pt x="2748" y="60"/>
                    <a:pt x="2754" y="58"/>
                    <a:pt x="2761" y="56"/>
                  </a:cubicBezTo>
                  <a:cubicBezTo>
                    <a:pt x="2811" y="41"/>
                    <a:pt x="2862" y="30"/>
                    <a:pt x="2913" y="20"/>
                  </a:cubicBezTo>
                  <a:cubicBezTo>
                    <a:pt x="2951" y="13"/>
                    <a:pt x="2951" y="13"/>
                    <a:pt x="2951" y="13"/>
                  </a:cubicBezTo>
                  <a:cubicBezTo>
                    <a:pt x="2958" y="12"/>
                    <a:pt x="2964" y="11"/>
                    <a:pt x="2971" y="11"/>
                  </a:cubicBezTo>
                  <a:cubicBezTo>
                    <a:pt x="2990" y="8"/>
                    <a:pt x="2990" y="8"/>
                    <a:pt x="2990" y="8"/>
                  </a:cubicBezTo>
                  <a:cubicBezTo>
                    <a:pt x="3010" y="6"/>
                    <a:pt x="3010" y="6"/>
                    <a:pt x="3010" y="6"/>
                  </a:cubicBezTo>
                  <a:cubicBezTo>
                    <a:pt x="3016" y="5"/>
                    <a:pt x="3023" y="5"/>
                    <a:pt x="3029" y="4"/>
                  </a:cubicBezTo>
                  <a:cubicBezTo>
                    <a:pt x="3068" y="1"/>
                    <a:pt x="3068" y="1"/>
                    <a:pt x="3068" y="1"/>
                  </a:cubicBezTo>
                  <a:cubicBezTo>
                    <a:pt x="3081" y="1"/>
                    <a:pt x="3094" y="1"/>
                    <a:pt x="3107" y="0"/>
                  </a:cubicBezTo>
                  <a:cubicBezTo>
                    <a:pt x="3127" y="0"/>
                    <a:pt x="3127" y="0"/>
                    <a:pt x="3127" y="0"/>
                  </a:cubicBezTo>
                  <a:cubicBezTo>
                    <a:pt x="3133" y="0"/>
                    <a:pt x="3140" y="0"/>
                    <a:pt x="3146" y="0"/>
                  </a:cubicBezTo>
                  <a:cubicBezTo>
                    <a:pt x="3173" y="0"/>
                    <a:pt x="3199" y="0"/>
                    <a:pt x="3225" y="1"/>
                  </a:cubicBezTo>
                  <a:cubicBezTo>
                    <a:pt x="3277" y="2"/>
                    <a:pt x="3329" y="4"/>
                    <a:pt x="3381" y="8"/>
                  </a:cubicBezTo>
                  <a:cubicBezTo>
                    <a:pt x="3433" y="12"/>
                    <a:pt x="3485" y="18"/>
                    <a:pt x="3536" y="26"/>
                  </a:cubicBezTo>
                  <a:cubicBezTo>
                    <a:pt x="3588" y="34"/>
                    <a:pt x="3639" y="45"/>
                    <a:pt x="3689" y="59"/>
                  </a:cubicBezTo>
                  <a:cubicBezTo>
                    <a:pt x="3739" y="74"/>
                    <a:pt x="3788" y="93"/>
                    <a:pt x="3834" y="118"/>
                  </a:cubicBezTo>
                  <a:cubicBezTo>
                    <a:pt x="3880" y="143"/>
                    <a:pt x="3923" y="173"/>
                    <a:pt x="3966" y="203"/>
                  </a:cubicBezTo>
                  <a:cubicBezTo>
                    <a:pt x="4008" y="233"/>
                    <a:pt x="4051" y="263"/>
                    <a:pt x="4095" y="291"/>
                  </a:cubicBezTo>
                  <a:cubicBezTo>
                    <a:pt x="4139" y="319"/>
                    <a:pt x="4185" y="344"/>
                    <a:pt x="4234" y="362"/>
                  </a:cubicBezTo>
                  <a:cubicBezTo>
                    <a:pt x="4331" y="398"/>
                    <a:pt x="4434" y="421"/>
                    <a:pt x="4537" y="435"/>
                  </a:cubicBezTo>
                  <a:cubicBezTo>
                    <a:pt x="4640" y="447"/>
                    <a:pt x="4745" y="449"/>
                    <a:pt x="4849" y="4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2" name="Freeform 56"/>
            <p:cNvSpPr/>
            <p:nvPr userDrawn="1"/>
          </p:nvSpPr>
          <p:spPr bwMode="auto">
            <a:xfrm>
              <a:off x="13466763" y="3349625"/>
              <a:ext cx="12112625" cy="1041400"/>
            </a:xfrm>
            <a:custGeom>
              <a:avLst/>
              <a:gdLst>
                <a:gd name="T0" fmla="*/ 4539 w 4849"/>
                <a:gd name="T1" fmla="*/ 405 h 416"/>
                <a:gd name="T2" fmla="*/ 4161 w 4849"/>
                <a:gd name="T3" fmla="*/ 322 h 416"/>
                <a:gd name="T4" fmla="*/ 4125 w 4849"/>
                <a:gd name="T5" fmla="*/ 305 h 416"/>
                <a:gd name="T6" fmla="*/ 3959 w 4849"/>
                <a:gd name="T7" fmla="*/ 206 h 416"/>
                <a:gd name="T8" fmla="*/ 3807 w 4849"/>
                <a:gd name="T9" fmla="*/ 119 h 416"/>
                <a:gd name="T10" fmla="*/ 3753 w 4849"/>
                <a:gd name="T11" fmla="*/ 98 h 416"/>
                <a:gd name="T12" fmla="*/ 3698 w 4849"/>
                <a:gd name="T13" fmla="*/ 80 h 416"/>
                <a:gd name="T14" fmla="*/ 3528 w 4849"/>
                <a:gd name="T15" fmla="*/ 43 h 416"/>
                <a:gd name="T16" fmla="*/ 3219 w 4849"/>
                <a:gd name="T17" fmla="*/ 12 h 416"/>
                <a:gd name="T18" fmla="*/ 3102 w 4849"/>
                <a:gd name="T19" fmla="*/ 7 h 416"/>
                <a:gd name="T20" fmla="*/ 3025 w 4849"/>
                <a:gd name="T21" fmla="*/ 4 h 416"/>
                <a:gd name="T22" fmla="*/ 3005 w 4849"/>
                <a:gd name="T23" fmla="*/ 4 h 416"/>
                <a:gd name="T24" fmla="*/ 2909 w 4849"/>
                <a:gd name="T25" fmla="*/ 8 h 416"/>
                <a:gd name="T26" fmla="*/ 2851 w 4849"/>
                <a:gd name="T27" fmla="*/ 15 h 416"/>
                <a:gd name="T28" fmla="*/ 2793 w 4849"/>
                <a:gd name="T29" fmla="*/ 23 h 416"/>
                <a:gd name="T30" fmla="*/ 2605 w 4849"/>
                <a:gd name="T31" fmla="*/ 68 h 416"/>
                <a:gd name="T32" fmla="*/ 2567 w 4849"/>
                <a:gd name="T33" fmla="*/ 79 h 416"/>
                <a:gd name="T34" fmla="*/ 2457 w 4849"/>
                <a:gd name="T35" fmla="*/ 115 h 416"/>
                <a:gd name="T36" fmla="*/ 2238 w 4849"/>
                <a:gd name="T37" fmla="*/ 194 h 416"/>
                <a:gd name="T38" fmla="*/ 2201 w 4849"/>
                <a:gd name="T39" fmla="*/ 207 h 416"/>
                <a:gd name="T40" fmla="*/ 1862 w 4849"/>
                <a:gd name="T41" fmla="*/ 290 h 416"/>
                <a:gd name="T42" fmla="*/ 1087 w 4849"/>
                <a:gd name="T43" fmla="*/ 322 h 416"/>
                <a:gd name="T44" fmla="*/ 854 w 4849"/>
                <a:gd name="T45" fmla="*/ 331 h 416"/>
                <a:gd name="T46" fmla="*/ 621 w 4849"/>
                <a:gd name="T47" fmla="*/ 322 h 416"/>
                <a:gd name="T48" fmla="*/ 621 w 4849"/>
                <a:gd name="T49" fmla="*/ 320 h 416"/>
                <a:gd name="T50" fmla="*/ 854 w 4849"/>
                <a:gd name="T51" fmla="*/ 329 h 416"/>
                <a:gd name="T52" fmla="*/ 1087 w 4849"/>
                <a:gd name="T53" fmla="*/ 319 h 416"/>
                <a:gd name="T54" fmla="*/ 1861 w 4849"/>
                <a:gd name="T55" fmla="*/ 287 h 416"/>
                <a:gd name="T56" fmla="*/ 2200 w 4849"/>
                <a:gd name="T57" fmla="*/ 204 h 416"/>
                <a:gd name="T58" fmla="*/ 2236 w 4849"/>
                <a:gd name="T59" fmla="*/ 191 h 416"/>
                <a:gd name="T60" fmla="*/ 2456 w 4849"/>
                <a:gd name="T61" fmla="*/ 111 h 416"/>
                <a:gd name="T62" fmla="*/ 2566 w 4849"/>
                <a:gd name="T63" fmla="*/ 75 h 416"/>
                <a:gd name="T64" fmla="*/ 2604 w 4849"/>
                <a:gd name="T65" fmla="*/ 64 h 416"/>
                <a:gd name="T66" fmla="*/ 2793 w 4849"/>
                <a:gd name="T67" fmla="*/ 20 h 416"/>
                <a:gd name="T68" fmla="*/ 2850 w 4849"/>
                <a:gd name="T69" fmla="*/ 11 h 416"/>
                <a:gd name="T70" fmla="*/ 2908 w 4849"/>
                <a:gd name="T71" fmla="*/ 5 h 416"/>
                <a:gd name="T72" fmla="*/ 3005 w 4849"/>
                <a:gd name="T73" fmla="*/ 1 h 416"/>
                <a:gd name="T74" fmla="*/ 3025 w 4849"/>
                <a:gd name="T75" fmla="*/ 1 h 416"/>
                <a:gd name="T76" fmla="*/ 3103 w 4849"/>
                <a:gd name="T77" fmla="*/ 3 h 416"/>
                <a:gd name="T78" fmla="*/ 3219 w 4849"/>
                <a:gd name="T79" fmla="*/ 9 h 416"/>
                <a:gd name="T80" fmla="*/ 3528 w 4849"/>
                <a:gd name="T81" fmla="*/ 40 h 416"/>
                <a:gd name="T82" fmla="*/ 3699 w 4849"/>
                <a:gd name="T83" fmla="*/ 77 h 416"/>
                <a:gd name="T84" fmla="*/ 3754 w 4849"/>
                <a:gd name="T85" fmla="*/ 95 h 416"/>
                <a:gd name="T86" fmla="*/ 3808 w 4849"/>
                <a:gd name="T87" fmla="*/ 117 h 416"/>
                <a:gd name="T88" fmla="*/ 3960 w 4849"/>
                <a:gd name="T89" fmla="*/ 204 h 416"/>
                <a:gd name="T90" fmla="*/ 4126 w 4849"/>
                <a:gd name="T91" fmla="*/ 304 h 416"/>
                <a:gd name="T92" fmla="*/ 4162 w 4849"/>
                <a:gd name="T93" fmla="*/ 320 h 416"/>
                <a:gd name="T94" fmla="*/ 4539 w 4849"/>
                <a:gd name="T95" fmla="*/ 404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49" h="416">
                  <a:moveTo>
                    <a:pt x="4849" y="406"/>
                  </a:moveTo>
                  <a:cubicBezTo>
                    <a:pt x="4746" y="416"/>
                    <a:pt x="4642" y="415"/>
                    <a:pt x="4539" y="405"/>
                  </a:cubicBezTo>
                  <a:cubicBezTo>
                    <a:pt x="4436" y="395"/>
                    <a:pt x="4334" y="376"/>
                    <a:pt x="4234" y="347"/>
                  </a:cubicBezTo>
                  <a:cubicBezTo>
                    <a:pt x="4209" y="340"/>
                    <a:pt x="4185" y="331"/>
                    <a:pt x="4161" y="322"/>
                  </a:cubicBezTo>
                  <a:cubicBezTo>
                    <a:pt x="4155" y="319"/>
                    <a:pt x="4149" y="316"/>
                    <a:pt x="4143" y="314"/>
                  </a:cubicBezTo>
                  <a:cubicBezTo>
                    <a:pt x="4137" y="311"/>
                    <a:pt x="4131" y="309"/>
                    <a:pt x="4125" y="305"/>
                  </a:cubicBezTo>
                  <a:cubicBezTo>
                    <a:pt x="4114" y="300"/>
                    <a:pt x="4102" y="294"/>
                    <a:pt x="4091" y="288"/>
                  </a:cubicBezTo>
                  <a:cubicBezTo>
                    <a:pt x="4045" y="263"/>
                    <a:pt x="4002" y="234"/>
                    <a:pt x="3959" y="206"/>
                  </a:cubicBezTo>
                  <a:cubicBezTo>
                    <a:pt x="3915" y="178"/>
                    <a:pt x="3871" y="150"/>
                    <a:pt x="3825" y="128"/>
                  </a:cubicBezTo>
                  <a:cubicBezTo>
                    <a:pt x="3807" y="119"/>
                    <a:pt x="3807" y="119"/>
                    <a:pt x="3807" y="119"/>
                  </a:cubicBezTo>
                  <a:cubicBezTo>
                    <a:pt x="3790" y="112"/>
                    <a:pt x="3790" y="112"/>
                    <a:pt x="3790" y="112"/>
                  </a:cubicBezTo>
                  <a:cubicBezTo>
                    <a:pt x="3778" y="106"/>
                    <a:pt x="3765" y="102"/>
                    <a:pt x="3753" y="98"/>
                  </a:cubicBezTo>
                  <a:cubicBezTo>
                    <a:pt x="3741" y="93"/>
                    <a:pt x="3729" y="89"/>
                    <a:pt x="3717" y="85"/>
                  </a:cubicBezTo>
                  <a:cubicBezTo>
                    <a:pt x="3711" y="83"/>
                    <a:pt x="3704" y="81"/>
                    <a:pt x="3698" y="80"/>
                  </a:cubicBezTo>
                  <a:cubicBezTo>
                    <a:pt x="3679" y="74"/>
                    <a:pt x="3679" y="74"/>
                    <a:pt x="3679" y="74"/>
                  </a:cubicBezTo>
                  <a:cubicBezTo>
                    <a:pt x="3630" y="61"/>
                    <a:pt x="3579" y="51"/>
                    <a:pt x="3528" y="43"/>
                  </a:cubicBezTo>
                  <a:cubicBezTo>
                    <a:pt x="3477" y="35"/>
                    <a:pt x="3425" y="29"/>
                    <a:pt x="3374" y="24"/>
                  </a:cubicBezTo>
                  <a:cubicBezTo>
                    <a:pt x="3322" y="19"/>
                    <a:pt x="3270" y="15"/>
                    <a:pt x="3219" y="12"/>
                  </a:cubicBezTo>
                  <a:cubicBezTo>
                    <a:pt x="3193" y="11"/>
                    <a:pt x="3167" y="10"/>
                    <a:pt x="3141" y="8"/>
                  </a:cubicBezTo>
                  <a:cubicBezTo>
                    <a:pt x="3102" y="7"/>
                    <a:pt x="3102" y="7"/>
                    <a:pt x="3102" y="7"/>
                  </a:cubicBezTo>
                  <a:cubicBezTo>
                    <a:pt x="3090" y="6"/>
                    <a:pt x="3077" y="5"/>
                    <a:pt x="3064" y="5"/>
                  </a:cubicBezTo>
                  <a:cubicBezTo>
                    <a:pt x="3025" y="4"/>
                    <a:pt x="3025" y="4"/>
                    <a:pt x="3025" y="4"/>
                  </a:cubicBezTo>
                  <a:cubicBezTo>
                    <a:pt x="3022" y="4"/>
                    <a:pt x="3018" y="4"/>
                    <a:pt x="3015" y="4"/>
                  </a:cubicBezTo>
                  <a:cubicBezTo>
                    <a:pt x="3005" y="4"/>
                    <a:pt x="3005" y="4"/>
                    <a:pt x="3005" y="4"/>
                  </a:cubicBezTo>
                  <a:cubicBezTo>
                    <a:pt x="2986" y="4"/>
                    <a:pt x="2986" y="4"/>
                    <a:pt x="2986" y="4"/>
                  </a:cubicBezTo>
                  <a:cubicBezTo>
                    <a:pt x="2960" y="4"/>
                    <a:pt x="2934" y="7"/>
                    <a:pt x="2909" y="8"/>
                  </a:cubicBezTo>
                  <a:cubicBezTo>
                    <a:pt x="2896" y="9"/>
                    <a:pt x="2883" y="11"/>
                    <a:pt x="2870" y="12"/>
                  </a:cubicBezTo>
                  <a:cubicBezTo>
                    <a:pt x="2851" y="15"/>
                    <a:pt x="2851" y="15"/>
                    <a:pt x="2851" y="15"/>
                  </a:cubicBezTo>
                  <a:cubicBezTo>
                    <a:pt x="2832" y="17"/>
                    <a:pt x="2832" y="17"/>
                    <a:pt x="2832" y="17"/>
                  </a:cubicBezTo>
                  <a:cubicBezTo>
                    <a:pt x="2819" y="19"/>
                    <a:pt x="2806" y="21"/>
                    <a:pt x="2793" y="23"/>
                  </a:cubicBezTo>
                  <a:cubicBezTo>
                    <a:pt x="2755" y="30"/>
                    <a:pt x="2755" y="30"/>
                    <a:pt x="2755" y="30"/>
                  </a:cubicBezTo>
                  <a:cubicBezTo>
                    <a:pt x="2705" y="41"/>
                    <a:pt x="2654" y="53"/>
                    <a:pt x="2605" y="68"/>
                  </a:cubicBezTo>
                  <a:cubicBezTo>
                    <a:pt x="2586" y="73"/>
                    <a:pt x="2586" y="73"/>
                    <a:pt x="2586" y="73"/>
                  </a:cubicBezTo>
                  <a:cubicBezTo>
                    <a:pt x="2567" y="79"/>
                    <a:pt x="2567" y="79"/>
                    <a:pt x="2567" y="79"/>
                  </a:cubicBezTo>
                  <a:cubicBezTo>
                    <a:pt x="2555" y="83"/>
                    <a:pt x="2543" y="86"/>
                    <a:pt x="2530" y="90"/>
                  </a:cubicBezTo>
                  <a:cubicBezTo>
                    <a:pt x="2506" y="98"/>
                    <a:pt x="2481" y="106"/>
                    <a:pt x="2457" y="115"/>
                  </a:cubicBezTo>
                  <a:cubicBezTo>
                    <a:pt x="2408" y="132"/>
                    <a:pt x="2359" y="150"/>
                    <a:pt x="2311" y="168"/>
                  </a:cubicBezTo>
                  <a:cubicBezTo>
                    <a:pt x="2238" y="194"/>
                    <a:pt x="2238" y="194"/>
                    <a:pt x="2238" y="194"/>
                  </a:cubicBezTo>
                  <a:cubicBezTo>
                    <a:pt x="2220" y="201"/>
                    <a:pt x="2220" y="201"/>
                    <a:pt x="2220" y="201"/>
                  </a:cubicBezTo>
                  <a:cubicBezTo>
                    <a:pt x="2201" y="207"/>
                    <a:pt x="2201" y="207"/>
                    <a:pt x="2201" y="207"/>
                  </a:cubicBezTo>
                  <a:cubicBezTo>
                    <a:pt x="2164" y="220"/>
                    <a:pt x="2164" y="220"/>
                    <a:pt x="2164" y="220"/>
                  </a:cubicBezTo>
                  <a:cubicBezTo>
                    <a:pt x="2066" y="251"/>
                    <a:pt x="1964" y="274"/>
                    <a:pt x="1862" y="290"/>
                  </a:cubicBezTo>
                  <a:cubicBezTo>
                    <a:pt x="1657" y="322"/>
                    <a:pt x="1449" y="328"/>
                    <a:pt x="1242" y="320"/>
                  </a:cubicBezTo>
                  <a:cubicBezTo>
                    <a:pt x="1190" y="318"/>
                    <a:pt x="1138" y="319"/>
                    <a:pt x="1087" y="322"/>
                  </a:cubicBezTo>
                  <a:cubicBezTo>
                    <a:pt x="1035" y="325"/>
                    <a:pt x="983" y="329"/>
                    <a:pt x="932" y="331"/>
                  </a:cubicBezTo>
                  <a:cubicBezTo>
                    <a:pt x="906" y="332"/>
                    <a:pt x="880" y="332"/>
                    <a:pt x="854" y="331"/>
                  </a:cubicBezTo>
                  <a:cubicBezTo>
                    <a:pt x="828" y="331"/>
                    <a:pt x="802" y="329"/>
                    <a:pt x="776" y="328"/>
                  </a:cubicBezTo>
                  <a:cubicBezTo>
                    <a:pt x="725" y="325"/>
                    <a:pt x="673" y="323"/>
                    <a:pt x="621" y="322"/>
                  </a:cubicBezTo>
                  <a:cubicBezTo>
                    <a:pt x="414" y="317"/>
                    <a:pt x="207" y="323"/>
                    <a:pt x="0" y="339"/>
                  </a:cubicBezTo>
                  <a:cubicBezTo>
                    <a:pt x="207" y="322"/>
                    <a:pt x="414" y="315"/>
                    <a:pt x="621" y="320"/>
                  </a:cubicBezTo>
                  <a:cubicBezTo>
                    <a:pt x="673" y="321"/>
                    <a:pt x="725" y="323"/>
                    <a:pt x="776" y="326"/>
                  </a:cubicBezTo>
                  <a:cubicBezTo>
                    <a:pt x="802" y="327"/>
                    <a:pt x="828" y="329"/>
                    <a:pt x="854" y="329"/>
                  </a:cubicBezTo>
                  <a:cubicBezTo>
                    <a:pt x="880" y="330"/>
                    <a:pt x="906" y="329"/>
                    <a:pt x="932" y="328"/>
                  </a:cubicBezTo>
                  <a:cubicBezTo>
                    <a:pt x="983" y="326"/>
                    <a:pt x="1035" y="322"/>
                    <a:pt x="1087" y="319"/>
                  </a:cubicBezTo>
                  <a:cubicBezTo>
                    <a:pt x="1138" y="316"/>
                    <a:pt x="1190" y="315"/>
                    <a:pt x="1242" y="318"/>
                  </a:cubicBezTo>
                  <a:cubicBezTo>
                    <a:pt x="1449" y="325"/>
                    <a:pt x="1657" y="319"/>
                    <a:pt x="1861" y="287"/>
                  </a:cubicBezTo>
                  <a:cubicBezTo>
                    <a:pt x="1963" y="270"/>
                    <a:pt x="2065" y="248"/>
                    <a:pt x="2163" y="216"/>
                  </a:cubicBezTo>
                  <a:cubicBezTo>
                    <a:pt x="2200" y="204"/>
                    <a:pt x="2200" y="204"/>
                    <a:pt x="2200" y="204"/>
                  </a:cubicBezTo>
                  <a:cubicBezTo>
                    <a:pt x="2218" y="197"/>
                    <a:pt x="2218" y="197"/>
                    <a:pt x="2218" y="197"/>
                  </a:cubicBezTo>
                  <a:cubicBezTo>
                    <a:pt x="2236" y="191"/>
                    <a:pt x="2236" y="191"/>
                    <a:pt x="2236" y="191"/>
                  </a:cubicBezTo>
                  <a:cubicBezTo>
                    <a:pt x="2309" y="164"/>
                    <a:pt x="2309" y="164"/>
                    <a:pt x="2309" y="164"/>
                  </a:cubicBezTo>
                  <a:cubicBezTo>
                    <a:pt x="2358" y="146"/>
                    <a:pt x="2407" y="128"/>
                    <a:pt x="2456" y="111"/>
                  </a:cubicBezTo>
                  <a:cubicBezTo>
                    <a:pt x="2480" y="103"/>
                    <a:pt x="2505" y="95"/>
                    <a:pt x="2529" y="87"/>
                  </a:cubicBezTo>
                  <a:cubicBezTo>
                    <a:pt x="2541" y="83"/>
                    <a:pt x="2554" y="79"/>
                    <a:pt x="2566" y="75"/>
                  </a:cubicBezTo>
                  <a:cubicBezTo>
                    <a:pt x="2585" y="69"/>
                    <a:pt x="2585" y="69"/>
                    <a:pt x="2585" y="69"/>
                  </a:cubicBezTo>
                  <a:cubicBezTo>
                    <a:pt x="2604" y="64"/>
                    <a:pt x="2604" y="64"/>
                    <a:pt x="2604" y="64"/>
                  </a:cubicBezTo>
                  <a:cubicBezTo>
                    <a:pt x="2653" y="49"/>
                    <a:pt x="2704" y="37"/>
                    <a:pt x="2754" y="27"/>
                  </a:cubicBezTo>
                  <a:cubicBezTo>
                    <a:pt x="2793" y="20"/>
                    <a:pt x="2793" y="20"/>
                    <a:pt x="2793" y="20"/>
                  </a:cubicBezTo>
                  <a:cubicBezTo>
                    <a:pt x="2805" y="17"/>
                    <a:pt x="2818" y="16"/>
                    <a:pt x="2831" y="14"/>
                  </a:cubicBezTo>
                  <a:cubicBezTo>
                    <a:pt x="2850" y="11"/>
                    <a:pt x="2850" y="11"/>
                    <a:pt x="2850" y="11"/>
                  </a:cubicBezTo>
                  <a:cubicBezTo>
                    <a:pt x="2870" y="9"/>
                    <a:pt x="2870" y="9"/>
                    <a:pt x="2870" y="9"/>
                  </a:cubicBezTo>
                  <a:cubicBezTo>
                    <a:pt x="2883" y="8"/>
                    <a:pt x="2895" y="6"/>
                    <a:pt x="2908" y="5"/>
                  </a:cubicBezTo>
                  <a:cubicBezTo>
                    <a:pt x="2934" y="3"/>
                    <a:pt x="2960" y="1"/>
                    <a:pt x="2986" y="1"/>
                  </a:cubicBezTo>
                  <a:cubicBezTo>
                    <a:pt x="3005" y="1"/>
                    <a:pt x="3005" y="1"/>
                    <a:pt x="3005" y="1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8" y="0"/>
                    <a:pt x="3022" y="1"/>
                    <a:pt x="3025" y="1"/>
                  </a:cubicBezTo>
                  <a:cubicBezTo>
                    <a:pt x="3064" y="2"/>
                    <a:pt x="3064" y="2"/>
                    <a:pt x="3064" y="2"/>
                  </a:cubicBezTo>
                  <a:cubicBezTo>
                    <a:pt x="3077" y="2"/>
                    <a:pt x="3090" y="3"/>
                    <a:pt x="3103" y="3"/>
                  </a:cubicBezTo>
                  <a:cubicBezTo>
                    <a:pt x="3141" y="5"/>
                    <a:pt x="3141" y="5"/>
                    <a:pt x="3141" y="5"/>
                  </a:cubicBezTo>
                  <a:cubicBezTo>
                    <a:pt x="3167" y="6"/>
                    <a:pt x="3193" y="8"/>
                    <a:pt x="3219" y="9"/>
                  </a:cubicBezTo>
                  <a:cubicBezTo>
                    <a:pt x="3271" y="12"/>
                    <a:pt x="3322" y="16"/>
                    <a:pt x="3374" y="21"/>
                  </a:cubicBezTo>
                  <a:cubicBezTo>
                    <a:pt x="3425" y="26"/>
                    <a:pt x="3477" y="32"/>
                    <a:pt x="3528" y="40"/>
                  </a:cubicBezTo>
                  <a:cubicBezTo>
                    <a:pt x="3579" y="48"/>
                    <a:pt x="3630" y="58"/>
                    <a:pt x="3680" y="72"/>
                  </a:cubicBezTo>
                  <a:cubicBezTo>
                    <a:pt x="3699" y="77"/>
                    <a:pt x="3699" y="77"/>
                    <a:pt x="3699" y="77"/>
                  </a:cubicBezTo>
                  <a:cubicBezTo>
                    <a:pt x="3705" y="79"/>
                    <a:pt x="3711" y="81"/>
                    <a:pt x="3717" y="83"/>
                  </a:cubicBezTo>
                  <a:cubicBezTo>
                    <a:pt x="3730" y="87"/>
                    <a:pt x="3742" y="90"/>
                    <a:pt x="3754" y="95"/>
                  </a:cubicBezTo>
                  <a:cubicBezTo>
                    <a:pt x="3766" y="100"/>
                    <a:pt x="3779" y="104"/>
                    <a:pt x="3791" y="109"/>
                  </a:cubicBezTo>
                  <a:cubicBezTo>
                    <a:pt x="3808" y="117"/>
                    <a:pt x="3808" y="117"/>
                    <a:pt x="3808" y="117"/>
                  </a:cubicBezTo>
                  <a:cubicBezTo>
                    <a:pt x="3826" y="126"/>
                    <a:pt x="3826" y="126"/>
                    <a:pt x="3826" y="126"/>
                  </a:cubicBezTo>
                  <a:cubicBezTo>
                    <a:pt x="3873" y="148"/>
                    <a:pt x="3916" y="176"/>
                    <a:pt x="3960" y="204"/>
                  </a:cubicBezTo>
                  <a:cubicBezTo>
                    <a:pt x="4003" y="232"/>
                    <a:pt x="4047" y="261"/>
                    <a:pt x="4092" y="286"/>
                  </a:cubicBezTo>
                  <a:cubicBezTo>
                    <a:pt x="4103" y="292"/>
                    <a:pt x="4115" y="298"/>
                    <a:pt x="4126" y="304"/>
                  </a:cubicBezTo>
                  <a:cubicBezTo>
                    <a:pt x="4132" y="307"/>
                    <a:pt x="4138" y="309"/>
                    <a:pt x="4144" y="312"/>
                  </a:cubicBezTo>
                  <a:cubicBezTo>
                    <a:pt x="4150" y="314"/>
                    <a:pt x="4156" y="317"/>
                    <a:pt x="4162" y="320"/>
                  </a:cubicBezTo>
                  <a:cubicBezTo>
                    <a:pt x="4186" y="330"/>
                    <a:pt x="4210" y="338"/>
                    <a:pt x="4235" y="345"/>
                  </a:cubicBezTo>
                  <a:cubicBezTo>
                    <a:pt x="4334" y="374"/>
                    <a:pt x="4436" y="393"/>
                    <a:pt x="4539" y="404"/>
                  </a:cubicBezTo>
                  <a:cubicBezTo>
                    <a:pt x="4642" y="414"/>
                    <a:pt x="4746" y="416"/>
                    <a:pt x="4849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3" name="Freeform 57"/>
            <p:cNvSpPr/>
            <p:nvPr userDrawn="1"/>
          </p:nvSpPr>
          <p:spPr bwMode="auto">
            <a:xfrm>
              <a:off x="13471525" y="3513138"/>
              <a:ext cx="12112625" cy="960438"/>
            </a:xfrm>
            <a:custGeom>
              <a:avLst/>
              <a:gdLst>
                <a:gd name="T0" fmla="*/ 4540 w 4849"/>
                <a:gd name="T1" fmla="*/ 376 h 384"/>
                <a:gd name="T2" fmla="*/ 4197 w 4849"/>
                <a:gd name="T3" fmla="*/ 321 h 384"/>
                <a:gd name="T4" fmla="*/ 4160 w 4849"/>
                <a:gd name="T5" fmla="*/ 310 h 384"/>
                <a:gd name="T6" fmla="*/ 4106 w 4849"/>
                <a:gd name="T7" fmla="*/ 290 h 384"/>
                <a:gd name="T8" fmla="*/ 4071 w 4849"/>
                <a:gd name="T9" fmla="*/ 273 h 384"/>
                <a:gd name="T10" fmla="*/ 4019 w 4849"/>
                <a:gd name="T11" fmla="*/ 247 h 384"/>
                <a:gd name="T12" fmla="*/ 3816 w 4849"/>
                <a:gd name="T13" fmla="*/ 136 h 384"/>
                <a:gd name="T14" fmla="*/ 3670 w 4849"/>
                <a:gd name="T15" fmla="*/ 88 h 384"/>
                <a:gd name="T16" fmla="*/ 3365 w 4849"/>
                <a:gd name="T17" fmla="*/ 39 h 384"/>
                <a:gd name="T18" fmla="*/ 2903 w 4849"/>
                <a:gd name="T19" fmla="*/ 4 h 384"/>
                <a:gd name="T20" fmla="*/ 2807 w 4849"/>
                <a:gd name="T21" fmla="*/ 6 h 384"/>
                <a:gd name="T22" fmla="*/ 2749 w 4849"/>
                <a:gd name="T23" fmla="*/ 11 h 384"/>
                <a:gd name="T24" fmla="*/ 2691 w 4849"/>
                <a:gd name="T25" fmla="*/ 18 h 384"/>
                <a:gd name="T26" fmla="*/ 2634 w 4849"/>
                <a:gd name="T27" fmla="*/ 27 h 384"/>
                <a:gd name="T28" fmla="*/ 2446 w 4849"/>
                <a:gd name="T29" fmla="*/ 69 h 384"/>
                <a:gd name="T30" fmla="*/ 1850 w 4849"/>
                <a:gd name="T31" fmla="*/ 229 h 384"/>
                <a:gd name="T32" fmla="*/ 1504 w 4849"/>
                <a:gd name="T33" fmla="*/ 265 h 384"/>
                <a:gd name="T34" fmla="*/ 1388 w 4849"/>
                <a:gd name="T35" fmla="*/ 270 h 384"/>
                <a:gd name="T36" fmla="*/ 1156 w 4849"/>
                <a:gd name="T37" fmla="*/ 275 h 384"/>
                <a:gd name="T38" fmla="*/ 926 w 4849"/>
                <a:gd name="T39" fmla="*/ 303 h 384"/>
                <a:gd name="T40" fmla="*/ 618 w 4849"/>
                <a:gd name="T41" fmla="*/ 310 h 384"/>
                <a:gd name="T42" fmla="*/ 618 w 4849"/>
                <a:gd name="T43" fmla="*/ 308 h 384"/>
                <a:gd name="T44" fmla="*/ 926 w 4849"/>
                <a:gd name="T45" fmla="*/ 301 h 384"/>
                <a:gd name="T46" fmla="*/ 1156 w 4849"/>
                <a:gd name="T47" fmla="*/ 272 h 384"/>
                <a:gd name="T48" fmla="*/ 1388 w 4849"/>
                <a:gd name="T49" fmla="*/ 267 h 384"/>
                <a:gd name="T50" fmla="*/ 1504 w 4849"/>
                <a:gd name="T51" fmla="*/ 262 h 384"/>
                <a:gd name="T52" fmla="*/ 1849 w 4849"/>
                <a:gd name="T53" fmla="*/ 226 h 384"/>
                <a:gd name="T54" fmla="*/ 2445 w 4849"/>
                <a:gd name="T55" fmla="*/ 66 h 384"/>
                <a:gd name="T56" fmla="*/ 2634 w 4849"/>
                <a:gd name="T57" fmla="*/ 23 h 384"/>
                <a:gd name="T58" fmla="*/ 2691 w 4849"/>
                <a:gd name="T59" fmla="*/ 14 h 384"/>
                <a:gd name="T60" fmla="*/ 2748 w 4849"/>
                <a:gd name="T61" fmla="*/ 7 h 384"/>
                <a:gd name="T62" fmla="*/ 2806 w 4849"/>
                <a:gd name="T63" fmla="*/ 3 h 384"/>
                <a:gd name="T64" fmla="*/ 2903 w 4849"/>
                <a:gd name="T65" fmla="*/ 0 h 384"/>
                <a:gd name="T66" fmla="*/ 3365 w 4849"/>
                <a:gd name="T67" fmla="*/ 36 h 384"/>
                <a:gd name="T68" fmla="*/ 3670 w 4849"/>
                <a:gd name="T69" fmla="*/ 85 h 384"/>
                <a:gd name="T70" fmla="*/ 3817 w 4849"/>
                <a:gd name="T71" fmla="*/ 133 h 384"/>
                <a:gd name="T72" fmla="*/ 4020 w 4849"/>
                <a:gd name="T73" fmla="*/ 245 h 384"/>
                <a:gd name="T74" fmla="*/ 4072 w 4849"/>
                <a:gd name="T75" fmla="*/ 271 h 384"/>
                <a:gd name="T76" fmla="*/ 4107 w 4849"/>
                <a:gd name="T77" fmla="*/ 288 h 384"/>
                <a:gd name="T78" fmla="*/ 4161 w 4849"/>
                <a:gd name="T79" fmla="*/ 308 h 384"/>
                <a:gd name="T80" fmla="*/ 4198 w 4849"/>
                <a:gd name="T81" fmla="*/ 319 h 384"/>
                <a:gd name="T82" fmla="*/ 4540 w 4849"/>
                <a:gd name="T83" fmla="*/ 375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49" h="384">
                  <a:moveTo>
                    <a:pt x="4849" y="377"/>
                  </a:moveTo>
                  <a:cubicBezTo>
                    <a:pt x="4746" y="384"/>
                    <a:pt x="4643" y="383"/>
                    <a:pt x="4540" y="376"/>
                  </a:cubicBezTo>
                  <a:cubicBezTo>
                    <a:pt x="4438" y="368"/>
                    <a:pt x="4335" y="353"/>
                    <a:pt x="4235" y="330"/>
                  </a:cubicBezTo>
                  <a:cubicBezTo>
                    <a:pt x="4197" y="321"/>
                    <a:pt x="4197" y="321"/>
                    <a:pt x="4197" y="321"/>
                  </a:cubicBezTo>
                  <a:cubicBezTo>
                    <a:pt x="4179" y="316"/>
                    <a:pt x="4179" y="316"/>
                    <a:pt x="4179" y="316"/>
                  </a:cubicBezTo>
                  <a:cubicBezTo>
                    <a:pt x="4172" y="314"/>
                    <a:pt x="4166" y="312"/>
                    <a:pt x="4160" y="310"/>
                  </a:cubicBezTo>
                  <a:cubicBezTo>
                    <a:pt x="4148" y="306"/>
                    <a:pt x="4136" y="302"/>
                    <a:pt x="4124" y="297"/>
                  </a:cubicBezTo>
                  <a:cubicBezTo>
                    <a:pt x="4118" y="295"/>
                    <a:pt x="4112" y="292"/>
                    <a:pt x="4106" y="290"/>
                  </a:cubicBezTo>
                  <a:cubicBezTo>
                    <a:pt x="4088" y="282"/>
                    <a:pt x="4088" y="282"/>
                    <a:pt x="4088" y="282"/>
                  </a:cubicBezTo>
                  <a:cubicBezTo>
                    <a:pt x="4082" y="279"/>
                    <a:pt x="4076" y="276"/>
                    <a:pt x="4071" y="273"/>
                  </a:cubicBezTo>
                  <a:cubicBezTo>
                    <a:pt x="4053" y="265"/>
                    <a:pt x="4053" y="265"/>
                    <a:pt x="4053" y="265"/>
                  </a:cubicBezTo>
                  <a:cubicBezTo>
                    <a:pt x="4042" y="259"/>
                    <a:pt x="4030" y="253"/>
                    <a:pt x="4019" y="247"/>
                  </a:cubicBezTo>
                  <a:cubicBezTo>
                    <a:pt x="3997" y="234"/>
                    <a:pt x="3974" y="221"/>
                    <a:pt x="3952" y="208"/>
                  </a:cubicBezTo>
                  <a:cubicBezTo>
                    <a:pt x="3908" y="182"/>
                    <a:pt x="3863" y="157"/>
                    <a:pt x="3816" y="136"/>
                  </a:cubicBezTo>
                  <a:cubicBezTo>
                    <a:pt x="3792" y="126"/>
                    <a:pt x="3768" y="116"/>
                    <a:pt x="3744" y="109"/>
                  </a:cubicBezTo>
                  <a:cubicBezTo>
                    <a:pt x="3719" y="101"/>
                    <a:pt x="3694" y="94"/>
                    <a:pt x="3670" y="88"/>
                  </a:cubicBezTo>
                  <a:cubicBezTo>
                    <a:pt x="3620" y="75"/>
                    <a:pt x="3569" y="66"/>
                    <a:pt x="3518" y="58"/>
                  </a:cubicBezTo>
                  <a:cubicBezTo>
                    <a:pt x="3467" y="51"/>
                    <a:pt x="3416" y="44"/>
                    <a:pt x="3365" y="39"/>
                  </a:cubicBezTo>
                  <a:cubicBezTo>
                    <a:pt x="3262" y="28"/>
                    <a:pt x="3160" y="21"/>
                    <a:pt x="3057" y="13"/>
                  </a:cubicBezTo>
                  <a:cubicBezTo>
                    <a:pt x="3006" y="8"/>
                    <a:pt x="2954" y="4"/>
                    <a:pt x="2903" y="4"/>
                  </a:cubicBezTo>
                  <a:cubicBezTo>
                    <a:pt x="2877" y="4"/>
                    <a:pt x="2851" y="4"/>
                    <a:pt x="2826" y="5"/>
                  </a:cubicBezTo>
                  <a:cubicBezTo>
                    <a:pt x="2807" y="6"/>
                    <a:pt x="2807" y="6"/>
                    <a:pt x="2807" y="6"/>
                  </a:cubicBezTo>
                  <a:cubicBezTo>
                    <a:pt x="2800" y="6"/>
                    <a:pt x="2794" y="7"/>
                    <a:pt x="2787" y="7"/>
                  </a:cubicBezTo>
                  <a:cubicBezTo>
                    <a:pt x="2749" y="11"/>
                    <a:pt x="2749" y="11"/>
                    <a:pt x="2749" y="11"/>
                  </a:cubicBezTo>
                  <a:cubicBezTo>
                    <a:pt x="2736" y="12"/>
                    <a:pt x="2723" y="14"/>
                    <a:pt x="2711" y="15"/>
                  </a:cubicBezTo>
                  <a:cubicBezTo>
                    <a:pt x="2691" y="18"/>
                    <a:pt x="2691" y="18"/>
                    <a:pt x="2691" y="18"/>
                  </a:cubicBezTo>
                  <a:cubicBezTo>
                    <a:pt x="2685" y="19"/>
                    <a:pt x="2679" y="20"/>
                    <a:pt x="2672" y="21"/>
                  </a:cubicBezTo>
                  <a:cubicBezTo>
                    <a:pt x="2660" y="23"/>
                    <a:pt x="2647" y="25"/>
                    <a:pt x="2634" y="27"/>
                  </a:cubicBezTo>
                  <a:cubicBezTo>
                    <a:pt x="2596" y="34"/>
                    <a:pt x="2596" y="34"/>
                    <a:pt x="2596" y="34"/>
                  </a:cubicBezTo>
                  <a:cubicBezTo>
                    <a:pt x="2546" y="44"/>
                    <a:pt x="2496" y="56"/>
                    <a:pt x="2446" y="69"/>
                  </a:cubicBezTo>
                  <a:cubicBezTo>
                    <a:pt x="2347" y="96"/>
                    <a:pt x="2249" y="129"/>
                    <a:pt x="2151" y="160"/>
                  </a:cubicBezTo>
                  <a:cubicBezTo>
                    <a:pt x="2052" y="191"/>
                    <a:pt x="1951" y="213"/>
                    <a:pt x="1850" y="229"/>
                  </a:cubicBezTo>
                  <a:cubicBezTo>
                    <a:pt x="1748" y="245"/>
                    <a:pt x="1645" y="256"/>
                    <a:pt x="1542" y="262"/>
                  </a:cubicBezTo>
                  <a:cubicBezTo>
                    <a:pt x="1504" y="265"/>
                    <a:pt x="1504" y="265"/>
                    <a:pt x="1504" y="265"/>
                  </a:cubicBezTo>
                  <a:cubicBezTo>
                    <a:pt x="1465" y="266"/>
                    <a:pt x="1465" y="266"/>
                    <a:pt x="1465" y="266"/>
                  </a:cubicBezTo>
                  <a:cubicBezTo>
                    <a:pt x="1439" y="268"/>
                    <a:pt x="1414" y="269"/>
                    <a:pt x="1388" y="270"/>
                  </a:cubicBezTo>
                  <a:cubicBezTo>
                    <a:pt x="1336" y="271"/>
                    <a:pt x="1285" y="272"/>
                    <a:pt x="1233" y="273"/>
                  </a:cubicBezTo>
                  <a:cubicBezTo>
                    <a:pt x="1208" y="273"/>
                    <a:pt x="1182" y="273"/>
                    <a:pt x="1156" y="275"/>
                  </a:cubicBezTo>
                  <a:cubicBezTo>
                    <a:pt x="1131" y="277"/>
                    <a:pt x="1105" y="279"/>
                    <a:pt x="1080" y="282"/>
                  </a:cubicBezTo>
                  <a:cubicBezTo>
                    <a:pt x="1028" y="289"/>
                    <a:pt x="978" y="297"/>
                    <a:pt x="926" y="303"/>
                  </a:cubicBezTo>
                  <a:cubicBezTo>
                    <a:pt x="875" y="309"/>
                    <a:pt x="824" y="312"/>
                    <a:pt x="772" y="311"/>
                  </a:cubicBezTo>
                  <a:cubicBezTo>
                    <a:pt x="721" y="310"/>
                    <a:pt x="669" y="310"/>
                    <a:pt x="618" y="310"/>
                  </a:cubicBezTo>
                  <a:cubicBezTo>
                    <a:pt x="412" y="309"/>
                    <a:pt x="206" y="314"/>
                    <a:pt x="0" y="327"/>
                  </a:cubicBezTo>
                  <a:cubicBezTo>
                    <a:pt x="206" y="314"/>
                    <a:pt x="412" y="308"/>
                    <a:pt x="618" y="308"/>
                  </a:cubicBezTo>
                  <a:cubicBezTo>
                    <a:pt x="669" y="308"/>
                    <a:pt x="721" y="308"/>
                    <a:pt x="772" y="309"/>
                  </a:cubicBezTo>
                  <a:cubicBezTo>
                    <a:pt x="824" y="310"/>
                    <a:pt x="875" y="307"/>
                    <a:pt x="926" y="301"/>
                  </a:cubicBezTo>
                  <a:cubicBezTo>
                    <a:pt x="977" y="295"/>
                    <a:pt x="1028" y="286"/>
                    <a:pt x="1079" y="280"/>
                  </a:cubicBezTo>
                  <a:cubicBezTo>
                    <a:pt x="1105" y="277"/>
                    <a:pt x="1130" y="274"/>
                    <a:pt x="1156" y="272"/>
                  </a:cubicBezTo>
                  <a:cubicBezTo>
                    <a:pt x="1182" y="270"/>
                    <a:pt x="1208" y="270"/>
                    <a:pt x="1233" y="270"/>
                  </a:cubicBezTo>
                  <a:cubicBezTo>
                    <a:pt x="1285" y="269"/>
                    <a:pt x="1336" y="268"/>
                    <a:pt x="1388" y="267"/>
                  </a:cubicBezTo>
                  <a:cubicBezTo>
                    <a:pt x="1414" y="266"/>
                    <a:pt x="1439" y="265"/>
                    <a:pt x="1465" y="264"/>
                  </a:cubicBezTo>
                  <a:cubicBezTo>
                    <a:pt x="1504" y="262"/>
                    <a:pt x="1504" y="262"/>
                    <a:pt x="1504" y="262"/>
                  </a:cubicBezTo>
                  <a:cubicBezTo>
                    <a:pt x="1542" y="259"/>
                    <a:pt x="1542" y="259"/>
                    <a:pt x="1542" y="259"/>
                  </a:cubicBezTo>
                  <a:cubicBezTo>
                    <a:pt x="1645" y="253"/>
                    <a:pt x="1747" y="242"/>
                    <a:pt x="1849" y="226"/>
                  </a:cubicBezTo>
                  <a:cubicBezTo>
                    <a:pt x="1951" y="210"/>
                    <a:pt x="2052" y="187"/>
                    <a:pt x="2150" y="156"/>
                  </a:cubicBezTo>
                  <a:cubicBezTo>
                    <a:pt x="2248" y="125"/>
                    <a:pt x="2345" y="92"/>
                    <a:pt x="2445" y="66"/>
                  </a:cubicBezTo>
                  <a:cubicBezTo>
                    <a:pt x="2495" y="52"/>
                    <a:pt x="2545" y="40"/>
                    <a:pt x="2596" y="30"/>
                  </a:cubicBezTo>
                  <a:cubicBezTo>
                    <a:pt x="2634" y="23"/>
                    <a:pt x="2634" y="23"/>
                    <a:pt x="2634" y="23"/>
                  </a:cubicBezTo>
                  <a:cubicBezTo>
                    <a:pt x="2646" y="21"/>
                    <a:pt x="2659" y="19"/>
                    <a:pt x="2672" y="17"/>
                  </a:cubicBezTo>
                  <a:cubicBezTo>
                    <a:pt x="2678" y="16"/>
                    <a:pt x="2684" y="15"/>
                    <a:pt x="2691" y="14"/>
                  </a:cubicBezTo>
                  <a:cubicBezTo>
                    <a:pt x="2710" y="12"/>
                    <a:pt x="2710" y="12"/>
                    <a:pt x="2710" y="12"/>
                  </a:cubicBezTo>
                  <a:cubicBezTo>
                    <a:pt x="2723" y="10"/>
                    <a:pt x="2736" y="8"/>
                    <a:pt x="2748" y="7"/>
                  </a:cubicBezTo>
                  <a:cubicBezTo>
                    <a:pt x="2787" y="4"/>
                    <a:pt x="2787" y="4"/>
                    <a:pt x="2787" y="4"/>
                  </a:cubicBezTo>
                  <a:cubicBezTo>
                    <a:pt x="2793" y="3"/>
                    <a:pt x="2800" y="3"/>
                    <a:pt x="2806" y="3"/>
                  </a:cubicBezTo>
                  <a:cubicBezTo>
                    <a:pt x="2826" y="2"/>
                    <a:pt x="2826" y="2"/>
                    <a:pt x="2826" y="2"/>
                  </a:cubicBezTo>
                  <a:cubicBezTo>
                    <a:pt x="2851" y="0"/>
                    <a:pt x="2877" y="0"/>
                    <a:pt x="2903" y="0"/>
                  </a:cubicBezTo>
                  <a:cubicBezTo>
                    <a:pt x="2954" y="1"/>
                    <a:pt x="3006" y="4"/>
                    <a:pt x="3057" y="9"/>
                  </a:cubicBezTo>
                  <a:cubicBezTo>
                    <a:pt x="3160" y="18"/>
                    <a:pt x="3263" y="25"/>
                    <a:pt x="3365" y="36"/>
                  </a:cubicBezTo>
                  <a:cubicBezTo>
                    <a:pt x="3416" y="41"/>
                    <a:pt x="3468" y="48"/>
                    <a:pt x="3518" y="56"/>
                  </a:cubicBezTo>
                  <a:cubicBezTo>
                    <a:pt x="3569" y="64"/>
                    <a:pt x="3620" y="73"/>
                    <a:pt x="3670" y="85"/>
                  </a:cubicBezTo>
                  <a:cubicBezTo>
                    <a:pt x="3695" y="92"/>
                    <a:pt x="3720" y="98"/>
                    <a:pt x="3745" y="106"/>
                  </a:cubicBezTo>
                  <a:cubicBezTo>
                    <a:pt x="3769" y="114"/>
                    <a:pt x="3793" y="123"/>
                    <a:pt x="3817" y="133"/>
                  </a:cubicBezTo>
                  <a:cubicBezTo>
                    <a:pt x="3864" y="155"/>
                    <a:pt x="3909" y="180"/>
                    <a:pt x="3953" y="206"/>
                  </a:cubicBezTo>
                  <a:cubicBezTo>
                    <a:pt x="3976" y="219"/>
                    <a:pt x="3998" y="232"/>
                    <a:pt x="4020" y="245"/>
                  </a:cubicBezTo>
                  <a:cubicBezTo>
                    <a:pt x="4032" y="251"/>
                    <a:pt x="4043" y="257"/>
                    <a:pt x="4054" y="263"/>
                  </a:cubicBezTo>
                  <a:cubicBezTo>
                    <a:pt x="4072" y="271"/>
                    <a:pt x="4072" y="271"/>
                    <a:pt x="4072" y="271"/>
                  </a:cubicBezTo>
                  <a:cubicBezTo>
                    <a:pt x="4077" y="274"/>
                    <a:pt x="4083" y="277"/>
                    <a:pt x="4089" y="280"/>
                  </a:cubicBezTo>
                  <a:cubicBezTo>
                    <a:pt x="4107" y="288"/>
                    <a:pt x="4107" y="288"/>
                    <a:pt x="4107" y="288"/>
                  </a:cubicBezTo>
                  <a:cubicBezTo>
                    <a:pt x="4112" y="290"/>
                    <a:pt x="4119" y="293"/>
                    <a:pt x="4124" y="295"/>
                  </a:cubicBezTo>
                  <a:cubicBezTo>
                    <a:pt x="4136" y="300"/>
                    <a:pt x="4149" y="304"/>
                    <a:pt x="4161" y="308"/>
                  </a:cubicBezTo>
                  <a:cubicBezTo>
                    <a:pt x="4167" y="310"/>
                    <a:pt x="4173" y="312"/>
                    <a:pt x="4179" y="314"/>
                  </a:cubicBezTo>
                  <a:cubicBezTo>
                    <a:pt x="4198" y="319"/>
                    <a:pt x="4198" y="319"/>
                    <a:pt x="4198" y="319"/>
                  </a:cubicBezTo>
                  <a:cubicBezTo>
                    <a:pt x="4235" y="328"/>
                    <a:pt x="4235" y="328"/>
                    <a:pt x="4235" y="328"/>
                  </a:cubicBezTo>
                  <a:cubicBezTo>
                    <a:pt x="4335" y="351"/>
                    <a:pt x="4438" y="366"/>
                    <a:pt x="4540" y="375"/>
                  </a:cubicBezTo>
                  <a:cubicBezTo>
                    <a:pt x="4643" y="383"/>
                    <a:pt x="4746" y="384"/>
                    <a:pt x="4849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4" name="Freeform 58"/>
            <p:cNvSpPr/>
            <p:nvPr userDrawn="1"/>
          </p:nvSpPr>
          <p:spPr bwMode="auto">
            <a:xfrm>
              <a:off x="13476288" y="3665538"/>
              <a:ext cx="12112625" cy="892175"/>
            </a:xfrm>
            <a:custGeom>
              <a:avLst/>
              <a:gdLst>
                <a:gd name="T0" fmla="*/ 4541 w 4849"/>
                <a:gd name="T1" fmla="*/ 350 h 357"/>
                <a:gd name="T2" fmla="*/ 4197 w 4849"/>
                <a:gd name="T3" fmla="*/ 308 h 357"/>
                <a:gd name="T4" fmla="*/ 4086 w 4849"/>
                <a:gd name="T5" fmla="*/ 277 h 357"/>
                <a:gd name="T6" fmla="*/ 3807 w 4849"/>
                <a:gd name="T7" fmla="*/ 147 h 357"/>
                <a:gd name="T8" fmla="*/ 3508 w 4849"/>
                <a:gd name="T9" fmla="*/ 78 h 357"/>
                <a:gd name="T10" fmla="*/ 3049 w 4849"/>
                <a:gd name="T11" fmla="*/ 28 h 357"/>
                <a:gd name="T12" fmla="*/ 2973 w 4849"/>
                <a:gd name="T13" fmla="*/ 19 h 357"/>
                <a:gd name="T14" fmla="*/ 2915 w 4849"/>
                <a:gd name="T15" fmla="*/ 12 h 357"/>
                <a:gd name="T16" fmla="*/ 2896 w 4849"/>
                <a:gd name="T17" fmla="*/ 10 h 357"/>
                <a:gd name="T18" fmla="*/ 2839 w 4849"/>
                <a:gd name="T19" fmla="*/ 6 h 357"/>
                <a:gd name="T20" fmla="*/ 2743 w 4849"/>
                <a:gd name="T21" fmla="*/ 3 h 357"/>
                <a:gd name="T22" fmla="*/ 2437 w 4849"/>
                <a:gd name="T23" fmla="*/ 34 h 357"/>
                <a:gd name="T24" fmla="*/ 2064 w 4849"/>
                <a:gd name="T25" fmla="*/ 127 h 357"/>
                <a:gd name="T26" fmla="*/ 2008 w 4849"/>
                <a:gd name="T27" fmla="*/ 141 h 357"/>
                <a:gd name="T28" fmla="*/ 1914 w 4849"/>
                <a:gd name="T29" fmla="*/ 160 h 357"/>
                <a:gd name="T30" fmla="*/ 1838 w 4849"/>
                <a:gd name="T31" fmla="*/ 173 h 357"/>
                <a:gd name="T32" fmla="*/ 1762 w 4849"/>
                <a:gd name="T33" fmla="*/ 184 h 357"/>
                <a:gd name="T34" fmla="*/ 1647 w 4849"/>
                <a:gd name="T35" fmla="*/ 198 h 357"/>
                <a:gd name="T36" fmla="*/ 1532 w 4849"/>
                <a:gd name="T37" fmla="*/ 208 h 357"/>
                <a:gd name="T38" fmla="*/ 1186 w 4849"/>
                <a:gd name="T39" fmla="*/ 230 h 357"/>
                <a:gd name="T40" fmla="*/ 1072 w 4849"/>
                <a:gd name="T41" fmla="*/ 245 h 357"/>
                <a:gd name="T42" fmla="*/ 846 w 4849"/>
                <a:gd name="T43" fmla="*/ 290 h 357"/>
                <a:gd name="T44" fmla="*/ 615 w 4849"/>
                <a:gd name="T45" fmla="*/ 300 h 357"/>
                <a:gd name="T46" fmla="*/ 615 w 4849"/>
                <a:gd name="T47" fmla="*/ 298 h 357"/>
                <a:gd name="T48" fmla="*/ 845 w 4849"/>
                <a:gd name="T49" fmla="*/ 288 h 357"/>
                <a:gd name="T50" fmla="*/ 1072 w 4849"/>
                <a:gd name="T51" fmla="*/ 243 h 357"/>
                <a:gd name="T52" fmla="*/ 1186 w 4849"/>
                <a:gd name="T53" fmla="*/ 227 h 357"/>
                <a:gd name="T54" fmla="*/ 1532 w 4849"/>
                <a:gd name="T55" fmla="*/ 205 h 357"/>
                <a:gd name="T56" fmla="*/ 1647 w 4849"/>
                <a:gd name="T57" fmla="*/ 195 h 357"/>
                <a:gd name="T58" fmla="*/ 1761 w 4849"/>
                <a:gd name="T59" fmla="*/ 181 h 357"/>
                <a:gd name="T60" fmla="*/ 1837 w 4849"/>
                <a:gd name="T61" fmla="*/ 170 h 357"/>
                <a:gd name="T62" fmla="*/ 1913 w 4849"/>
                <a:gd name="T63" fmla="*/ 157 h 357"/>
                <a:gd name="T64" fmla="*/ 2007 w 4849"/>
                <a:gd name="T65" fmla="*/ 137 h 357"/>
                <a:gd name="T66" fmla="*/ 2063 w 4849"/>
                <a:gd name="T67" fmla="*/ 124 h 357"/>
                <a:gd name="T68" fmla="*/ 2436 w 4849"/>
                <a:gd name="T69" fmla="*/ 30 h 357"/>
                <a:gd name="T70" fmla="*/ 2743 w 4849"/>
                <a:gd name="T71" fmla="*/ 0 h 357"/>
                <a:gd name="T72" fmla="*/ 2839 w 4849"/>
                <a:gd name="T73" fmla="*/ 2 h 357"/>
                <a:gd name="T74" fmla="*/ 2897 w 4849"/>
                <a:gd name="T75" fmla="*/ 6 h 357"/>
                <a:gd name="T76" fmla="*/ 2916 w 4849"/>
                <a:gd name="T77" fmla="*/ 8 h 357"/>
                <a:gd name="T78" fmla="*/ 2973 w 4849"/>
                <a:gd name="T79" fmla="*/ 15 h 357"/>
                <a:gd name="T80" fmla="*/ 3050 w 4849"/>
                <a:gd name="T81" fmla="*/ 25 h 357"/>
                <a:gd name="T82" fmla="*/ 3509 w 4849"/>
                <a:gd name="T83" fmla="*/ 75 h 357"/>
                <a:gd name="T84" fmla="*/ 3808 w 4849"/>
                <a:gd name="T85" fmla="*/ 145 h 357"/>
                <a:gd name="T86" fmla="*/ 4087 w 4849"/>
                <a:gd name="T87" fmla="*/ 275 h 357"/>
                <a:gd name="T88" fmla="*/ 4198 w 4849"/>
                <a:gd name="T89" fmla="*/ 306 h 357"/>
                <a:gd name="T90" fmla="*/ 4541 w 4849"/>
                <a:gd name="T91" fmla="*/ 349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49" h="357">
                  <a:moveTo>
                    <a:pt x="4849" y="353"/>
                  </a:moveTo>
                  <a:cubicBezTo>
                    <a:pt x="4746" y="357"/>
                    <a:pt x="4643" y="356"/>
                    <a:pt x="4541" y="350"/>
                  </a:cubicBezTo>
                  <a:cubicBezTo>
                    <a:pt x="4438" y="344"/>
                    <a:pt x="4336" y="332"/>
                    <a:pt x="4235" y="315"/>
                  </a:cubicBezTo>
                  <a:cubicBezTo>
                    <a:pt x="4222" y="312"/>
                    <a:pt x="4210" y="310"/>
                    <a:pt x="4197" y="308"/>
                  </a:cubicBezTo>
                  <a:cubicBezTo>
                    <a:pt x="4185" y="305"/>
                    <a:pt x="4172" y="303"/>
                    <a:pt x="4160" y="300"/>
                  </a:cubicBezTo>
                  <a:cubicBezTo>
                    <a:pt x="4134" y="294"/>
                    <a:pt x="4110" y="286"/>
                    <a:pt x="4086" y="277"/>
                  </a:cubicBezTo>
                  <a:cubicBezTo>
                    <a:pt x="4038" y="259"/>
                    <a:pt x="3992" y="237"/>
                    <a:pt x="3946" y="213"/>
                  </a:cubicBezTo>
                  <a:cubicBezTo>
                    <a:pt x="3900" y="190"/>
                    <a:pt x="3855" y="166"/>
                    <a:pt x="3807" y="147"/>
                  </a:cubicBezTo>
                  <a:cubicBezTo>
                    <a:pt x="3760" y="127"/>
                    <a:pt x="3710" y="115"/>
                    <a:pt x="3660" y="105"/>
                  </a:cubicBezTo>
                  <a:cubicBezTo>
                    <a:pt x="3609" y="94"/>
                    <a:pt x="3559" y="85"/>
                    <a:pt x="3508" y="78"/>
                  </a:cubicBezTo>
                  <a:cubicBezTo>
                    <a:pt x="3457" y="71"/>
                    <a:pt x="3406" y="65"/>
                    <a:pt x="3355" y="59"/>
                  </a:cubicBezTo>
                  <a:cubicBezTo>
                    <a:pt x="3253" y="48"/>
                    <a:pt x="3151" y="39"/>
                    <a:pt x="3049" y="28"/>
                  </a:cubicBezTo>
                  <a:cubicBezTo>
                    <a:pt x="3011" y="23"/>
                    <a:pt x="3011" y="23"/>
                    <a:pt x="3011" y="23"/>
                  </a:cubicBezTo>
                  <a:cubicBezTo>
                    <a:pt x="2973" y="19"/>
                    <a:pt x="2973" y="19"/>
                    <a:pt x="2973" y="19"/>
                  </a:cubicBezTo>
                  <a:cubicBezTo>
                    <a:pt x="2960" y="17"/>
                    <a:pt x="2947" y="16"/>
                    <a:pt x="2935" y="14"/>
                  </a:cubicBezTo>
                  <a:cubicBezTo>
                    <a:pt x="2915" y="12"/>
                    <a:pt x="2915" y="12"/>
                    <a:pt x="2915" y="12"/>
                  </a:cubicBezTo>
                  <a:cubicBezTo>
                    <a:pt x="2906" y="11"/>
                    <a:pt x="2906" y="11"/>
                    <a:pt x="2906" y="11"/>
                  </a:cubicBezTo>
                  <a:cubicBezTo>
                    <a:pt x="2896" y="10"/>
                    <a:pt x="2896" y="10"/>
                    <a:pt x="2896" y="10"/>
                  </a:cubicBezTo>
                  <a:cubicBezTo>
                    <a:pt x="2858" y="7"/>
                    <a:pt x="2858" y="7"/>
                    <a:pt x="2858" y="7"/>
                  </a:cubicBezTo>
                  <a:cubicBezTo>
                    <a:pt x="2852" y="6"/>
                    <a:pt x="2845" y="6"/>
                    <a:pt x="2839" y="6"/>
                  </a:cubicBezTo>
                  <a:cubicBezTo>
                    <a:pt x="2820" y="5"/>
                    <a:pt x="2820" y="5"/>
                    <a:pt x="2820" y="5"/>
                  </a:cubicBezTo>
                  <a:cubicBezTo>
                    <a:pt x="2794" y="3"/>
                    <a:pt x="2768" y="4"/>
                    <a:pt x="2743" y="3"/>
                  </a:cubicBezTo>
                  <a:cubicBezTo>
                    <a:pt x="2692" y="4"/>
                    <a:pt x="2640" y="7"/>
                    <a:pt x="2589" y="12"/>
                  </a:cubicBezTo>
                  <a:cubicBezTo>
                    <a:pt x="2538" y="17"/>
                    <a:pt x="2488" y="25"/>
                    <a:pt x="2437" y="34"/>
                  </a:cubicBezTo>
                  <a:cubicBezTo>
                    <a:pt x="2336" y="53"/>
                    <a:pt x="2237" y="78"/>
                    <a:pt x="2138" y="106"/>
                  </a:cubicBezTo>
                  <a:cubicBezTo>
                    <a:pt x="2114" y="114"/>
                    <a:pt x="2089" y="120"/>
                    <a:pt x="2064" y="127"/>
                  </a:cubicBezTo>
                  <a:cubicBezTo>
                    <a:pt x="2052" y="131"/>
                    <a:pt x="2039" y="133"/>
                    <a:pt x="2027" y="136"/>
                  </a:cubicBezTo>
                  <a:cubicBezTo>
                    <a:pt x="2008" y="141"/>
                    <a:pt x="2008" y="141"/>
                    <a:pt x="2008" y="141"/>
                  </a:cubicBezTo>
                  <a:cubicBezTo>
                    <a:pt x="2002" y="142"/>
                    <a:pt x="1996" y="144"/>
                    <a:pt x="1989" y="145"/>
                  </a:cubicBezTo>
                  <a:cubicBezTo>
                    <a:pt x="1964" y="150"/>
                    <a:pt x="1939" y="156"/>
                    <a:pt x="1914" y="160"/>
                  </a:cubicBezTo>
                  <a:cubicBezTo>
                    <a:pt x="1901" y="163"/>
                    <a:pt x="1889" y="165"/>
                    <a:pt x="1876" y="167"/>
                  </a:cubicBezTo>
                  <a:cubicBezTo>
                    <a:pt x="1838" y="173"/>
                    <a:pt x="1838" y="173"/>
                    <a:pt x="1838" y="173"/>
                  </a:cubicBezTo>
                  <a:cubicBezTo>
                    <a:pt x="1825" y="176"/>
                    <a:pt x="1813" y="177"/>
                    <a:pt x="1800" y="179"/>
                  </a:cubicBezTo>
                  <a:cubicBezTo>
                    <a:pt x="1787" y="181"/>
                    <a:pt x="1774" y="183"/>
                    <a:pt x="1762" y="184"/>
                  </a:cubicBezTo>
                  <a:cubicBezTo>
                    <a:pt x="1736" y="188"/>
                    <a:pt x="1711" y="191"/>
                    <a:pt x="1685" y="194"/>
                  </a:cubicBezTo>
                  <a:cubicBezTo>
                    <a:pt x="1647" y="198"/>
                    <a:pt x="1647" y="198"/>
                    <a:pt x="1647" y="198"/>
                  </a:cubicBezTo>
                  <a:cubicBezTo>
                    <a:pt x="1609" y="202"/>
                    <a:pt x="1609" y="202"/>
                    <a:pt x="1609" y="202"/>
                  </a:cubicBezTo>
                  <a:cubicBezTo>
                    <a:pt x="1583" y="204"/>
                    <a:pt x="1558" y="206"/>
                    <a:pt x="1532" y="208"/>
                  </a:cubicBezTo>
                  <a:cubicBezTo>
                    <a:pt x="1430" y="216"/>
                    <a:pt x="1327" y="222"/>
                    <a:pt x="1225" y="228"/>
                  </a:cubicBezTo>
                  <a:cubicBezTo>
                    <a:pt x="1186" y="230"/>
                    <a:pt x="1186" y="230"/>
                    <a:pt x="1186" y="230"/>
                  </a:cubicBezTo>
                  <a:cubicBezTo>
                    <a:pt x="1174" y="231"/>
                    <a:pt x="1161" y="232"/>
                    <a:pt x="1148" y="233"/>
                  </a:cubicBezTo>
                  <a:cubicBezTo>
                    <a:pt x="1123" y="236"/>
                    <a:pt x="1097" y="240"/>
                    <a:pt x="1072" y="245"/>
                  </a:cubicBezTo>
                  <a:cubicBezTo>
                    <a:pt x="1022" y="255"/>
                    <a:pt x="972" y="267"/>
                    <a:pt x="921" y="277"/>
                  </a:cubicBezTo>
                  <a:cubicBezTo>
                    <a:pt x="896" y="282"/>
                    <a:pt x="871" y="286"/>
                    <a:pt x="846" y="290"/>
                  </a:cubicBezTo>
                  <a:cubicBezTo>
                    <a:pt x="820" y="293"/>
                    <a:pt x="794" y="295"/>
                    <a:pt x="769" y="296"/>
                  </a:cubicBezTo>
                  <a:cubicBezTo>
                    <a:pt x="615" y="300"/>
                    <a:pt x="615" y="300"/>
                    <a:pt x="615" y="300"/>
                  </a:cubicBezTo>
                  <a:cubicBezTo>
                    <a:pt x="410" y="305"/>
                    <a:pt x="205" y="310"/>
                    <a:pt x="0" y="319"/>
                  </a:cubicBezTo>
                  <a:cubicBezTo>
                    <a:pt x="205" y="310"/>
                    <a:pt x="410" y="304"/>
                    <a:pt x="615" y="298"/>
                  </a:cubicBezTo>
                  <a:cubicBezTo>
                    <a:pt x="769" y="294"/>
                    <a:pt x="769" y="294"/>
                    <a:pt x="769" y="294"/>
                  </a:cubicBezTo>
                  <a:cubicBezTo>
                    <a:pt x="794" y="293"/>
                    <a:pt x="820" y="291"/>
                    <a:pt x="845" y="288"/>
                  </a:cubicBezTo>
                  <a:cubicBezTo>
                    <a:pt x="871" y="284"/>
                    <a:pt x="896" y="280"/>
                    <a:pt x="921" y="275"/>
                  </a:cubicBezTo>
                  <a:cubicBezTo>
                    <a:pt x="971" y="265"/>
                    <a:pt x="1021" y="252"/>
                    <a:pt x="1072" y="243"/>
                  </a:cubicBezTo>
                  <a:cubicBezTo>
                    <a:pt x="1097" y="238"/>
                    <a:pt x="1122" y="234"/>
                    <a:pt x="1148" y="231"/>
                  </a:cubicBezTo>
                  <a:cubicBezTo>
                    <a:pt x="1160" y="229"/>
                    <a:pt x="1173" y="228"/>
                    <a:pt x="1186" y="227"/>
                  </a:cubicBezTo>
                  <a:cubicBezTo>
                    <a:pt x="1225" y="225"/>
                    <a:pt x="1225" y="225"/>
                    <a:pt x="1225" y="225"/>
                  </a:cubicBezTo>
                  <a:cubicBezTo>
                    <a:pt x="1327" y="219"/>
                    <a:pt x="1429" y="214"/>
                    <a:pt x="1532" y="205"/>
                  </a:cubicBezTo>
                  <a:cubicBezTo>
                    <a:pt x="1557" y="203"/>
                    <a:pt x="1583" y="201"/>
                    <a:pt x="1608" y="198"/>
                  </a:cubicBezTo>
                  <a:cubicBezTo>
                    <a:pt x="1647" y="195"/>
                    <a:pt x="1647" y="195"/>
                    <a:pt x="1647" y="195"/>
                  </a:cubicBezTo>
                  <a:cubicBezTo>
                    <a:pt x="1685" y="191"/>
                    <a:pt x="1685" y="191"/>
                    <a:pt x="1685" y="191"/>
                  </a:cubicBezTo>
                  <a:cubicBezTo>
                    <a:pt x="1710" y="188"/>
                    <a:pt x="1736" y="184"/>
                    <a:pt x="1761" y="181"/>
                  </a:cubicBezTo>
                  <a:cubicBezTo>
                    <a:pt x="1774" y="180"/>
                    <a:pt x="1787" y="178"/>
                    <a:pt x="1799" y="176"/>
                  </a:cubicBezTo>
                  <a:cubicBezTo>
                    <a:pt x="1812" y="174"/>
                    <a:pt x="1825" y="172"/>
                    <a:pt x="1837" y="170"/>
                  </a:cubicBezTo>
                  <a:cubicBezTo>
                    <a:pt x="1875" y="164"/>
                    <a:pt x="1875" y="164"/>
                    <a:pt x="1875" y="164"/>
                  </a:cubicBezTo>
                  <a:cubicBezTo>
                    <a:pt x="1888" y="162"/>
                    <a:pt x="1901" y="159"/>
                    <a:pt x="1913" y="157"/>
                  </a:cubicBezTo>
                  <a:cubicBezTo>
                    <a:pt x="1938" y="152"/>
                    <a:pt x="1963" y="147"/>
                    <a:pt x="1988" y="142"/>
                  </a:cubicBezTo>
                  <a:cubicBezTo>
                    <a:pt x="1995" y="140"/>
                    <a:pt x="2001" y="139"/>
                    <a:pt x="2007" y="137"/>
                  </a:cubicBezTo>
                  <a:cubicBezTo>
                    <a:pt x="2026" y="133"/>
                    <a:pt x="2026" y="133"/>
                    <a:pt x="2026" y="133"/>
                  </a:cubicBezTo>
                  <a:cubicBezTo>
                    <a:pt x="2038" y="130"/>
                    <a:pt x="2051" y="127"/>
                    <a:pt x="2063" y="124"/>
                  </a:cubicBezTo>
                  <a:cubicBezTo>
                    <a:pt x="2088" y="117"/>
                    <a:pt x="2113" y="110"/>
                    <a:pt x="2137" y="103"/>
                  </a:cubicBezTo>
                  <a:cubicBezTo>
                    <a:pt x="2236" y="75"/>
                    <a:pt x="2336" y="49"/>
                    <a:pt x="2436" y="30"/>
                  </a:cubicBezTo>
                  <a:cubicBezTo>
                    <a:pt x="2487" y="21"/>
                    <a:pt x="2538" y="14"/>
                    <a:pt x="2589" y="8"/>
                  </a:cubicBezTo>
                  <a:cubicBezTo>
                    <a:pt x="2640" y="3"/>
                    <a:pt x="2691" y="0"/>
                    <a:pt x="2743" y="0"/>
                  </a:cubicBezTo>
                  <a:cubicBezTo>
                    <a:pt x="2768" y="0"/>
                    <a:pt x="2794" y="0"/>
                    <a:pt x="2820" y="1"/>
                  </a:cubicBezTo>
                  <a:cubicBezTo>
                    <a:pt x="2839" y="2"/>
                    <a:pt x="2839" y="2"/>
                    <a:pt x="2839" y="2"/>
                  </a:cubicBezTo>
                  <a:cubicBezTo>
                    <a:pt x="2845" y="2"/>
                    <a:pt x="2852" y="3"/>
                    <a:pt x="2858" y="3"/>
                  </a:cubicBezTo>
                  <a:cubicBezTo>
                    <a:pt x="2897" y="6"/>
                    <a:pt x="2897" y="6"/>
                    <a:pt x="2897" y="6"/>
                  </a:cubicBezTo>
                  <a:cubicBezTo>
                    <a:pt x="2906" y="7"/>
                    <a:pt x="2906" y="7"/>
                    <a:pt x="2906" y="7"/>
                  </a:cubicBezTo>
                  <a:cubicBezTo>
                    <a:pt x="2916" y="8"/>
                    <a:pt x="2916" y="8"/>
                    <a:pt x="2916" y="8"/>
                  </a:cubicBezTo>
                  <a:cubicBezTo>
                    <a:pt x="2935" y="11"/>
                    <a:pt x="2935" y="11"/>
                    <a:pt x="2935" y="11"/>
                  </a:cubicBezTo>
                  <a:cubicBezTo>
                    <a:pt x="2948" y="12"/>
                    <a:pt x="2960" y="14"/>
                    <a:pt x="2973" y="15"/>
                  </a:cubicBezTo>
                  <a:cubicBezTo>
                    <a:pt x="3011" y="20"/>
                    <a:pt x="3011" y="20"/>
                    <a:pt x="3011" y="20"/>
                  </a:cubicBezTo>
                  <a:cubicBezTo>
                    <a:pt x="3050" y="25"/>
                    <a:pt x="3050" y="25"/>
                    <a:pt x="3050" y="25"/>
                  </a:cubicBezTo>
                  <a:cubicBezTo>
                    <a:pt x="3151" y="36"/>
                    <a:pt x="3254" y="45"/>
                    <a:pt x="3356" y="56"/>
                  </a:cubicBezTo>
                  <a:cubicBezTo>
                    <a:pt x="3407" y="62"/>
                    <a:pt x="3458" y="68"/>
                    <a:pt x="3509" y="75"/>
                  </a:cubicBezTo>
                  <a:cubicBezTo>
                    <a:pt x="3559" y="83"/>
                    <a:pt x="3610" y="91"/>
                    <a:pt x="3660" y="102"/>
                  </a:cubicBezTo>
                  <a:cubicBezTo>
                    <a:pt x="3710" y="113"/>
                    <a:pt x="3761" y="125"/>
                    <a:pt x="3808" y="145"/>
                  </a:cubicBezTo>
                  <a:cubicBezTo>
                    <a:pt x="3856" y="164"/>
                    <a:pt x="3901" y="188"/>
                    <a:pt x="3947" y="211"/>
                  </a:cubicBezTo>
                  <a:cubicBezTo>
                    <a:pt x="3993" y="234"/>
                    <a:pt x="4039" y="257"/>
                    <a:pt x="4087" y="275"/>
                  </a:cubicBezTo>
                  <a:cubicBezTo>
                    <a:pt x="4111" y="284"/>
                    <a:pt x="4135" y="292"/>
                    <a:pt x="4160" y="298"/>
                  </a:cubicBezTo>
                  <a:cubicBezTo>
                    <a:pt x="4172" y="301"/>
                    <a:pt x="4185" y="303"/>
                    <a:pt x="4198" y="306"/>
                  </a:cubicBezTo>
                  <a:cubicBezTo>
                    <a:pt x="4210" y="308"/>
                    <a:pt x="4223" y="310"/>
                    <a:pt x="4235" y="313"/>
                  </a:cubicBezTo>
                  <a:cubicBezTo>
                    <a:pt x="4336" y="331"/>
                    <a:pt x="4439" y="342"/>
                    <a:pt x="4541" y="349"/>
                  </a:cubicBezTo>
                  <a:cubicBezTo>
                    <a:pt x="4643" y="355"/>
                    <a:pt x="4746" y="357"/>
                    <a:pt x="4849" y="3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5" name="Freeform 59"/>
            <p:cNvSpPr/>
            <p:nvPr userDrawn="1"/>
          </p:nvSpPr>
          <p:spPr bwMode="auto">
            <a:xfrm>
              <a:off x="13479463" y="3802063"/>
              <a:ext cx="12111038" cy="846138"/>
            </a:xfrm>
            <a:custGeom>
              <a:avLst/>
              <a:gdLst>
                <a:gd name="T0" fmla="*/ 4236 w 4849"/>
                <a:gd name="T1" fmla="*/ 303 h 338"/>
                <a:gd name="T2" fmla="*/ 4160 w 4849"/>
                <a:gd name="T3" fmla="*/ 292 h 338"/>
                <a:gd name="T4" fmla="*/ 4122 w 4849"/>
                <a:gd name="T5" fmla="*/ 286 h 338"/>
                <a:gd name="T6" fmla="*/ 4094 w 4849"/>
                <a:gd name="T7" fmla="*/ 279 h 338"/>
                <a:gd name="T8" fmla="*/ 4066 w 4849"/>
                <a:gd name="T9" fmla="*/ 271 h 338"/>
                <a:gd name="T10" fmla="*/ 4012 w 4849"/>
                <a:gd name="T11" fmla="*/ 252 h 338"/>
                <a:gd name="T12" fmla="*/ 3800 w 4849"/>
                <a:gd name="T13" fmla="*/ 163 h 338"/>
                <a:gd name="T14" fmla="*/ 3745 w 4849"/>
                <a:gd name="T15" fmla="*/ 146 h 338"/>
                <a:gd name="T16" fmla="*/ 3689 w 4849"/>
                <a:gd name="T17" fmla="*/ 134 h 338"/>
                <a:gd name="T18" fmla="*/ 3575 w 4849"/>
                <a:gd name="T19" fmla="*/ 114 h 338"/>
                <a:gd name="T20" fmla="*/ 3347 w 4849"/>
                <a:gd name="T21" fmla="*/ 86 h 338"/>
                <a:gd name="T22" fmla="*/ 3003 w 4849"/>
                <a:gd name="T23" fmla="*/ 46 h 338"/>
                <a:gd name="T24" fmla="*/ 2889 w 4849"/>
                <a:gd name="T25" fmla="*/ 29 h 338"/>
                <a:gd name="T26" fmla="*/ 2813 w 4849"/>
                <a:gd name="T27" fmla="*/ 18 h 338"/>
                <a:gd name="T28" fmla="*/ 2775 w 4849"/>
                <a:gd name="T29" fmla="*/ 13 h 338"/>
                <a:gd name="T30" fmla="*/ 2584 w 4849"/>
                <a:gd name="T31" fmla="*/ 4 h 338"/>
                <a:gd name="T32" fmla="*/ 2279 w 4849"/>
                <a:gd name="T33" fmla="*/ 32 h 338"/>
                <a:gd name="T34" fmla="*/ 2110 w 4849"/>
                <a:gd name="T35" fmla="*/ 67 h 338"/>
                <a:gd name="T36" fmla="*/ 2054 w 4849"/>
                <a:gd name="T37" fmla="*/ 80 h 338"/>
                <a:gd name="T38" fmla="*/ 1828 w 4849"/>
                <a:gd name="T39" fmla="*/ 125 h 338"/>
                <a:gd name="T40" fmla="*/ 1140 w 4849"/>
                <a:gd name="T41" fmla="*/ 197 h 338"/>
                <a:gd name="T42" fmla="*/ 918 w 4849"/>
                <a:gd name="T43" fmla="*/ 254 h 338"/>
                <a:gd name="T44" fmla="*/ 843 w 4849"/>
                <a:gd name="T45" fmla="*/ 273 h 338"/>
                <a:gd name="T46" fmla="*/ 691 w 4849"/>
                <a:gd name="T47" fmla="*/ 291 h 338"/>
                <a:gd name="T48" fmla="*/ 0 w 4849"/>
                <a:gd name="T49" fmla="*/ 317 h 338"/>
                <a:gd name="T50" fmla="*/ 691 w 4849"/>
                <a:gd name="T51" fmla="*/ 289 h 338"/>
                <a:gd name="T52" fmla="*/ 843 w 4849"/>
                <a:gd name="T53" fmla="*/ 271 h 338"/>
                <a:gd name="T54" fmla="*/ 917 w 4849"/>
                <a:gd name="T55" fmla="*/ 252 h 338"/>
                <a:gd name="T56" fmla="*/ 1140 w 4849"/>
                <a:gd name="T57" fmla="*/ 194 h 338"/>
                <a:gd name="T58" fmla="*/ 1827 w 4849"/>
                <a:gd name="T59" fmla="*/ 121 h 338"/>
                <a:gd name="T60" fmla="*/ 2053 w 4849"/>
                <a:gd name="T61" fmla="*/ 77 h 338"/>
                <a:gd name="T62" fmla="*/ 2109 w 4849"/>
                <a:gd name="T63" fmla="*/ 63 h 338"/>
                <a:gd name="T64" fmla="*/ 2278 w 4849"/>
                <a:gd name="T65" fmla="*/ 28 h 338"/>
                <a:gd name="T66" fmla="*/ 2584 w 4849"/>
                <a:gd name="T67" fmla="*/ 0 h 338"/>
                <a:gd name="T68" fmla="*/ 2776 w 4849"/>
                <a:gd name="T69" fmla="*/ 10 h 338"/>
                <a:gd name="T70" fmla="*/ 2814 w 4849"/>
                <a:gd name="T71" fmla="*/ 14 h 338"/>
                <a:gd name="T72" fmla="*/ 2890 w 4849"/>
                <a:gd name="T73" fmla="*/ 25 h 338"/>
                <a:gd name="T74" fmla="*/ 3004 w 4849"/>
                <a:gd name="T75" fmla="*/ 43 h 338"/>
                <a:gd name="T76" fmla="*/ 3347 w 4849"/>
                <a:gd name="T77" fmla="*/ 83 h 338"/>
                <a:gd name="T78" fmla="*/ 3576 w 4849"/>
                <a:gd name="T79" fmla="*/ 111 h 338"/>
                <a:gd name="T80" fmla="*/ 3689 w 4849"/>
                <a:gd name="T81" fmla="*/ 131 h 338"/>
                <a:gd name="T82" fmla="*/ 3745 w 4849"/>
                <a:gd name="T83" fmla="*/ 143 h 338"/>
                <a:gd name="T84" fmla="*/ 3800 w 4849"/>
                <a:gd name="T85" fmla="*/ 161 h 338"/>
                <a:gd name="T86" fmla="*/ 4013 w 4849"/>
                <a:gd name="T87" fmla="*/ 250 h 338"/>
                <a:gd name="T88" fmla="*/ 4067 w 4849"/>
                <a:gd name="T89" fmla="*/ 269 h 338"/>
                <a:gd name="T90" fmla="*/ 4095 w 4849"/>
                <a:gd name="T91" fmla="*/ 277 h 338"/>
                <a:gd name="T92" fmla="*/ 4123 w 4849"/>
                <a:gd name="T93" fmla="*/ 283 h 338"/>
                <a:gd name="T94" fmla="*/ 4160 w 4849"/>
                <a:gd name="T95" fmla="*/ 290 h 338"/>
                <a:gd name="T96" fmla="*/ 4236 w 4849"/>
                <a:gd name="T97" fmla="*/ 301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49" h="338">
                  <a:moveTo>
                    <a:pt x="4849" y="334"/>
                  </a:moveTo>
                  <a:cubicBezTo>
                    <a:pt x="4644" y="338"/>
                    <a:pt x="4439" y="329"/>
                    <a:pt x="4236" y="303"/>
                  </a:cubicBezTo>
                  <a:cubicBezTo>
                    <a:pt x="4198" y="298"/>
                    <a:pt x="4198" y="298"/>
                    <a:pt x="4198" y="298"/>
                  </a:cubicBezTo>
                  <a:cubicBezTo>
                    <a:pt x="4160" y="292"/>
                    <a:pt x="4160" y="292"/>
                    <a:pt x="4160" y="292"/>
                  </a:cubicBezTo>
                  <a:cubicBezTo>
                    <a:pt x="4154" y="291"/>
                    <a:pt x="4147" y="290"/>
                    <a:pt x="4141" y="289"/>
                  </a:cubicBezTo>
                  <a:cubicBezTo>
                    <a:pt x="4122" y="286"/>
                    <a:pt x="4122" y="286"/>
                    <a:pt x="4122" y="286"/>
                  </a:cubicBezTo>
                  <a:cubicBezTo>
                    <a:pt x="4104" y="281"/>
                    <a:pt x="4104" y="281"/>
                    <a:pt x="4104" y="281"/>
                  </a:cubicBezTo>
                  <a:cubicBezTo>
                    <a:pt x="4094" y="279"/>
                    <a:pt x="4094" y="279"/>
                    <a:pt x="4094" y="279"/>
                  </a:cubicBezTo>
                  <a:cubicBezTo>
                    <a:pt x="4085" y="276"/>
                    <a:pt x="4085" y="276"/>
                    <a:pt x="4085" y="276"/>
                  </a:cubicBezTo>
                  <a:cubicBezTo>
                    <a:pt x="4066" y="271"/>
                    <a:pt x="4066" y="271"/>
                    <a:pt x="4066" y="271"/>
                  </a:cubicBezTo>
                  <a:cubicBezTo>
                    <a:pt x="4048" y="265"/>
                    <a:pt x="4048" y="265"/>
                    <a:pt x="4048" y="265"/>
                  </a:cubicBezTo>
                  <a:cubicBezTo>
                    <a:pt x="4036" y="261"/>
                    <a:pt x="4024" y="256"/>
                    <a:pt x="4012" y="252"/>
                  </a:cubicBezTo>
                  <a:cubicBezTo>
                    <a:pt x="3988" y="242"/>
                    <a:pt x="3965" y="232"/>
                    <a:pt x="3941" y="222"/>
                  </a:cubicBezTo>
                  <a:cubicBezTo>
                    <a:pt x="3894" y="201"/>
                    <a:pt x="3848" y="180"/>
                    <a:pt x="3800" y="163"/>
                  </a:cubicBezTo>
                  <a:cubicBezTo>
                    <a:pt x="3787" y="159"/>
                    <a:pt x="3775" y="154"/>
                    <a:pt x="3763" y="151"/>
                  </a:cubicBezTo>
                  <a:cubicBezTo>
                    <a:pt x="3757" y="149"/>
                    <a:pt x="3751" y="147"/>
                    <a:pt x="3745" y="146"/>
                  </a:cubicBezTo>
                  <a:cubicBezTo>
                    <a:pt x="3726" y="141"/>
                    <a:pt x="3726" y="141"/>
                    <a:pt x="3726" y="141"/>
                  </a:cubicBezTo>
                  <a:cubicBezTo>
                    <a:pt x="3714" y="138"/>
                    <a:pt x="3701" y="136"/>
                    <a:pt x="3689" y="134"/>
                  </a:cubicBezTo>
                  <a:cubicBezTo>
                    <a:pt x="3676" y="131"/>
                    <a:pt x="3663" y="129"/>
                    <a:pt x="3651" y="126"/>
                  </a:cubicBezTo>
                  <a:cubicBezTo>
                    <a:pt x="3626" y="122"/>
                    <a:pt x="3600" y="118"/>
                    <a:pt x="3575" y="114"/>
                  </a:cubicBezTo>
                  <a:cubicBezTo>
                    <a:pt x="3550" y="110"/>
                    <a:pt x="3524" y="107"/>
                    <a:pt x="3499" y="103"/>
                  </a:cubicBezTo>
                  <a:cubicBezTo>
                    <a:pt x="3448" y="97"/>
                    <a:pt x="3397" y="91"/>
                    <a:pt x="3347" y="86"/>
                  </a:cubicBezTo>
                  <a:cubicBezTo>
                    <a:pt x="3245" y="75"/>
                    <a:pt x="3143" y="65"/>
                    <a:pt x="3041" y="51"/>
                  </a:cubicBezTo>
                  <a:cubicBezTo>
                    <a:pt x="3003" y="46"/>
                    <a:pt x="3003" y="46"/>
                    <a:pt x="3003" y="46"/>
                  </a:cubicBezTo>
                  <a:cubicBezTo>
                    <a:pt x="2965" y="41"/>
                    <a:pt x="2965" y="41"/>
                    <a:pt x="2965" y="41"/>
                  </a:cubicBezTo>
                  <a:cubicBezTo>
                    <a:pt x="2940" y="37"/>
                    <a:pt x="2915" y="32"/>
                    <a:pt x="2889" y="29"/>
                  </a:cubicBezTo>
                  <a:cubicBezTo>
                    <a:pt x="2852" y="23"/>
                    <a:pt x="2852" y="23"/>
                    <a:pt x="2852" y="23"/>
                  </a:cubicBezTo>
                  <a:cubicBezTo>
                    <a:pt x="2813" y="18"/>
                    <a:pt x="2813" y="18"/>
                    <a:pt x="2813" y="18"/>
                  </a:cubicBezTo>
                  <a:cubicBezTo>
                    <a:pt x="2794" y="15"/>
                    <a:pt x="2794" y="15"/>
                    <a:pt x="2794" y="15"/>
                  </a:cubicBezTo>
                  <a:cubicBezTo>
                    <a:pt x="2775" y="13"/>
                    <a:pt x="2775" y="13"/>
                    <a:pt x="2775" y="13"/>
                  </a:cubicBezTo>
                  <a:cubicBezTo>
                    <a:pt x="2763" y="12"/>
                    <a:pt x="2750" y="11"/>
                    <a:pt x="2737" y="10"/>
                  </a:cubicBezTo>
                  <a:cubicBezTo>
                    <a:pt x="2686" y="6"/>
                    <a:pt x="2635" y="4"/>
                    <a:pt x="2584" y="4"/>
                  </a:cubicBezTo>
                  <a:cubicBezTo>
                    <a:pt x="2533" y="5"/>
                    <a:pt x="2482" y="7"/>
                    <a:pt x="2431" y="12"/>
                  </a:cubicBezTo>
                  <a:cubicBezTo>
                    <a:pt x="2380" y="17"/>
                    <a:pt x="2329" y="23"/>
                    <a:pt x="2279" y="32"/>
                  </a:cubicBezTo>
                  <a:cubicBezTo>
                    <a:pt x="2228" y="41"/>
                    <a:pt x="2178" y="51"/>
                    <a:pt x="2128" y="62"/>
                  </a:cubicBezTo>
                  <a:cubicBezTo>
                    <a:pt x="2110" y="67"/>
                    <a:pt x="2110" y="67"/>
                    <a:pt x="2110" y="67"/>
                  </a:cubicBezTo>
                  <a:cubicBezTo>
                    <a:pt x="2091" y="71"/>
                    <a:pt x="2091" y="71"/>
                    <a:pt x="2091" y="71"/>
                  </a:cubicBezTo>
                  <a:cubicBezTo>
                    <a:pt x="2054" y="80"/>
                    <a:pt x="2054" y="80"/>
                    <a:pt x="2054" y="80"/>
                  </a:cubicBezTo>
                  <a:cubicBezTo>
                    <a:pt x="2029" y="86"/>
                    <a:pt x="2004" y="92"/>
                    <a:pt x="1979" y="97"/>
                  </a:cubicBezTo>
                  <a:cubicBezTo>
                    <a:pt x="1929" y="108"/>
                    <a:pt x="1878" y="117"/>
                    <a:pt x="1828" y="125"/>
                  </a:cubicBezTo>
                  <a:cubicBezTo>
                    <a:pt x="1625" y="155"/>
                    <a:pt x="1420" y="168"/>
                    <a:pt x="1217" y="188"/>
                  </a:cubicBezTo>
                  <a:cubicBezTo>
                    <a:pt x="1191" y="191"/>
                    <a:pt x="1166" y="193"/>
                    <a:pt x="1140" y="197"/>
                  </a:cubicBezTo>
                  <a:cubicBezTo>
                    <a:pt x="1115" y="201"/>
                    <a:pt x="1090" y="206"/>
                    <a:pt x="1065" y="212"/>
                  </a:cubicBezTo>
                  <a:cubicBezTo>
                    <a:pt x="1016" y="225"/>
                    <a:pt x="967" y="240"/>
                    <a:pt x="918" y="254"/>
                  </a:cubicBezTo>
                  <a:cubicBezTo>
                    <a:pt x="905" y="258"/>
                    <a:pt x="893" y="261"/>
                    <a:pt x="881" y="264"/>
                  </a:cubicBezTo>
                  <a:cubicBezTo>
                    <a:pt x="868" y="267"/>
                    <a:pt x="856" y="270"/>
                    <a:pt x="843" y="273"/>
                  </a:cubicBezTo>
                  <a:cubicBezTo>
                    <a:pt x="818" y="279"/>
                    <a:pt x="793" y="282"/>
                    <a:pt x="767" y="285"/>
                  </a:cubicBezTo>
                  <a:cubicBezTo>
                    <a:pt x="742" y="288"/>
                    <a:pt x="716" y="289"/>
                    <a:pt x="691" y="291"/>
                  </a:cubicBezTo>
                  <a:cubicBezTo>
                    <a:pt x="665" y="293"/>
                    <a:pt x="640" y="294"/>
                    <a:pt x="614" y="296"/>
                  </a:cubicBezTo>
                  <a:cubicBezTo>
                    <a:pt x="410" y="307"/>
                    <a:pt x="205" y="312"/>
                    <a:pt x="0" y="317"/>
                  </a:cubicBezTo>
                  <a:cubicBezTo>
                    <a:pt x="205" y="312"/>
                    <a:pt x="409" y="305"/>
                    <a:pt x="614" y="294"/>
                  </a:cubicBezTo>
                  <a:cubicBezTo>
                    <a:pt x="691" y="289"/>
                    <a:pt x="691" y="289"/>
                    <a:pt x="691" y="289"/>
                  </a:cubicBezTo>
                  <a:cubicBezTo>
                    <a:pt x="716" y="287"/>
                    <a:pt x="742" y="286"/>
                    <a:pt x="767" y="283"/>
                  </a:cubicBezTo>
                  <a:cubicBezTo>
                    <a:pt x="792" y="280"/>
                    <a:pt x="818" y="276"/>
                    <a:pt x="843" y="271"/>
                  </a:cubicBezTo>
                  <a:cubicBezTo>
                    <a:pt x="855" y="268"/>
                    <a:pt x="868" y="265"/>
                    <a:pt x="880" y="262"/>
                  </a:cubicBezTo>
                  <a:cubicBezTo>
                    <a:pt x="892" y="259"/>
                    <a:pt x="905" y="255"/>
                    <a:pt x="917" y="252"/>
                  </a:cubicBezTo>
                  <a:cubicBezTo>
                    <a:pt x="966" y="238"/>
                    <a:pt x="1015" y="222"/>
                    <a:pt x="1065" y="210"/>
                  </a:cubicBezTo>
                  <a:cubicBezTo>
                    <a:pt x="1090" y="203"/>
                    <a:pt x="1115" y="198"/>
                    <a:pt x="1140" y="194"/>
                  </a:cubicBezTo>
                  <a:cubicBezTo>
                    <a:pt x="1165" y="190"/>
                    <a:pt x="1191" y="188"/>
                    <a:pt x="1216" y="185"/>
                  </a:cubicBezTo>
                  <a:cubicBezTo>
                    <a:pt x="1420" y="165"/>
                    <a:pt x="1625" y="152"/>
                    <a:pt x="1827" y="121"/>
                  </a:cubicBezTo>
                  <a:cubicBezTo>
                    <a:pt x="1878" y="113"/>
                    <a:pt x="1928" y="105"/>
                    <a:pt x="1978" y="94"/>
                  </a:cubicBezTo>
                  <a:cubicBezTo>
                    <a:pt x="2003" y="89"/>
                    <a:pt x="2028" y="82"/>
                    <a:pt x="2053" y="77"/>
                  </a:cubicBezTo>
                  <a:cubicBezTo>
                    <a:pt x="2090" y="67"/>
                    <a:pt x="2090" y="67"/>
                    <a:pt x="2090" y="67"/>
                  </a:cubicBezTo>
                  <a:cubicBezTo>
                    <a:pt x="2109" y="63"/>
                    <a:pt x="2109" y="63"/>
                    <a:pt x="2109" y="63"/>
                  </a:cubicBezTo>
                  <a:cubicBezTo>
                    <a:pt x="2127" y="59"/>
                    <a:pt x="2127" y="59"/>
                    <a:pt x="2127" y="59"/>
                  </a:cubicBezTo>
                  <a:cubicBezTo>
                    <a:pt x="2177" y="47"/>
                    <a:pt x="2228" y="37"/>
                    <a:pt x="2278" y="28"/>
                  </a:cubicBezTo>
                  <a:cubicBezTo>
                    <a:pt x="2329" y="19"/>
                    <a:pt x="2379" y="13"/>
                    <a:pt x="2430" y="8"/>
                  </a:cubicBezTo>
                  <a:cubicBezTo>
                    <a:pt x="2481" y="3"/>
                    <a:pt x="2533" y="1"/>
                    <a:pt x="2584" y="0"/>
                  </a:cubicBezTo>
                  <a:cubicBezTo>
                    <a:pt x="2635" y="0"/>
                    <a:pt x="2686" y="2"/>
                    <a:pt x="2737" y="6"/>
                  </a:cubicBezTo>
                  <a:cubicBezTo>
                    <a:pt x="2750" y="7"/>
                    <a:pt x="2763" y="8"/>
                    <a:pt x="2776" y="10"/>
                  </a:cubicBezTo>
                  <a:cubicBezTo>
                    <a:pt x="2795" y="11"/>
                    <a:pt x="2795" y="11"/>
                    <a:pt x="2795" y="11"/>
                  </a:cubicBezTo>
                  <a:cubicBezTo>
                    <a:pt x="2814" y="14"/>
                    <a:pt x="2814" y="14"/>
                    <a:pt x="2814" y="14"/>
                  </a:cubicBezTo>
                  <a:cubicBezTo>
                    <a:pt x="2852" y="19"/>
                    <a:pt x="2852" y="19"/>
                    <a:pt x="2852" y="19"/>
                  </a:cubicBezTo>
                  <a:cubicBezTo>
                    <a:pt x="2890" y="25"/>
                    <a:pt x="2890" y="25"/>
                    <a:pt x="2890" y="25"/>
                  </a:cubicBezTo>
                  <a:cubicBezTo>
                    <a:pt x="2915" y="29"/>
                    <a:pt x="2940" y="34"/>
                    <a:pt x="2966" y="37"/>
                  </a:cubicBezTo>
                  <a:cubicBezTo>
                    <a:pt x="3004" y="43"/>
                    <a:pt x="3004" y="43"/>
                    <a:pt x="3004" y="43"/>
                  </a:cubicBezTo>
                  <a:cubicBezTo>
                    <a:pt x="3042" y="48"/>
                    <a:pt x="3042" y="48"/>
                    <a:pt x="3042" y="48"/>
                  </a:cubicBezTo>
                  <a:cubicBezTo>
                    <a:pt x="3143" y="62"/>
                    <a:pt x="3245" y="72"/>
                    <a:pt x="3347" y="83"/>
                  </a:cubicBezTo>
                  <a:cubicBezTo>
                    <a:pt x="3398" y="88"/>
                    <a:pt x="3449" y="94"/>
                    <a:pt x="3499" y="101"/>
                  </a:cubicBezTo>
                  <a:cubicBezTo>
                    <a:pt x="3525" y="104"/>
                    <a:pt x="3550" y="108"/>
                    <a:pt x="3576" y="111"/>
                  </a:cubicBezTo>
                  <a:cubicBezTo>
                    <a:pt x="3601" y="115"/>
                    <a:pt x="3626" y="119"/>
                    <a:pt x="3651" y="124"/>
                  </a:cubicBezTo>
                  <a:cubicBezTo>
                    <a:pt x="3664" y="126"/>
                    <a:pt x="3677" y="128"/>
                    <a:pt x="3689" y="131"/>
                  </a:cubicBezTo>
                  <a:cubicBezTo>
                    <a:pt x="3702" y="134"/>
                    <a:pt x="3714" y="136"/>
                    <a:pt x="3727" y="139"/>
                  </a:cubicBezTo>
                  <a:cubicBezTo>
                    <a:pt x="3745" y="143"/>
                    <a:pt x="3745" y="143"/>
                    <a:pt x="3745" y="143"/>
                  </a:cubicBezTo>
                  <a:cubicBezTo>
                    <a:pt x="3752" y="145"/>
                    <a:pt x="3758" y="147"/>
                    <a:pt x="3764" y="149"/>
                  </a:cubicBezTo>
                  <a:cubicBezTo>
                    <a:pt x="3776" y="152"/>
                    <a:pt x="3788" y="156"/>
                    <a:pt x="3800" y="161"/>
                  </a:cubicBezTo>
                  <a:cubicBezTo>
                    <a:pt x="3849" y="178"/>
                    <a:pt x="3895" y="199"/>
                    <a:pt x="3942" y="220"/>
                  </a:cubicBezTo>
                  <a:cubicBezTo>
                    <a:pt x="3965" y="230"/>
                    <a:pt x="3989" y="240"/>
                    <a:pt x="4013" y="250"/>
                  </a:cubicBezTo>
                  <a:cubicBezTo>
                    <a:pt x="4025" y="254"/>
                    <a:pt x="4037" y="259"/>
                    <a:pt x="4049" y="263"/>
                  </a:cubicBezTo>
                  <a:cubicBezTo>
                    <a:pt x="4067" y="269"/>
                    <a:pt x="4067" y="269"/>
                    <a:pt x="4067" y="269"/>
                  </a:cubicBezTo>
                  <a:cubicBezTo>
                    <a:pt x="4086" y="274"/>
                    <a:pt x="4086" y="274"/>
                    <a:pt x="4086" y="274"/>
                  </a:cubicBezTo>
                  <a:cubicBezTo>
                    <a:pt x="4095" y="277"/>
                    <a:pt x="4095" y="277"/>
                    <a:pt x="4095" y="277"/>
                  </a:cubicBezTo>
                  <a:cubicBezTo>
                    <a:pt x="4104" y="279"/>
                    <a:pt x="4104" y="279"/>
                    <a:pt x="4104" y="279"/>
                  </a:cubicBezTo>
                  <a:cubicBezTo>
                    <a:pt x="4123" y="283"/>
                    <a:pt x="4123" y="283"/>
                    <a:pt x="4123" y="283"/>
                  </a:cubicBezTo>
                  <a:cubicBezTo>
                    <a:pt x="4141" y="287"/>
                    <a:pt x="4141" y="287"/>
                    <a:pt x="4141" y="287"/>
                  </a:cubicBezTo>
                  <a:cubicBezTo>
                    <a:pt x="4148" y="288"/>
                    <a:pt x="4154" y="289"/>
                    <a:pt x="4160" y="290"/>
                  </a:cubicBezTo>
                  <a:cubicBezTo>
                    <a:pt x="4198" y="296"/>
                    <a:pt x="4198" y="296"/>
                    <a:pt x="4198" y="296"/>
                  </a:cubicBezTo>
                  <a:cubicBezTo>
                    <a:pt x="4236" y="301"/>
                    <a:pt x="4236" y="301"/>
                    <a:pt x="4236" y="301"/>
                  </a:cubicBezTo>
                  <a:cubicBezTo>
                    <a:pt x="4439" y="328"/>
                    <a:pt x="4644" y="337"/>
                    <a:pt x="4849" y="3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6" name="Freeform 60"/>
            <p:cNvSpPr/>
            <p:nvPr userDrawn="1"/>
          </p:nvSpPr>
          <p:spPr bwMode="auto">
            <a:xfrm>
              <a:off x="13484225" y="3922713"/>
              <a:ext cx="12112625" cy="804863"/>
            </a:xfrm>
            <a:custGeom>
              <a:avLst/>
              <a:gdLst>
                <a:gd name="T0" fmla="*/ 4542 w 4849"/>
                <a:gd name="T1" fmla="*/ 316 h 322"/>
                <a:gd name="T2" fmla="*/ 4197 w 4849"/>
                <a:gd name="T3" fmla="*/ 293 h 322"/>
                <a:gd name="T4" fmla="*/ 4140 w 4849"/>
                <a:gd name="T5" fmla="*/ 287 h 322"/>
                <a:gd name="T6" fmla="*/ 4102 w 4849"/>
                <a:gd name="T7" fmla="*/ 282 h 322"/>
                <a:gd name="T8" fmla="*/ 3936 w 4849"/>
                <a:gd name="T9" fmla="*/ 236 h 322"/>
                <a:gd name="T10" fmla="*/ 3754 w 4849"/>
                <a:gd name="T11" fmla="*/ 174 h 322"/>
                <a:gd name="T12" fmla="*/ 3726 w 4849"/>
                <a:gd name="T13" fmla="*/ 168 h 322"/>
                <a:gd name="T14" fmla="*/ 3698 w 4849"/>
                <a:gd name="T15" fmla="*/ 163 h 322"/>
                <a:gd name="T16" fmla="*/ 3641 w 4849"/>
                <a:gd name="T17" fmla="*/ 154 h 322"/>
                <a:gd name="T18" fmla="*/ 3031 w 4849"/>
                <a:gd name="T19" fmla="*/ 84 h 322"/>
                <a:gd name="T20" fmla="*/ 2918 w 4849"/>
                <a:gd name="T21" fmla="*/ 66 h 322"/>
                <a:gd name="T22" fmla="*/ 2805 w 4849"/>
                <a:gd name="T23" fmla="*/ 43 h 322"/>
                <a:gd name="T24" fmla="*/ 2729 w 4849"/>
                <a:gd name="T25" fmla="*/ 30 h 322"/>
                <a:gd name="T26" fmla="*/ 2654 w 4849"/>
                <a:gd name="T27" fmla="*/ 19 h 322"/>
                <a:gd name="T28" fmla="*/ 2615 w 4849"/>
                <a:gd name="T29" fmla="*/ 15 h 322"/>
                <a:gd name="T30" fmla="*/ 2424 w 4849"/>
                <a:gd name="T31" fmla="*/ 4 h 322"/>
                <a:gd name="T32" fmla="*/ 2233 w 4849"/>
                <a:gd name="T33" fmla="*/ 15 h 322"/>
                <a:gd name="T34" fmla="*/ 2195 w 4849"/>
                <a:gd name="T35" fmla="*/ 19 h 322"/>
                <a:gd name="T36" fmla="*/ 2119 w 4849"/>
                <a:gd name="T37" fmla="*/ 30 h 322"/>
                <a:gd name="T38" fmla="*/ 2043 w 4849"/>
                <a:gd name="T39" fmla="*/ 43 h 322"/>
                <a:gd name="T40" fmla="*/ 1931 w 4849"/>
                <a:gd name="T41" fmla="*/ 66 h 322"/>
                <a:gd name="T42" fmla="*/ 1817 w 4849"/>
                <a:gd name="T43" fmla="*/ 84 h 322"/>
                <a:gd name="T44" fmla="*/ 1207 w 4849"/>
                <a:gd name="T45" fmla="*/ 154 h 322"/>
                <a:gd name="T46" fmla="*/ 1150 w 4849"/>
                <a:gd name="T47" fmla="*/ 163 h 322"/>
                <a:gd name="T48" fmla="*/ 1122 w 4849"/>
                <a:gd name="T49" fmla="*/ 168 h 322"/>
                <a:gd name="T50" fmla="*/ 1094 w 4849"/>
                <a:gd name="T51" fmla="*/ 174 h 322"/>
                <a:gd name="T52" fmla="*/ 913 w 4849"/>
                <a:gd name="T53" fmla="*/ 236 h 322"/>
                <a:gd name="T54" fmla="*/ 746 w 4849"/>
                <a:gd name="T55" fmla="*/ 282 h 322"/>
                <a:gd name="T56" fmla="*/ 708 w 4849"/>
                <a:gd name="T57" fmla="*/ 287 h 322"/>
                <a:gd name="T58" fmla="*/ 651 w 4849"/>
                <a:gd name="T59" fmla="*/ 293 h 322"/>
                <a:gd name="T60" fmla="*/ 306 w 4849"/>
                <a:gd name="T61" fmla="*/ 316 h 322"/>
                <a:gd name="T62" fmla="*/ 306 w 4849"/>
                <a:gd name="T63" fmla="*/ 315 h 322"/>
                <a:gd name="T64" fmla="*/ 689 w 4849"/>
                <a:gd name="T65" fmla="*/ 287 h 322"/>
                <a:gd name="T66" fmla="*/ 727 w 4849"/>
                <a:gd name="T67" fmla="*/ 283 h 322"/>
                <a:gd name="T68" fmla="*/ 765 w 4849"/>
                <a:gd name="T69" fmla="*/ 277 h 322"/>
                <a:gd name="T70" fmla="*/ 1056 w 4849"/>
                <a:gd name="T71" fmla="*/ 182 h 322"/>
                <a:gd name="T72" fmla="*/ 1112 w 4849"/>
                <a:gd name="T73" fmla="*/ 168 h 322"/>
                <a:gd name="T74" fmla="*/ 1131 w 4849"/>
                <a:gd name="T75" fmla="*/ 164 h 322"/>
                <a:gd name="T76" fmla="*/ 1169 w 4849"/>
                <a:gd name="T77" fmla="*/ 157 h 322"/>
                <a:gd name="T78" fmla="*/ 1512 w 4849"/>
                <a:gd name="T79" fmla="*/ 117 h 322"/>
                <a:gd name="T80" fmla="*/ 1892 w 4849"/>
                <a:gd name="T81" fmla="*/ 69 h 322"/>
                <a:gd name="T82" fmla="*/ 1968 w 4849"/>
                <a:gd name="T83" fmla="*/ 55 h 322"/>
                <a:gd name="T84" fmla="*/ 2081 w 4849"/>
                <a:gd name="T85" fmla="*/ 33 h 322"/>
                <a:gd name="T86" fmla="*/ 2156 w 4849"/>
                <a:gd name="T87" fmla="*/ 20 h 322"/>
                <a:gd name="T88" fmla="*/ 2213 w 4849"/>
                <a:gd name="T89" fmla="*/ 13 h 322"/>
                <a:gd name="T90" fmla="*/ 2271 w 4849"/>
                <a:gd name="T91" fmla="*/ 7 h 322"/>
                <a:gd name="T92" fmla="*/ 2578 w 4849"/>
                <a:gd name="T93" fmla="*/ 7 h 322"/>
                <a:gd name="T94" fmla="*/ 2635 w 4849"/>
                <a:gd name="T95" fmla="*/ 13 h 322"/>
                <a:gd name="T96" fmla="*/ 2692 w 4849"/>
                <a:gd name="T97" fmla="*/ 20 h 322"/>
                <a:gd name="T98" fmla="*/ 2768 w 4849"/>
                <a:gd name="T99" fmla="*/ 33 h 322"/>
                <a:gd name="T100" fmla="*/ 2881 w 4849"/>
                <a:gd name="T101" fmla="*/ 55 h 322"/>
                <a:gd name="T102" fmla="*/ 2956 w 4849"/>
                <a:gd name="T103" fmla="*/ 69 h 322"/>
                <a:gd name="T104" fmla="*/ 3337 w 4849"/>
                <a:gd name="T105" fmla="*/ 117 h 322"/>
                <a:gd name="T106" fmla="*/ 3680 w 4849"/>
                <a:gd name="T107" fmla="*/ 157 h 322"/>
                <a:gd name="T108" fmla="*/ 3717 w 4849"/>
                <a:gd name="T109" fmla="*/ 164 h 322"/>
                <a:gd name="T110" fmla="*/ 3736 w 4849"/>
                <a:gd name="T111" fmla="*/ 168 h 322"/>
                <a:gd name="T112" fmla="*/ 3792 w 4849"/>
                <a:gd name="T113" fmla="*/ 182 h 322"/>
                <a:gd name="T114" fmla="*/ 4084 w 4849"/>
                <a:gd name="T115" fmla="*/ 277 h 322"/>
                <a:gd name="T116" fmla="*/ 4121 w 4849"/>
                <a:gd name="T117" fmla="*/ 283 h 322"/>
                <a:gd name="T118" fmla="*/ 4159 w 4849"/>
                <a:gd name="T119" fmla="*/ 287 h 322"/>
                <a:gd name="T120" fmla="*/ 4542 w 4849"/>
                <a:gd name="T121" fmla="*/ 31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49" h="322">
                  <a:moveTo>
                    <a:pt x="4849" y="322"/>
                  </a:moveTo>
                  <a:cubicBezTo>
                    <a:pt x="4746" y="322"/>
                    <a:pt x="4644" y="320"/>
                    <a:pt x="4542" y="316"/>
                  </a:cubicBezTo>
                  <a:cubicBezTo>
                    <a:pt x="4440" y="312"/>
                    <a:pt x="4337" y="306"/>
                    <a:pt x="4236" y="297"/>
                  </a:cubicBezTo>
                  <a:cubicBezTo>
                    <a:pt x="4223" y="296"/>
                    <a:pt x="4210" y="295"/>
                    <a:pt x="4197" y="293"/>
                  </a:cubicBezTo>
                  <a:cubicBezTo>
                    <a:pt x="4185" y="292"/>
                    <a:pt x="4172" y="291"/>
                    <a:pt x="4159" y="289"/>
                  </a:cubicBezTo>
                  <a:cubicBezTo>
                    <a:pt x="4140" y="287"/>
                    <a:pt x="4140" y="287"/>
                    <a:pt x="4140" y="287"/>
                  </a:cubicBezTo>
                  <a:cubicBezTo>
                    <a:pt x="4134" y="287"/>
                    <a:pt x="4127" y="286"/>
                    <a:pt x="4121" y="285"/>
                  </a:cubicBezTo>
                  <a:cubicBezTo>
                    <a:pt x="4102" y="282"/>
                    <a:pt x="4102" y="282"/>
                    <a:pt x="4102" y="282"/>
                  </a:cubicBezTo>
                  <a:cubicBezTo>
                    <a:pt x="4096" y="281"/>
                    <a:pt x="4089" y="280"/>
                    <a:pt x="4083" y="279"/>
                  </a:cubicBezTo>
                  <a:cubicBezTo>
                    <a:pt x="4033" y="269"/>
                    <a:pt x="3984" y="253"/>
                    <a:pt x="3936" y="236"/>
                  </a:cubicBezTo>
                  <a:cubicBezTo>
                    <a:pt x="3888" y="218"/>
                    <a:pt x="3840" y="200"/>
                    <a:pt x="3791" y="185"/>
                  </a:cubicBezTo>
                  <a:cubicBezTo>
                    <a:pt x="3779" y="181"/>
                    <a:pt x="3767" y="178"/>
                    <a:pt x="3754" y="174"/>
                  </a:cubicBezTo>
                  <a:cubicBezTo>
                    <a:pt x="3736" y="170"/>
                    <a:pt x="3736" y="170"/>
                    <a:pt x="3736" y="170"/>
                  </a:cubicBezTo>
                  <a:cubicBezTo>
                    <a:pt x="3733" y="169"/>
                    <a:pt x="3729" y="169"/>
                    <a:pt x="3726" y="168"/>
                  </a:cubicBezTo>
                  <a:cubicBezTo>
                    <a:pt x="3717" y="166"/>
                    <a:pt x="3717" y="166"/>
                    <a:pt x="3717" y="166"/>
                  </a:cubicBezTo>
                  <a:cubicBezTo>
                    <a:pt x="3711" y="165"/>
                    <a:pt x="3704" y="164"/>
                    <a:pt x="3698" y="163"/>
                  </a:cubicBezTo>
                  <a:cubicBezTo>
                    <a:pt x="3679" y="160"/>
                    <a:pt x="3679" y="160"/>
                    <a:pt x="3679" y="160"/>
                  </a:cubicBezTo>
                  <a:cubicBezTo>
                    <a:pt x="3666" y="158"/>
                    <a:pt x="3654" y="156"/>
                    <a:pt x="3641" y="154"/>
                  </a:cubicBezTo>
                  <a:cubicBezTo>
                    <a:pt x="3540" y="140"/>
                    <a:pt x="3438" y="130"/>
                    <a:pt x="3336" y="120"/>
                  </a:cubicBezTo>
                  <a:cubicBezTo>
                    <a:pt x="3235" y="109"/>
                    <a:pt x="3133" y="99"/>
                    <a:pt x="3031" y="84"/>
                  </a:cubicBezTo>
                  <a:cubicBezTo>
                    <a:pt x="3006" y="80"/>
                    <a:pt x="2981" y="76"/>
                    <a:pt x="2956" y="72"/>
                  </a:cubicBezTo>
                  <a:cubicBezTo>
                    <a:pt x="2918" y="66"/>
                    <a:pt x="2918" y="66"/>
                    <a:pt x="2918" y="66"/>
                  </a:cubicBezTo>
                  <a:cubicBezTo>
                    <a:pt x="2905" y="63"/>
                    <a:pt x="2893" y="61"/>
                    <a:pt x="2880" y="58"/>
                  </a:cubicBezTo>
                  <a:cubicBezTo>
                    <a:pt x="2805" y="43"/>
                    <a:pt x="2805" y="43"/>
                    <a:pt x="2805" y="43"/>
                  </a:cubicBezTo>
                  <a:cubicBezTo>
                    <a:pt x="2792" y="40"/>
                    <a:pt x="2780" y="39"/>
                    <a:pt x="2767" y="36"/>
                  </a:cubicBezTo>
                  <a:cubicBezTo>
                    <a:pt x="2755" y="34"/>
                    <a:pt x="2742" y="32"/>
                    <a:pt x="2729" y="30"/>
                  </a:cubicBezTo>
                  <a:cubicBezTo>
                    <a:pt x="2692" y="24"/>
                    <a:pt x="2692" y="24"/>
                    <a:pt x="2692" y="24"/>
                  </a:cubicBezTo>
                  <a:cubicBezTo>
                    <a:pt x="2679" y="22"/>
                    <a:pt x="2666" y="21"/>
                    <a:pt x="2654" y="19"/>
                  </a:cubicBezTo>
                  <a:cubicBezTo>
                    <a:pt x="2634" y="17"/>
                    <a:pt x="2634" y="17"/>
                    <a:pt x="2634" y="17"/>
                  </a:cubicBezTo>
                  <a:cubicBezTo>
                    <a:pt x="2615" y="15"/>
                    <a:pt x="2615" y="15"/>
                    <a:pt x="2615" y="15"/>
                  </a:cubicBezTo>
                  <a:cubicBezTo>
                    <a:pt x="2603" y="13"/>
                    <a:pt x="2590" y="12"/>
                    <a:pt x="2577" y="11"/>
                  </a:cubicBezTo>
                  <a:cubicBezTo>
                    <a:pt x="2526" y="7"/>
                    <a:pt x="2475" y="5"/>
                    <a:pt x="2424" y="4"/>
                  </a:cubicBezTo>
                  <a:cubicBezTo>
                    <a:pt x="2373" y="5"/>
                    <a:pt x="2322" y="7"/>
                    <a:pt x="2271" y="11"/>
                  </a:cubicBezTo>
                  <a:cubicBezTo>
                    <a:pt x="2258" y="12"/>
                    <a:pt x="2246" y="13"/>
                    <a:pt x="2233" y="15"/>
                  </a:cubicBezTo>
                  <a:cubicBezTo>
                    <a:pt x="2214" y="17"/>
                    <a:pt x="2214" y="17"/>
                    <a:pt x="2214" y="17"/>
                  </a:cubicBezTo>
                  <a:cubicBezTo>
                    <a:pt x="2195" y="19"/>
                    <a:pt x="2195" y="19"/>
                    <a:pt x="2195" y="19"/>
                  </a:cubicBezTo>
                  <a:cubicBezTo>
                    <a:pt x="2182" y="21"/>
                    <a:pt x="2169" y="22"/>
                    <a:pt x="2157" y="24"/>
                  </a:cubicBezTo>
                  <a:cubicBezTo>
                    <a:pt x="2119" y="30"/>
                    <a:pt x="2119" y="30"/>
                    <a:pt x="2119" y="30"/>
                  </a:cubicBezTo>
                  <a:cubicBezTo>
                    <a:pt x="2106" y="32"/>
                    <a:pt x="2094" y="34"/>
                    <a:pt x="2081" y="36"/>
                  </a:cubicBezTo>
                  <a:cubicBezTo>
                    <a:pt x="2069" y="39"/>
                    <a:pt x="2056" y="40"/>
                    <a:pt x="2043" y="43"/>
                  </a:cubicBezTo>
                  <a:cubicBezTo>
                    <a:pt x="1968" y="58"/>
                    <a:pt x="1968" y="58"/>
                    <a:pt x="1968" y="58"/>
                  </a:cubicBezTo>
                  <a:cubicBezTo>
                    <a:pt x="1956" y="61"/>
                    <a:pt x="1943" y="63"/>
                    <a:pt x="1931" y="66"/>
                  </a:cubicBezTo>
                  <a:cubicBezTo>
                    <a:pt x="1893" y="72"/>
                    <a:pt x="1893" y="72"/>
                    <a:pt x="1893" y="72"/>
                  </a:cubicBezTo>
                  <a:cubicBezTo>
                    <a:pt x="1868" y="76"/>
                    <a:pt x="1842" y="80"/>
                    <a:pt x="1817" y="84"/>
                  </a:cubicBezTo>
                  <a:cubicBezTo>
                    <a:pt x="1716" y="99"/>
                    <a:pt x="1614" y="109"/>
                    <a:pt x="1512" y="120"/>
                  </a:cubicBezTo>
                  <a:cubicBezTo>
                    <a:pt x="1410" y="130"/>
                    <a:pt x="1308" y="140"/>
                    <a:pt x="1207" y="154"/>
                  </a:cubicBezTo>
                  <a:cubicBezTo>
                    <a:pt x="1195" y="156"/>
                    <a:pt x="1182" y="158"/>
                    <a:pt x="1169" y="160"/>
                  </a:cubicBezTo>
                  <a:cubicBezTo>
                    <a:pt x="1150" y="163"/>
                    <a:pt x="1150" y="163"/>
                    <a:pt x="1150" y="163"/>
                  </a:cubicBezTo>
                  <a:cubicBezTo>
                    <a:pt x="1144" y="164"/>
                    <a:pt x="1138" y="165"/>
                    <a:pt x="1131" y="166"/>
                  </a:cubicBezTo>
                  <a:cubicBezTo>
                    <a:pt x="1122" y="168"/>
                    <a:pt x="1122" y="168"/>
                    <a:pt x="1122" y="168"/>
                  </a:cubicBezTo>
                  <a:cubicBezTo>
                    <a:pt x="1119" y="169"/>
                    <a:pt x="1116" y="169"/>
                    <a:pt x="1113" y="170"/>
                  </a:cubicBezTo>
                  <a:cubicBezTo>
                    <a:pt x="1094" y="174"/>
                    <a:pt x="1094" y="174"/>
                    <a:pt x="1094" y="174"/>
                  </a:cubicBezTo>
                  <a:cubicBezTo>
                    <a:pt x="1082" y="178"/>
                    <a:pt x="1069" y="181"/>
                    <a:pt x="1057" y="185"/>
                  </a:cubicBezTo>
                  <a:cubicBezTo>
                    <a:pt x="1008" y="200"/>
                    <a:pt x="961" y="218"/>
                    <a:pt x="913" y="236"/>
                  </a:cubicBezTo>
                  <a:cubicBezTo>
                    <a:pt x="864" y="253"/>
                    <a:pt x="816" y="269"/>
                    <a:pt x="765" y="279"/>
                  </a:cubicBezTo>
                  <a:cubicBezTo>
                    <a:pt x="759" y="280"/>
                    <a:pt x="753" y="281"/>
                    <a:pt x="746" y="282"/>
                  </a:cubicBezTo>
                  <a:cubicBezTo>
                    <a:pt x="727" y="285"/>
                    <a:pt x="727" y="285"/>
                    <a:pt x="727" y="285"/>
                  </a:cubicBezTo>
                  <a:cubicBezTo>
                    <a:pt x="721" y="286"/>
                    <a:pt x="715" y="287"/>
                    <a:pt x="708" y="287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76" y="291"/>
                    <a:pt x="664" y="292"/>
                    <a:pt x="651" y="293"/>
                  </a:cubicBezTo>
                  <a:cubicBezTo>
                    <a:pt x="638" y="295"/>
                    <a:pt x="626" y="296"/>
                    <a:pt x="613" y="297"/>
                  </a:cubicBezTo>
                  <a:cubicBezTo>
                    <a:pt x="511" y="306"/>
                    <a:pt x="409" y="312"/>
                    <a:pt x="306" y="316"/>
                  </a:cubicBezTo>
                  <a:cubicBezTo>
                    <a:pt x="204" y="320"/>
                    <a:pt x="102" y="322"/>
                    <a:pt x="0" y="322"/>
                  </a:cubicBezTo>
                  <a:cubicBezTo>
                    <a:pt x="102" y="322"/>
                    <a:pt x="204" y="319"/>
                    <a:pt x="306" y="315"/>
                  </a:cubicBezTo>
                  <a:cubicBezTo>
                    <a:pt x="409" y="311"/>
                    <a:pt x="511" y="304"/>
                    <a:pt x="613" y="295"/>
                  </a:cubicBezTo>
                  <a:cubicBezTo>
                    <a:pt x="638" y="293"/>
                    <a:pt x="664" y="290"/>
                    <a:pt x="689" y="287"/>
                  </a:cubicBezTo>
                  <a:cubicBezTo>
                    <a:pt x="708" y="285"/>
                    <a:pt x="708" y="285"/>
                    <a:pt x="708" y="285"/>
                  </a:cubicBezTo>
                  <a:cubicBezTo>
                    <a:pt x="714" y="285"/>
                    <a:pt x="721" y="284"/>
                    <a:pt x="727" y="283"/>
                  </a:cubicBezTo>
                  <a:cubicBezTo>
                    <a:pt x="746" y="280"/>
                    <a:pt x="746" y="280"/>
                    <a:pt x="746" y="280"/>
                  </a:cubicBezTo>
                  <a:cubicBezTo>
                    <a:pt x="752" y="279"/>
                    <a:pt x="759" y="278"/>
                    <a:pt x="765" y="277"/>
                  </a:cubicBezTo>
                  <a:cubicBezTo>
                    <a:pt x="815" y="267"/>
                    <a:pt x="864" y="251"/>
                    <a:pt x="912" y="234"/>
                  </a:cubicBezTo>
                  <a:cubicBezTo>
                    <a:pt x="960" y="216"/>
                    <a:pt x="1007" y="197"/>
                    <a:pt x="1056" y="182"/>
                  </a:cubicBezTo>
                  <a:cubicBezTo>
                    <a:pt x="1069" y="179"/>
                    <a:pt x="1081" y="175"/>
                    <a:pt x="1093" y="172"/>
                  </a:cubicBezTo>
                  <a:cubicBezTo>
                    <a:pt x="1112" y="168"/>
                    <a:pt x="1112" y="168"/>
                    <a:pt x="1112" y="168"/>
                  </a:cubicBezTo>
                  <a:cubicBezTo>
                    <a:pt x="1115" y="167"/>
                    <a:pt x="1118" y="166"/>
                    <a:pt x="1122" y="165"/>
                  </a:cubicBezTo>
                  <a:cubicBezTo>
                    <a:pt x="1131" y="164"/>
                    <a:pt x="1131" y="164"/>
                    <a:pt x="1131" y="164"/>
                  </a:cubicBezTo>
                  <a:cubicBezTo>
                    <a:pt x="1137" y="163"/>
                    <a:pt x="1144" y="161"/>
                    <a:pt x="1150" y="160"/>
                  </a:cubicBezTo>
                  <a:cubicBezTo>
                    <a:pt x="1169" y="157"/>
                    <a:pt x="1169" y="157"/>
                    <a:pt x="1169" y="157"/>
                  </a:cubicBezTo>
                  <a:cubicBezTo>
                    <a:pt x="1181" y="155"/>
                    <a:pt x="1194" y="153"/>
                    <a:pt x="1207" y="152"/>
                  </a:cubicBezTo>
                  <a:cubicBezTo>
                    <a:pt x="1308" y="137"/>
                    <a:pt x="1410" y="127"/>
                    <a:pt x="1512" y="117"/>
                  </a:cubicBezTo>
                  <a:cubicBezTo>
                    <a:pt x="1613" y="106"/>
                    <a:pt x="1715" y="95"/>
                    <a:pt x="1816" y="81"/>
                  </a:cubicBezTo>
                  <a:cubicBezTo>
                    <a:pt x="1842" y="77"/>
                    <a:pt x="1867" y="73"/>
                    <a:pt x="1892" y="69"/>
                  </a:cubicBezTo>
                  <a:cubicBezTo>
                    <a:pt x="1930" y="62"/>
                    <a:pt x="1930" y="62"/>
                    <a:pt x="1930" y="62"/>
                  </a:cubicBezTo>
                  <a:cubicBezTo>
                    <a:pt x="1943" y="60"/>
                    <a:pt x="1955" y="57"/>
                    <a:pt x="1968" y="55"/>
                  </a:cubicBezTo>
                  <a:cubicBezTo>
                    <a:pt x="2043" y="40"/>
                    <a:pt x="2043" y="40"/>
                    <a:pt x="2043" y="40"/>
                  </a:cubicBezTo>
                  <a:cubicBezTo>
                    <a:pt x="2055" y="37"/>
                    <a:pt x="2068" y="35"/>
                    <a:pt x="2081" y="33"/>
                  </a:cubicBezTo>
                  <a:cubicBezTo>
                    <a:pt x="2093" y="30"/>
                    <a:pt x="2106" y="28"/>
                    <a:pt x="2118" y="26"/>
                  </a:cubicBezTo>
                  <a:cubicBezTo>
                    <a:pt x="2156" y="20"/>
                    <a:pt x="2156" y="20"/>
                    <a:pt x="2156" y="20"/>
                  </a:cubicBezTo>
                  <a:cubicBezTo>
                    <a:pt x="2169" y="18"/>
                    <a:pt x="2182" y="17"/>
                    <a:pt x="2194" y="15"/>
                  </a:cubicBezTo>
                  <a:cubicBezTo>
                    <a:pt x="2213" y="13"/>
                    <a:pt x="2213" y="13"/>
                    <a:pt x="2213" y="13"/>
                  </a:cubicBezTo>
                  <a:cubicBezTo>
                    <a:pt x="2233" y="11"/>
                    <a:pt x="2233" y="11"/>
                    <a:pt x="2233" y="11"/>
                  </a:cubicBezTo>
                  <a:cubicBezTo>
                    <a:pt x="2245" y="10"/>
                    <a:pt x="2258" y="8"/>
                    <a:pt x="2271" y="7"/>
                  </a:cubicBezTo>
                  <a:cubicBezTo>
                    <a:pt x="2322" y="3"/>
                    <a:pt x="2373" y="1"/>
                    <a:pt x="2424" y="0"/>
                  </a:cubicBezTo>
                  <a:cubicBezTo>
                    <a:pt x="2475" y="1"/>
                    <a:pt x="2527" y="3"/>
                    <a:pt x="2578" y="7"/>
                  </a:cubicBezTo>
                  <a:cubicBezTo>
                    <a:pt x="2590" y="8"/>
                    <a:pt x="2603" y="10"/>
                    <a:pt x="2616" y="11"/>
                  </a:cubicBezTo>
                  <a:cubicBezTo>
                    <a:pt x="2635" y="13"/>
                    <a:pt x="2635" y="13"/>
                    <a:pt x="2635" y="13"/>
                  </a:cubicBezTo>
                  <a:cubicBezTo>
                    <a:pt x="2654" y="15"/>
                    <a:pt x="2654" y="15"/>
                    <a:pt x="2654" y="15"/>
                  </a:cubicBezTo>
                  <a:cubicBezTo>
                    <a:pt x="2667" y="17"/>
                    <a:pt x="2679" y="18"/>
                    <a:pt x="2692" y="20"/>
                  </a:cubicBezTo>
                  <a:cubicBezTo>
                    <a:pt x="2730" y="26"/>
                    <a:pt x="2730" y="26"/>
                    <a:pt x="2730" y="26"/>
                  </a:cubicBezTo>
                  <a:cubicBezTo>
                    <a:pt x="2743" y="28"/>
                    <a:pt x="2755" y="30"/>
                    <a:pt x="2768" y="33"/>
                  </a:cubicBezTo>
                  <a:cubicBezTo>
                    <a:pt x="2780" y="35"/>
                    <a:pt x="2793" y="37"/>
                    <a:pt x="2806" y="40"/>
                  </a:cubicBezTo>
                  <a:cubicBezTo>
                    <a:pt x="2881" y="55"/>
                    <a:pt x="2881" y="55"/>
                    <a:pt x="2881" y="55"/>
                  </a:cubicBezTo>
                  <a:cubicBezTo>
                    <a:pt x="2893" y="57"/>
                    <a:pt x="2906" y="60"/>
                    <a:pt x="2918" y="62"/>
                  </a:cubicBezTo>
                  <a:cubicBezTo>
                    <a:pt x="2956" y="69"/>
                    <a:pt x="2956" y="69"/>
                    <a:pt x="2956" y="69"/>
                  </a:cubicBezTo>
                  <a:cubicBezTo>
                    <a:pt x="2981" y="73"/>
                    <a:pt x="3007" y="77"/>
                    <a:pt x="3032" y="81"/>
                  </a:cubicBezTo>
                  <a:cubicBezTo>
                    <a:pt x="3133" y="95"/>
                    <a:pt x="3235" y="106"/>
                    <a:pt x="3337" y="117"/>
                  </a:cubicBezTo>
                  <a:cubicBezTo>
                    <a:pt x="3438" y="127"/>
                    <a:pt x="3540" y="137"/>
                    <a:pt x="3642" y="152"/>
                  </a:cubicBezTo>
                  <a:cubicBezTo>
                    <a:pt x="3654" y="153"/>
                    <a:pt x="3667" y="155"/>
                    <a:pt x="3680" y="157"/>
                  </a:cubicBezTo>
                  <a:cubicBezTo>
                    <a:pt x="3698" y="160"/>
                    <a:pt x="3698" y="160"/>
                    <a:pt x="3698" y="160"/>
                  </a:cubicBezTo>
                  <a:cubicBezTo>
                    <a:pt x="3705" y="161"/>
                    <a:pt x="3711" y="163"/>
                    <a:pt x="3717" y="164"/>
                  </a:cubicBezTo>
                  <a:cubicBezTo>
                    <a:pt x="3727" y="165"/>
                    <a:pt x="3727" y="165"/>
                    <a:pt x="3727" y="165"/>
                  </a:cubicBezTo>
                  <a:cubicBezTo>
                    <a:pt x="3730" y="166"/>
                    <a:pt x="3733" y="167"/>
                    <a:pt x="3736" y="168"/>
                  </a:cubicBezTo>
                  <a:cubicBezTo>
                    <a:pt x="3755" y="172"/>
                    <a:pt x="3755" y="172"/>
                    <a:pt x="3755" y="172"/>
                  </a:cubicBezTo>
                  <a:cubicBezTo>
                    <a:pt x="3767" y="175"/>
                    <a:pt x="3780" y="179"/>
                    <a:pt x="3792" y="182"/>
                  </a:cubicBezTo>
                  <a:cubicBezTo>
                    <a:pt x="3841" y="197"/>
                    <a:pt x="3889" y="216"/>
                    <a:pt x="3937" y="234"/>
                  </a:cubicBezTo>
                  <a:cubicBezTo>
                    <a:pt x="3985" y="251"/>
                    <a:pt x="4033" y="267"/>
                    <a:pt x="4084" y="277"/>
                  </a:cubicBezTo>
                  <a:cubicBezTo>
                    <a:pt x="4090" y="278"/>
                    <a:pt x="4096" y="279"/>
                    <a:pt x="4102" y="280"/>
                  </a:cubicBezTo>
                  <a:cubicBezTo>
                    <a:pt x="4121" y="283"/>
                    <a:pt x="4121" y="283"/>
                    <a:pt x="4121" y="283"/>
                  </a:cubicBezTo>
                  <a:cubicBezTo>
                    <a:pt x="4128" y="284"/>
                    <a:pt x="4134" y="285"/>
                    <a:pt x="4140" y="285"/>
                  </a:cubicBezTo>
                  <a:cubicBezTo>
                    <a:pt x="4159" y="287"/>
                    <a:pt x="4159" y="287"/>
                    <a:pt x="4159" y="287"/>
                  </a:cubicBezTo>
                  <a:cubicBezTo>
                    <a:pt x="4185" y="290"/>
                    <a:pt x="4210" y="293"/>
                    <a:pt x="4236" y="295"/>
                  </a:cubicBezTo>
                  <a:cubicBezTo>
                    <a:pt x="4338" y="304"/>
                    <a:pt x="4440" y="311"/>
                    <a:pt x="4542" y="315"/>
                  </a:cubicBezTo>
                  <a:cubicBezTo>
                    <a:pt x="4644" y="319"/>
                    <a:pt x="4746" y="322"/>
                    <a:pt x="4849" y="3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7" name="Freeform 61"/>
            <p:cNvSpPr/>
            <p:nvPr userDrawn="1"/>
          </p:nvSpPr>
          <p:spPr bwMode="auto">
            <a:xfrm>
              <a:off x="13487400" y="4025900"/>
              <a:ext cx="12111038" cy="844550"/>
            </a:xfrm>
            <a:custGeom>
              <a:avLst/>
              <a:gdLst>
                <a:gd name="T0" fmla="*/ 4235 w 4849"/>
                <a:gd name="T1" fmla="*/ 296 h 338"/>
                <a:gd name="T2" fmla="*/ 4082 w 4849"/>
                <a:gd name="T3" fmla="*/ 286 h 338"/>
                <a:gd name="T4" fmla="*/ 3969 w 4849"/>
                <a:gd name="T5" fmla="*/ 264 h 338"/>
                <a:gd name="T6" fmla="*/ 3784 w 4849"/>
                <a:gd name="T7" fmla="*/ 213 h 338"/>
                <a:gd name="T8" fmla="*/ 3633 w 4849"/>
                <a:gd name="T9" fmla="*/ 188 h 338"/>
                <a:gd name="T10" fmla="*/ 2871 w 4849"/>
                <a:gd name="T11" fmla="*/ 98 h 338"/>
                <a:gd name="T12" fmla="*/ 2758 w 4849"/>
                <a:gd name="T13" fmla="*/ 71 h 338"/>
                <a:gd name="T14" fmla="*/ 2721 w 4849"/>
                <a:gd name="T15" fmla="*/ 63 h 338"/>
                <a:gd name="T16" fmla="*/ 2419 w 4849"/>
                <a:gd name="T17" fmla="*/ 12 h 338"/>
                <a:gd name="T18" fmla="*/ 2112 w 4849"/>
                <a:gd name="T19" fmla="*/ 10 h 338"/>
                <a:gd name="T20" fmla="*/ 2055 w 4849"/>
                <a:gd name="T21" fmla="*/ 15 h 338"/>
                <a:gd name="T22" fmla="*/ 1998 w 4849"/>
                <a:gd name="T23" fmla="*/ 23 h 338"/>
                <a:gd name="T24" fmla="*/ 1884 w 4849"/>
                <a:gd name="T25" fmla="*/ 41 h 338"/>
                <a:gd name="T26" fmla="*/ 1808 w 4849"/>
                <a:gd name="T27" fmla="*/ 52 h 338"/>
                <a:gd name="T28" fmla="*/ 1350 w 4849"/>
                <a:gd name="T29" fmla="*/ 104 h 338"/>
                <a:gd name="T30" fmla="*/ 1199 w 4849"/>
                <a:gd name="T31" fmla="*/ 127 h 338"/>
                <a:gd name="T32" fmla="*/ 1123 w 4849"/>
                <a:gd name="T33" fmla="*/ 142 h 338"/>
                <a:gd name="T34" fmla="*/ 1086 w 4849"/>
                <a:gd name="T35" fmla="*/ 151 h 338"/>
                <a:gd name="T36" fmla="*/ 908 w 4849"/>
                <a:gd name="T37" fmla="*/ 222 h 338"/>
                <a:gd name="T38" fmla="*/ 801 w 4849"/>
                <a:gd name="T39" fmla="*/ 265 h 338"/>
                <a:gd name="T40" fmla="*/ 764 w 4849"/>
                <a:gd name="T41" fmla="*/ 276 h 338"/>
                <a:gd name="T42" fmla="*/ 746 w 4849"/>
                <a:gd name="T43" fmla="*/ 281 h 338"/>
                <a:gd name="T44" fmla="*/ 708 w 4849"/>
                <a:gd name="T45" fmla="*/ 289 h 338"/>
                <a:gd name="T46" fmla="*/ 651 w 4849"/>
                <a:gd name="T47" fmla="*/ 298 h 338"/>
                <a:gd name="T48" fmla="*/ 0 w 4849"/>
                <a:gd name="T49" fmla="*/ 334 h 338"/>
                <a:gd name="T50" fmla="*/ 651 w 4849"/>
                <a:gd name="T51" fmla="*/ 296 h 338"/>
                <a:gd name="T52" fmla="*/ 708 w 4849"/>
                <a:gd name="T53" fmla="*/ 287 h 338"/>
                <a:gd name="T54" fmla="*/ 745 w 4849"/>
                <a:gd name="T55" fmla="*/ 279 h 338"/>
                <a:gd name="T56" fmla="*/ 764 w 4849"/>
                <a:gd name="T57" fmla="*/ 274 h 338"/>
                <a:gd name="T58" fmla="*/ 800 w 4849"/>
                <a:gd name="T59" fmla="*/ 263 h 338"/>
                <a:gd name="T60" fmla="*/ 907 w 4849"/>
                <a:gd name="T61" fmla="*/ 220 h 338"/>
                <a:gd name="T62" fmla="*/ 1086 w 4849"/>
                <a:gd name="T63" fmla="*/ 149 h 338"/>
                <a:gd name="T64" fmla="*/ 1123 w 4849"/>
                <a:gd name="T65" fmla="*/ 139 h 338"/>
                <a:gd name="T66" fmla="*/ 1198 w 4849"/>
                <a:gd name="T67" fmla="*/ 124 h 338"/>
                <a:gd name="T68" fmla="*/ 1350 w 4849"/>
                <a:gd name="T69" fmla="*/ 101 h 338"/>
                <a:gd name="T70" fmla="*/ 1808 w 4849"/>
                <a:gd name="T71" fmla="*/ 48 h 338"/>
                <a:gd name="T72" fmla="*/ 1884 w 4849"/>
                <a:gd name="T73" fmla="*/ 38 h 338"/>
                <a:gd name="T74" fmla="*/ 1997 w 4849"/>
                <a:gd name="T75" fmla="*/ 19 h 338"/>
                <a:gd name="T76" fmla="*/ 2054 w 4849"/>
                <a:gd name="T77" fmla="*/ 12 h 338"/>
                <a:gd name="T78" fmla="*/ 2112 w 4849"/>
                <a:gd name="T79" fmla="*/ 6 h 338"/>
                <a:gd name="T80" fmla="*/ 2419 w 4849"/>
                <a:gd name="T81" fmla="*/ 8 h 338"/>
                <a:gd name="T82" fmla="*/ 2722 w 4849"/>
                <a:gd name="T83" fmla="*/ 59 h 338"/>
                <a:gd name="T84" fmla="*/ 2759 w 4849"/>
                <a:gd name="T85" fmla="*/ 68 h 338"/>
                <a:gd name="T86" fmla="*/ 2871 w 4849"/>
                <a:gd name="T87" fmla="*/ 94 h 338"/>
                <a:gd name="T88" fmla="*/ 3633 w 4849"/>
                <a:gd name="T89" fmla="*/ 186 h 338"/>
                <a:gd name="T90" fmla="*/ 3785 w 4849"/>
                <a:gd name="T91" fmla="*/ 210 h 338"/>
                <a:gd name="T92" fmla="*/ 3969 w 4849"/>
                <a:gd name="T93" fmla="*/ 262 h 338"/>
                <a:gd name="T94" fmla="*/ 4082 w 4849"/>
                <a:gd name="T95" fmla="*/ 284 h 338"/>
                <a:gd name="T96" fmla="*/ 4235 w 4849"/>
                <a:gd name="T97" fmla="*/ 29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849" h="338">
                  <a:moveTo>
                    <a:pt x="4849" y="318"/>
                  </a:moveTo>
                  <a:cubicBezTo>
                    <a:pt x="4645" y="313"/>
                    <a:pt x="4440" y="307"/>
                    <a:pt x="4235" y="296"/>
                  </a:cubicBezTo>
                  <a:cubicBezTo>
                    <a:pt x="4210" y="295"/>
                    <a:pt x="4184" y="293"/>
                    <a:pt x="4159" y="292"/>
                  </a:cubicBezTo>
                  <a:cubicBezTo>
                    <a:pt x="4133" y="290"/>
                    <a:pt x="4108" y="288"/>
                    <a:pt x="4082" y="286"/>
                  </a:cubicBezTo>
                  <a:cubicBezTo>
                    <a:pt x="4057" y="283"/>
                    <a:pt x="4031" y="279"/>
                    <a:pt x="4006" y="273"/>
                  </a:cubicBezTo>
                  <a:cubicBezTo>
                    <a:pt x="3994" y="271"/>
                    <a:pt x="3981" y="267"/>
                    <a:pt x="3969" y="264"/>
                  </a:cubicBezTo>
                  <a:cubicBezTo>
                    <a:pt x="3956" y="261"/>
                    <a:pt x="3944" y="258"/>
                    <a:pt x="3932" y="254"/>
                  </a:cubicBezTo>
                  <a:cubicBezTo>
                    <a:pt x="3882" y="241"/>
                    <a:pt x="3834" y="225"/>
                    <a:pt x="3784" y="213"/>
                  </a:cubicBezTo>
                  <a:cubicBezTo>
                    <a:pt x="3759" y="206"/>
                    <a:pt x="3734" y="201"/>
                    <a:pt x="3709" y="197"/>
                  </a:cubicBezTo>
                  <a:cubicBezTo>
                    <a:pt x="3684" y="193"/>
                    <a:pt x="3658" y="191"/>
                    <a:pt x="3633" y="188"/>
                  </a:cubicBezTo>
                  <a:cubicBezTo>
                    <a:pt x="3429" y="168"/>
                    <a:pt x="3224" y="156"/>
                    <a:pt x="3022" y="125"/>
                  </a:cubicBezTo>
                  <a:cubicBezTo>
                    <a:pt x="2971" y="117"/>
                    <a:pt x="2921" y="109"/>
                    <a:pt x="2871" y="98"/>
                  </a:cubicBezTo>
                  <a:cubicBezTo>
                    <a:pt x="2845" y="93"/>
                    <a:pt x="2821" y="86"/>
                    <a:pt x="2796" y="81"/>
                  </a:cubicBezTo>
                  <a:cubicBezTo>
                    <a:pt x="2758" y="71"/>
                    <a:pt x="2758" y="71"/>
                    <a:pt x="2758" y="71"/>
                  </a:cubicBezTo>
                  <a:cubicBezTo>
                    <a:pt x="2740" y="67"/>
                    <a:pt x="2740" y="67"/>
                    <a:pt x="2740" y="67"/>
                  </a:cubicBezTo>
                  <a:cubicBezTo>
                    <a:pt x="2721" y="63"/>
                    <a:pt x="2721" y="63"/>
                    <a:pt x="2721" y="63"/>
                  </a:cubicBezTo>
                  <a:cubicBezTo>
                    <a:pt x="2671" y="51"/>
                    <a:pt x="2621" y="41"/>
                    <a:pt x="2571" y="32"/>
                  </a:cubicBezTo>
                  <a:cubicBezTo>
                    <a:pt x="2520" y="24"/>
                    <a:pt x="2469" y="17"/>
                    <a:pt x="2419" y="12"/>
                  </a:cubicBezTo>
                  <a:cubicBezTo>
                    <a:pt x="2368" y="7"/>
                    <a:pt x="2317" y="5"/>
                    <a:pt x="2265" y="4"/>
                  </a:cubicBezTo>
                  <a:cubicBezTo>
                    <a:pt x="2214" y="4"/>
                    <a:pt x="2163" y="6"/>
                    <a:pt x="2112" y="10"/>
                  </a:cubicBezTo>
                  <a:cubicBezTo>
                    <a:pt x="2099" y="11"/>
                    <a:pt x="2087" y="12"/>
                    <a:pt x="2074" y="14"/>
                  </a:cubicBezTo>
                  <a:cubicBezTo>
                    <a:pt x="2055" y="15"/>
                    <a:pt x="2055" y="15"/>
                    <a:pt x="2055" y="15"/>
                  </a:cubicBezTo>
                  <a:cubicBezTo>
                    <a:pt x="2036" y="18"/>
                    <a:pt x="2036" y="18"/>
                    <a:pt x="2036" y="18"/>
                  </a:cubicBezTo>
                  <a:cubicBezTo>
                    <a:pt x="1998" y="23"/>
                    <a:pt x="1998" y="23"/>
                    <a:pt x="1998" y="23"/>
                  </a:cubicBezTo>
                  <a:cubicBezTo>
                    <a:pt x="1960" y="29"/>
                    <a:pt x="1960" y="29"/>
                    <a:pt x="1960" y="29"/>
                  </a:cubicBezTo>
                  <a:cubicBezTo>
                    <a:pt x="1935" y="33"/>
                    <a:pt x="1909" y="37"/>
                    <a:pt x="1884" y="41"/>
                  </a:cubicBezTo>
                  <a:cubicBezTo>
                    <a:pt x="1846" y="47"/>
                    <a:pt x="1846" y="47"/>
                    <a:pt x="1846" y="47"/>
                  </a:cubicBezTo>
                  <a:cubicBezTo>
                    <a:pt x="1808" y="52"/>
                    <a:pt x="1808" y="52"/>
                    <a:pt x="1808" y="52"/>
                  </a:cubicBezTo>
                  <a:cubicBezTo>
                    <a:pt x="1707" y="65"/>
                    <a:pt x="1605" y="75"/>
                    <a:pt x="1503" y="86"/>
                  </a:cubicBezTo>
                  <a:cubicBezTo>
                    <a:pt x="1452" y="92"/>
                    <a:pt x="1401" y="97"/>
                    <a:pt x="1350" y="104"/>
                  </a:cubicBezTo>
                  <a:cubicBezTo>
                    <a:pt x="1325" y="107"/>
                    <a:pt x="1300" y="111"/>
                    <a:pt x="1274" y="114"/>
                  </a:cubicBezTo>
                  <a:cubicBezTo>
                    <a:pt x="1249" y="118"/>
                    <a:pt x="1224" y="122"/>
                    <a:pt x="1199" y="127"/>
                  </a:cubicBezTo>
                  <a:cubicBezTo>
                    <a:pt x="1186" y="129"/>
                    <a:pt x="1173" y="131"/>
                    <a:pt x="1161" y="134"/>
                  </a:cubicBezTo>
                  <a:cubicBezTo>
                    <a:pt x="1148" y="137"/>
                    <a:pt x="1136" y="139"/>
                    <a:pt x="1123" y="142"/>
                  </a:cubicBezTo>
                  <a:cubicBezTo>
                    <a:pt x="1105" y="146"/>
                    <a:pt x="1105" y="146"/>
                    <a:pt x="1105" y="146"/>
                  </a:cubicBezTo>
                  <a:cubicBezTo>
                    <a:pt x="1098" y="148"/>
                    <a:pt x="1092" y="150"/>
                    <a:pt x="1086" y="151"/>
                  </a:cubicBezTo>
                  <a:cubicBezTo>
                    <a:pt x="1074" y="155"/>
                    <a:pt x="1062" y="159"/>
                    <a:pt x="1050" y="163"/>
                  </a:cubicBezTo>
                  <a:cubicBezTo>
                    <a:pt x="1002" y="180"/>
                    <a:pt x="955" y="202"/>
                    <a:pt x="908" y="222"/>
                  </a:cubicBezTo>
                  <a:cubicBezTo>
                    <a:pt x="885" y="233"/>
                    <a:pt x="861" y="243"/>
                    <a:pt x="837" y="252"/>
                  </a:cubicBezTo>
                  <a:cubicBezTo>
                    <a:pt x="825" y="256"/>
                    <a:pt x="813" y="261"/>
                    <a:pt x="801" y="265"/>
                  </a:cubicBezTo>
                  <a:cubicBezTo>
                    <a:pt x="783" y="271"/>
                    <a:pt x="783" y="271"/>
                    <a:pt x="783" y="271"/>
                  </a:cubicBezTo>
                  <a:cubicBezTo>
                    <a:pt x="764" y="276"/>
                    <a:pt x="764" y="276"/>
                    <a:pt x="764" y="276"/>
                  </a:cubicBezTo>
                  <a:cubicBezTo>
                    <a:pt x="755" y="279"/>
                    <a:pt x="755" y="279"/>
                    <a:pt x="755" y="279"/>
                  </a:cubicBezTo>
                  <a:cubicBezTo>
                    <a:pt x="746" y="281"/>
                    <a:pt x="746" y="281"/>
                    <a:pt x="746" y="281"/>
                  </a:cubicBezTo>
                  <a:cubicBezTo>
                    <a:pt x="727" y="286"/>
                    <a:pt x="727" y="286"/>
                    <a:pt x="727" y="286"/>
                  </a:cubicBezTo>
                  <a:cubicBezTo>
                    <a:pt x="708" y="289"/>
                    <a:pt x="708" y="289"/>
                    <a:pt x="708" y="289"/>
                  </a:cubicBezTo>
                  <a:cubicBezTo>
                    <a:pt x="702" y="291"/>
                    <a:pt x="696" y="292"/>
                    <a:pt x="689" y="293"/>
                  </a:cubicBezTo>
                  <a:cubicBezTo>
                    <a:pt x="651" y="298"/>
                    <a:pt x="651" y="298"/>
                    <a:pt x="651" y="298"/>
                  </a:cubicBezTo>
                  <a:cubicBezTo>
                    <a:pt x="613" y="303"/>
                    <a:pt x="613" y="303"/>
                    <a:pt x="613" y="303"/>
                  </a:cubicBezTo>
                  <a:cubicBezTo>
                    <a:pt x="410" y="329"/>
                    <a:pt x="205" y="338"/>
                    <a:pt x="0" y="334"/>
                  </a:cubicBezTo>
                  <a:cubicBezTo>
                    <a:pt x="205" y="337"/>
                    <a:pt x="410" y="328"/>
                    <a:pt x="613" y="302"/>
                  </a:cubicBezTo>
                  <a:cubicBezTo>
                    <a:pt x="651" y="296"/>
                    <a:pt x="651" y="296"/>
                    <a:pt x="651" y="296"/>
                  </a:cubicBezTo>
                  <a:cubicBezTo>
                    <a:pt x="689" y="291"/>
                    <a:pt x="689" y="291"/>
                    <a:pt x="689" y="291"/>
                  </a:cubicBezTo>
                  <a:cubicBezTo>
                    <a:pt x="695" y="290"/>
                    <a:pt x="702" y="288"/>
                    <a:pt x="708" y="287"/>
                  </a:cubicBezTo>
                  <a:cubicBezTo>
                    <a:pt x="727" y="284"/>
                    <a:pt x="727" y="284"/>
                    <a:pt x="727" y="284"/>
                  </a:cubicBezTo>
                  <a:cubicBezTo>
                    <a:pt x="745" y="279"/>
                    <a:pt x="745" y="279"/>
                    <a:pt x="745" y="279"/>
                  </a:cubicBezTo>
                  <a:cubicBezTo>
                    <a:pt x="755" y="277"/>
                    <a:pt x="755" y="277"/>
                    <a:pt x="755" y="277"/>
                  </a:cubicBezTo>
                  <a:cubicBezTo>
                    <a:pt x="764" y="274"/>
                    <a:pt x="764" y="274"/>
                    <a:pt x="764" y="274"/>
                  </a:cubicBezTo>
                  <a:cubicBezTo>
                    <a:pt x="782" y="269"/>
                    <a:pt x="782" y="269"/>
                    <a:pt x="782" y="269"/>
                  </a:cubicBezTo>
                  <a:cubicBezTo>
                    <a:pt x="800" y="263"/>
                    <a:pt x="800" y="263"/>
                    <a:pt x="800" y="263"/>
                  </a:cubicBezTo>
                  <a:cubicBezTo>
                    <a:pt x="813" y="259"/>
                    <a:pt x="824" y="254"/>
                    <a:pt x="836" y="250"/>
                  </a:cubicBezTo>
                  <a:cubicBezTo>
                    <a:pt x="860" y="240"/>
                    <a:pt x="884" y="231"/>
                    <a:pt x="907" y="220"/>
                  </a:cubicBezTo>
                  <a:cubicBezTo>
                    <a:pt x="954" y="200"/>
                    <a:pt x="1001" y="178"/>
                    <a:pt x="1049" y="161"/>
                  </a:cubicBezTo>
                  <a:cubicBezTo>
                    <a:pt x="1061" y="157"/>
                    <a:pt x="1073" y="152"/>
                    <a:pt x="1086" y="149"/>
                  </a:cubicBezTo>
                  <a:cubicBezTo>
                    <a:pt x="1092" y="147"/>
                    <a:pt x="1098" y="145"/>
                    <a:pt x="1104" y="144"/>
                  </a:cubicBezTo>
                  <a:cubicBezTo>
                    <a:pt x="1123" y="139"/>
                    <a:pt x="1123" y="139"/>
                    <a:pt x="1123" y="139"/>
                  </a:cubicBezTo>
                  <a:cubicBezTo>
                    <a:pt x="1135" y="136"/>
                    <a:pt x="1148" y="134"/>
                    <a:pt x="1160" y="131"/>
                  </a:cubicBezTo>
                  <a:cubicBezTo>
                    <a:pt x="1173" y="129"/>
                    <a:pt x="1185" y="126"/>
                    <a:pt x="1198" y="124"/>
                  </a:cubicBezTo>
                  <a:cubicBezTo>
                    <a:pt x="1223" y="119"/>
                    <a:pt x="1249" y="116"/>
                    <a:pt x="1274" y="112"/>
                  </a:cubicBezTo>
                  <a:cubicBezTo>
                    <a:pt x="1299" y="108"/>
                    <a:pt x="1325" y="104"/>
                    <a:pt x="1350" y="101"/>
                  </a:cubicBezTo>
                  <a:cubicBezTo>
                    <a:pt x="1401" y="94"/>
                    <a:pt x="1452" y="89"/>
                    <a:pt x="1502" y="83"/>
                  </a:cubicBezTo>
                  <a:cubicBezTo>
                    <a:pt x="1604" y="72"/>
                    <a:pt x="1706" y="62"/>
                    <a:pt x="1808" y="48"/>
                  </a:cubicBezTo>
                  <a:cubicBezTo>
                    <a:pt x="1846" y="43"/>
                    <a:pt x="1846" y="43"/>
                    <a:pt x="1846" y="43"/>
                  </a:cubicBezTo>
                  <a:cubicBezTo>
                    <a:pt x="1884" y="38"/>
                    <a:pt x="1884" y="38"/>
                    <a:pt x="1884" y="38"/>
                  </a:cubicBezTo>
                  <a:cubicBezTo>
                    <a:pt x="1909" y="34"/>
                    <a:pt x="1934" y="29"/>
                    <a:pt x="1959" y="25"/>
                  </a:cubicBezTo>
                  <a:cubicBezTo>
                    <a:pt x="1997" y="19"/>
                    <a:pt x="1997" y="19"/>
                    <a:pt x="1997" y="19"/>
                  </a:cubicBezTo>
                  <a:cubicBezTo>
                    <a:pt x="2035" y="14"/>
                    <a:pt x="2035" y="14"/>
                    <a:pt x="2035" y="14"/>
                  </a:cubicBezTo>
                  <a:cubicBezTo>
                    <a:pt x="2054" y="12"/>
                    <a:pt x="2054" y="12"/>
                    <a:pt x="2054" y="12"/>
                  </a:cubicBezTo>
                  <a:cubicBezTo>
                    <a:pt x="2074" y="10"/>
                    <a:pt x="2074" y="10"/>
                    <a:pt x="2074" y="10"/>
                  </a:cubicBezTo>
                  <a:cubicBezTo>
                    <a:pt x="2086" y="9"/>
                    <a:pt x="2099" y="7"/>
                    <a:pt x="2112" y="6"/>
                  </a:cubicBezTo>
                  <a:cubicBezTo>
                    <a:pt x="2163" y="2"/>
                    <a:pt x="2214" y="0"/>
                    <a:pt x="2265" y="0"/>
                  </a:cubicBezTo>
                  <a:cubicBezTo>
                    <a:pt x="2317" y="1"/>
                    <a:pt x="2368" y="3"/>
                    <a:pt x="2419" y="8"/>
                  </a:cubicBezTo>
                  <a:cubicBezTo>
                    <a:pt x="2470" y="13"/>
                    <a:pt x="2521" y="20"/>
                    <a:pt x="2571" y="29"/>
                  </a:cubicBezTo>
                  <a:cubicBezTo>
                    <a:pt x="2622" y="37"/>
                    <a:pt x="2672" y="47"/>
                    <a:pt x="2722" y="59"/>
                  </a:cubicBezTo>
                  <a:cubicBezTo>
                    <a:pt x="2741" y="63"/>
                    <a:pt x="2741" y="63"/>
                    <a:pt x="2741" y="63"/>
                  </a:cubicBezTo>
                  <a:cubicBezTo>
                    <a:pt x="2759" y="68"/>
                    <a:pt x="2759" y="68"/>
                    <a:pt x="2759" y="68"/>
                  </a:cubicBezTo>
                  <a:cubicBezTo>
                    <a:pt x="2797" y="77"/>
                    <a:pt x="2797" y="77"/>
                    <a:pt x="2797" y="77"/>
                  </a:cubicBezTo>
                  <a:cubicBezTo>
                    <a:pt x="2821" y="83"/>
                    <a:pt x="2846" y="89"/>
                    <a:pt x="2871" y="94"/>
                  </a:cubicBezTo>
                  <a:cubicBezTo>
                    <a:pt x="2921" y="105"/>
                    <a:pt x="2972" y="114"/>
                    <a:pt x="3022" y="122"/>
                  </a:cubicBezTo>
                  <a:cubicBezTo>
                    <a:pt x="3225" y="153"/>
                    <a:pt x="3429" y="165"/>
                    <a:pt x="3633" y="186"/>
                  </a:cubicBezTo>
                  <a:cubicBezTo>
                    <a:pt x="3659" y="188"/>
                    <a:pt x="3684" y="191"/>
                    <a:pt x="3709" y="195"/>
                  </a:cubicBezTo>
                  <a:cubicBezTo>
                    <a:pt x="3735" y="199"/>
                    <a:pt x="3760" y="204"/>
                    <a:pt x="3785" y="210"/>
                  </a:cubicBezTo>
                  <a:cubicBezTo>
                    <a:pt x="3834" y="223"/>
                    <a:pt x="3883" y="238"/>
                    <a:pt x="3932" y="252"/>
                  </a:cubicBezTo>
                  <a:cubicBezTo>
                    <a:pt x="3945" y="256"/>
                    <a:pt x="3957" y="259"/>
                    <a:pt x="3969" y="262"/>
                  </a:cubicBezTo>
                  <a:cubicBezTo>
                    <a:pt x="3982" y="265"/>
                    <a:pt x="3994" y="268"/>
                    <a:pt x="4007" y="271"/>
                  </a:cubicBezTo>
                  <a:cubicBezTo>
                    <a:pt x="4032" y="277"/>
                    <a:pt x="4057" y="281"/>
                    <a:pt x="4082" y="284"/>
                  </a:cubicBezTo>
                  <a:cubicBezTo>
                    <a:pt x="4108" y="286"/>
                    <a:pt x="4133" y="288"/>
                    <a:pt x="4159" y="289"/>
                  </a:cubicBezTo>
                  <a:cubicBezTo>
                    <a:pt x="4235" y="294"/>
                    <a:pt x="4235" y="294"/>
                    <a:pt x="4235" y="294"/>
                  </a:cubicBezTo>
                  <a:cubicBezTo>
                    <a:pt x="4440" y="306"/>
                    <a:pt x="4645" y="312"/>
                    <a:pt x="4849" y="3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8" name="Freeform 62"/>
            <p:cNvSpPr/>
            <p:nvPr userDrawn="1"/>
          </p:nvSpPr>
          <p:spPr bwMode="auto">
            <a:xfrm>
              <a:off x="13492163" y="4110038"/>
              <a:ext cx="12111038" cy="895350"/>
            </a:xfrm>
            <a:custGeom>
              <a:avLst/>
              <a:gdLst>
                <a:gd name="T0" fmla="*/ 4233 w 4849"/>
                <a:gd name="T1" fmla="*/ 301 h 358"/>
                <a:gd name="T2" fmla="*/ 4003 w 4849"/>
                <a:gd name="T3" fmla="*/ 290 h 358"/>
                <a:gd name="T4" fmla="*/ 3776 w 4849"/>
                <a:gd name="T5" fmla="*/ 246 h 358"/>
                <a:gd name="T6" fmla="*/ 3662 w 4849"/>
                <a:gd name="T7" fmla="*/ 231 h 358"/>
                <a:gd name="T8" fmla="*/ 3316 w 4849"/>
                <a:gd name="T9" fmla="*/ 209 h 358"/>
                <a:gd name="T10" fmla="*/ 3201 w 4849"/>
                <a:gd name="T11" fmla="*/ 199 h 358"/>
                <a:gd name="T12" fmla="*/ 3087 w 4849"/>
                <a:gd name="T13" fmla="*/ 185 h 358"/>
                <a:gd name="T14" fmla="*/ 3010 w 4849"/>
                <a:gd name="T15" fmla="*/ 174 h 358"/>
                <a:gd name="T16" fmla="*/ 2935 w 4849"/>
                <a:gd name="T17" fmla="*/ 161 h 358"/>
                <a:gd name="T18" fmla="*/ 2840 w 4849"/>
                <a:gd name="T19" fmla="*/ 142 h 358"/>
                <a:gd name="T20" fmla="*/ 2784 w 4849"/>
                <a:gd name="T21" fmla="*/ 128 h 358"/>
                <a:gd name="T22" fmla="*/ 2411 w 4849"/>
                <a:gd name="T23" fmla="*/ 35 h 358"/>
                <a:gd name="T24" fmla="*/ 2106 w 4849"/>
                <a:gd name="T25" fmla="*/ 4 h 358"/>
                <a:gd name="T26" fmla="*/ 2010 w 4849"/>
                <a:gd name="T27" fmla="*/ 6 h 358"/>
                <a:gd name="T28" fmla="*/ 1952 w 4849"/>
                <a:gd name="T29" fmla="*/ 11 h 358"/>
                <a:gd name="T30" fmla="*/ 1933 w 4849"/>
                <a:gd name="T31" fmla="*/ 13 h 358"/>
                <a:gd name="T32" fmla="*/ 1876 w 4849"/>
                <a:gd name="T33" fmla="*/ 19 h 358"/>
                <a:gd name="T34" fmla="*/ 1799 w 4849"/>
                <a:gd name="T35" fmla="*/ 29 h 358"/>
                <a:gd name="T36" fmla="*/ 1340 w 4849"/>
                <a:gd name="T37" fmla="*/ 79 h 358"/>
                <a:gd name="T38" fmla="*/ 1041 w 4849"/>
                <a:gd name="T39" fmla="*/ 148 h 358"/>
                <a:gd name="T40" fmla="*/ 763 w 4849"/>
                <a:gd name="T41" fmla="*/ 278 h 358"/>
                <a:gd name="T42" fmla="*/ 651 w 4849"/>
                <a:gd name="T43" fmla="*/ 308 h 358"/>
                <a:gd name="T44" fmla="*/ 308 w 4849"/>
                <a:gd name="T45" fmla="*/ 350 h 358"/>
                <a:gd name="T46" fmla="*/ 307 w 4849"/>
                <a:gd name="T47" fmla="*/ 349 h 358"/>
                <a:gd name="T48" fmla="*/ 651 w 4849"/>
                <a:gd name="T49" fmla="*/ 306 h 358"/>
                <a:gd name="T50" fmla="*/ 762 w 4849"/>
                <a:gd name="T51" fmla="*/ 276 h 358"/>
                <a:gd name="T52" fmla="*/ 1040 w 4849"/>
                <a:gd name="T53" fmla="*/ 145 h 358"/>
                <a:gd name="T54" fmla="*/ 1340 w 4849"/>
                <a:gd name="T55" fmla="*/ 76 h 358"/>
                <a:gd name="T56" fmla="*/ 1799 w 4849"/>
                <a:gd name="T57" fmla="*/ 25 h 358"/>
                <a:gd name="T58" fmla="*/ 1875 w 4849"/>
                <a:gd name="T59" fmla="*/ 16 h 358"/>
                <a:gd name="T60" fmla="*/ 1933 w 4849"/>
                <a:gd name="T61" fmla="*/ 9 h 358"/>
                <a:gd name="T62" fmla="*/ 1952 w 4849"/>
                <a:gd name="T63" fmla="*/ 7 h 358"/>
                <a:gd name="T64" fmla="*/ 2009 w 4849"/>
                <a:gd name="T65" fmla="*/ 3 h 358"/>
                <a:gd name="T66" fmla="*/ 2106 w 4849"/>
                <a:gd name="T67" fmla="*/ 0 h 358"/>
                <a:gd name="T68" fmla="*/ 2412 w 4849"/>
                <a:gd name="T69" fmla="*/ 31 h 358"/>
                <a:gd name="T70" fmla="*/ 2785 w 4849"/>
                <a:gd name="T71" fmla="*/ 124 h 358"/>
                <a:gd name="T72" fmla="*/ 2841 w 4849"/>
                <a:gd name="T73" fmla="*/ 138 h 358"/>
                <a:gd name="T74" fmla="*/ 2935 w 4849"/>
                <a:gd name="T75" fmla="*/ 158 h 358"/>
                <a:gd name="T76" fmla="*/ 3011 w 4849"/>
                <a:gd name="T77" fmla="*/ 171 h 358"/>
                <a:gd name="T78" fmla="*/ 3087 w 4849"/>
                <a:gd name="T79" fmla="*/ 182 h 358"/>
                <a:gd name="T80" fmla="*/ 3202 w 4849"/>
                <a:gd name="T81" fmla="*/ 195 h 358"/>
                <a:gd name="T82" fmla="*/ 3317 w 4849"/>
                <a:gd name="T83" fmla="*/ 206 h 358"/>
                <a:gd name="T84" fmla="*/ 3662 w 4849"/>
                <a:gd name="T85" fmla="*/ 228 h 358"/>
                <a:gd name="T86" fmla="*/ 3777 w 4849"/>
                <a:gd name="T87" fmla="*/ 243 h 358"/>
                <a:gd name="T88" fmla="*/ 4003 w 4849"/>
                <a:gd name="T89" fmla="*/ 288 h 358"/>
                <a:gd name="T90" fmla="*/ 4234 w 4849"/>
                <a:gd name="T91" fmla="*/ 29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49" h="358">
                  <a:moveTo>
                    <a:pt x="4849" y="320"/>
                  </a:moveTo>
                  <a:cubicBezTo>
                    <a:pt x="4644" y="311"/>
                    <a:pt x="4439" y="306"/>
                    <a:pt x="4233" y="301"/>
                  </a:cubicBezTo>
                  <a:cubicBezTo>
                    <a:pt x="4080" y="297"/>
                    <a:pt x="4080" y="297"/>
                    <a:pt x="4080" y="297"/>
                  </a:cubicBezTo>
                  <a:cubicBezTo>
                    <a:pt x="4054" y="296"/>
                    <a:pt x="4028" y="294"/>
                    <a:pt x="4003" y="290"/>
                  </a:cubicBezTo>
                  <a:cubicBezTo>
                    <a:pt x="3977" y="287"/>
                    <a:pt x="3952" y="283"/>
                    <a:pt x="3927" y="278"/>
                  </a:cubicBezTo>
                  <a:cubicBezTo>
                    <a:pt x="3877" y="268"/>
                    <a:pt x="3827" y="255"/>
                    <a:pt x="3776" y="246"/>
                  </a:cubicBezTo>
                  <a:cubicBezTo>
                    <a:pt x="3751" y="241"/>
                    <a:pt x="3726" y="237"/>
                    <a:pt x="3700" y="234"/>
                  </a:cubicBezTo>
                  <a:cubicBezTo>
                    <a:pt x="3688" y="232"/>
                    <a:pt x="3675" y="232"/>
                    <a:pt x="3662" y="231"/>
                  </a:cubicBezTo>
                  <a:cubicBezTo>
                    <a:pt x="3624" y="229"/>
                    <a:pt x="3624" y="229"/>
                    <a:pt x="3624" y="229"/>
                  </a:cubicBezTo>
                  <a:cubicBezTo>
                    <a:pt x="3521" y="223"/>
                    <a:pt x="3419" y="217"/>
                    <a:pt x="3316" y="209"/>
                  </a:cubicBezTo>
                  <a:cubicBezTo>
                    <a:pt x="3291" y="207"/>
                    <a:pt x="3265" y="205"/>
                    <a:pt x="3240" y="202"/>
                  </a:cubicBezTo>
                  <a:cubicBezTo>
                    <a:pt x="3201" y="199"/>
                    <a:pt x="3201" y="199"/>
                    <a:pt x="3201" y="199"/>
                  </a:cubicBezTo>
                  <a:cubicBezTo>
                    <a:pt x="3163" y="194"/>
                    <a:pt x="3163" y="194"/>
                    <a:pt x="3163" y="194"/>
                  </a:cubicBezTo>
                  <a:cubicBezTo>
                    <a:pt x="3138" y="192"/>
                    <a:pt x="3112" y="188"/>
                    <a:pt x="3087" y="185"/>
                  </a:cubicBezTo>
                  <a:cubicBezTo>
                    <a:pt x="3074" y="184"/>
                    <a:pt x="3061" y="182"/>
                    <a:pt x="3049" y="180"/>
                  </a:cubicBezTo>
                  <a:cubicBezTo>
                    <a:pt x="3036" y="178"/>
                    <a:pt x="3023" y="176"/>
                    <a:pt x="3010" y="174"/>
                  </a:cubicBezTo>
                  <a:cubicBezTo>
                    <a:pt x="2972" y="168"/>
                    <a:pt x="2972" y="168"/>
                    <a:pt x="2972" y="168"/>
                  </a:cubicBezTo>
                  <a:cubicBezTo>
                    <a:pt x="2960" y="166"/>
                    <a:pt x="2947" y="163"/>
                    <a:pt x="2935" y="161"/>
                  </a:cubicBezTo>
                  <a:cubicBezTo>
                    <a:pt x="2909" y="157"/>
                    <a:pt x="2884" y="151"/>
                    <a:pt x="2859" y="146"/>
                  </a:cubicBezTo>
                  <a:cubicBezTo>
                    <a:pt x="2853" y="145"/>
                    <a:pt x="2847" y="143"/>
                    <a:pt x="2840" y="142"/>
                  </a:cubicBezTo>
                  <a:cubicBezTo>
                    <a:pt x="2822" y="137"/>
                    <a:pt x="2822" y="137"/>
                    <a:pt x="2822" y="137"/>
                  </a:cubicBezTo>
                  <a:cubicBezTo>
                    <a:pt x="2809" y="134"/>
                    <a:pt x="2797" y="131"/>
                    <a:pt x="2784" y="128"/>
                  </a:cubicBezTo>
                  <a:cubicBezTo>
                    <a:pt x="2759" y="121"/>
                    <a:pt x="2735" y="114"/>
                    <a:pt x="2710" y="107"/>
                  </a:cubicBezTo>
                  <a:cubicBezTo>
                    <a:pt x="2611" y="79"/>
                    <a:pt x="2512" y="53"/>
                    <a:pt x="2411" y="35"/>
                  </a:cubicBezTo>
                  <a:cubicBezTo>
                    <a:pt x="2361" y="25"/>
                    <a:pt x="2310" y="18"/>
                    <a:pt x="2259" y="13"/>
                  </a:cubicBezTo>
                  <a:cubicBezTo>
                    <a:pt x="2208" y="7"/>
                    <a:pt x="2157" y="5"/>
                    <a:pt x="2106" y="4"/>
                  </a:cubicBezTo>
                  <a:cubicBezTo>
                    <a:pt x="2080" y="4"/>
                    <a:pt x="2054" y="4"/>
                    <a:pt x="2029" y="6"/>
                  </a:cubicBezTo>
                  <a:cubicBezTo>
                    <a:pt x="2010" y="6"/>
                    <a:pt x="2010" y="6"/>
                    <a:pt x="2010" y="6"/>
                  </a:cubicBezTo>
                  <a:cubicBezTo>
                    <a:pt x="2003" y="7"/>
                    <a:pt x="1997" y="7"/>
                    <a:pt x="1990" y="8"/>
                  </a:cubicBezTo>
                  <a:cubicBezTo>
                    <a:pt x="1952" y="11"/>
                    <a:pt x="1952" y="11"/>
                    <a:pt x="1952" y="11"/>
                  </a:cubicBezTo>
                  <a:cubicBezTo>
                    <a:pt x="1942" y="11"/>
                    <a:pt x="1942" y="11"/>
                    <a:pt x="1942" y="11"/>
                  </a:cubicBezTo>
                  <a:cubicBezTo>
                    <a:pt x="1933" y="13"/>
                    <a:pt x="1933" y="13"/>
                    <a:pt x="1933" y="13"/>
                  </a:cubicBezTo>
                  <a:cubicBezTo>
                    <a:pt x="1914" y="15"/>
                    <a:pt x="1914" y="15"/>
                    <a:pt x="1914" y="15"/>
                  </a:cubicBezTo>
                  <a:cubicBezTo>
                    <a:pt x="1901" y="16"/>
                    <a:pt x="1888" y="18"/>
                    <a:pt x="1876" y="19"/>
                  </a:cubicBezTo>
                  <a:cubicBezTo>
                    <a:pt x="1837" y="24"/>
                    <a:pt x="1837" y="24"/>
                    <a:pt x="1837" y="24"/>
                  </a:cubicBezTo>
                  <a:cubicBezTo>
                    <a:pt x="1799" y="29"/>
                    <a:pt x="1799" y="29"/>
                    <a:pt x="1799" y="29"/>
                  </a:cubicBezTo>
                  <a:cubicBezTo>
                    <a:pt x="1697" y="40"/>
                    <a:pt x="1595" y="49"/>
                    <a:pt x="1493" y="60"/>
                  </a:cubicBezTo>
                  <a:cubicBezTo>
                    <a:pt x="1442" y="65"/>
                    <a:pt x="1391" y="72"/>
                    <a:pt x="1340" y="79"/>
                  </a:cubicBezTo>
                  <a:cubicBezTo>
                    <a:pt x="1289" y="86"/>
                    <a:pt x="1239" y="95"/>
                    <a:pt x="1189" y="105"/>
                  </a:cubicBezTo>
                  <a:cubicBezTo>
                    <a:pt x="1139" y="116"/>
                    <a:pt x="1089" y="128"/>
                    <a:pt x="1041" y="148"/>
                  </a:cubicBezTo>
                  <a:cubicBezTo>
                    <a:pt x="994" y="167"/>
                    <a:pt x="948" y="190"/>
                    <a:pt x="902" y="214"/>
                  </a:cubicBezTo>
                  <a:cubicBezTo>
                    <a:pt x="857" y="237"/>
                    <a:pt x="811" y="260"/>
                    <a:pt x="763" y="278"/>
                  </a:cubicBezTo>
                  <a:cubicBezTo>
                    <a:pt x="738" y="287"/>
                    <a:pt x="714" y="295"/>
                    <a:pt x="689" y="300"/>
                  </a:cubicBezTo>
                  <a:cubicBezTo>
                    <a:pt x="676" y="303"/>
                    <a:pt x="664" y="306"/>
                    <a:pt x="651" y="308"/>
                  </a:cubicBezTo>
                  <a:cubicBezTo>
                    <a:pt x="639" y="311"/>
                    <a:pt x="626" y="313"/>
                    <a:pt x="613" y="315"/>
                  </a:cubicBezTo>
                  <a:cubicBezTo>
                    <a:pt x="512" y="333"/>
                    <a:pt x="410" y="344"/>
                    <a:pt x="308" y="350"/>
                  </a:cubicBezTo>
                  <a:cubicBezTo>
                    <a:pt x="205" y="357"/>
                    <a:pt x="102" y="358"/>
                    <a:pt x="0" y="353"/>
                  </a:cubicBezTo>
                  <a:cubicBezTo>
                    <a:pt x="102" y="357"/>
                    <a:pt x="205" y="356"/>
                    <a:pt x="307" y="349"/>
                  </a:cubicBezTo>
                  <a:cubicBezTo>
                    <a:pt x="410" y="343"/>
                    <a:pt x="512" y="331"/>
                    <a:pt x="613" y="313"/>
                  </a:cubicBezTo>
                  <a:cubicBezTo>
                    <a:pt x="626" y="311"/>
                    <a:pt x="638" y="309"/>
                    <a:pt x="651" y="306"/>
                  </a:cubicBezTo>
                  <a:cubicBezTo>
                    <a:pt x="663" y="304"/>
                    <a:pt x="676" y="301"/>
                    <a:pt x="688" y="298"/>
                  </a:cubicBezTo>
                  <a:cubicBezTo>
                    <a:pt x="713" y="293"/>
                    <a:pt x="738" y="285"/>
                    <a:pt x="762" y="276"/>
                  </a:cubicBezTo>
                  <a:cubicBezTo>
                    <a:pt x="810" y="258"/>
                    <a:pt x="856" y="235"/>
                    <a:pt x="901" y="212"/>
                  </a:cubicBezTo>
                  <a:cubicBezTo>
                    <a:pt x="947" y="188"/>
                    <a:pt x="993" y="164"/>
                    <a:pt x="1040" y="145"/>
                  </a:cubicBezTo>
                  <a:cubicBezTo>
                    <a:pt x="1088" y="126"/>
                    <a:pt x="1138" y="113"/>
                    <a:pt x="1188" y="103"/>
                  </a:cubicBezTo>
                  <a:cubicBezTo>
                    <a:pt x="1238" y="92"/>
                    <a:pt x="1289" y="83"/>
                    <a:pt x="1340" y="76"/>
                  </a:cubicBezTo>
                  <a:cubicBezTo>
                    <a:pt x="1391" y="69"/>
                    <a:pt x="1442" y="62"/>
                    <a:pt x="1493" y="57"/>
                  </a:cubicBezTo>
                  <a:cubicBezTo>
                    <a:pt x="1595" y="46"/>
                    <a:pt x="1697" y="37"/>
                    <a:pt x="1799" y="25"/>
                  </a:cubicBezTo>
                  <a:cubicBezTo>
                    <a:pt x="1837" y="21"/>
                    <a:pt x="1837" y="21"/>
                    <a:pt x="1837" y="21"/>
                  </a:cubicBezTo>
                  <a:cubicBezTo>
                    <a:pt x="1875" y="16"/>
                    <a:pt x="1875" y="16"/>
                    <a:pt x="1875" y="16"/>
                  </a:cubicBezTo>
                  <a:cubicBezTo>
                    <a:pt x="1888" y="14"/>
                    <a:pt x="1901" y="13"/>
                    <a:pt x="1913" y="11"/>
                  </a:cubicBezTo>
                  <a:cubicBezTo>
                    <a:pt x="1933" y="9"/>
                    <a:pt x="1933" y="9"/>
                    <a:pt x="1933" y="9"/>
                  </a:cubicBezTo>
                  <a:cubicBezTo>
                    <a:pt x="1942" y="8"/>
                    <a:pt x="1942" y="8"/>
                    <a:pt x="1942" y="8"/>
                  </a:cubicBezTo>
                  <a:cubicBezTo>
                    <a:pt x="1952" y="7"/>
                    <a:pt x="1952" y="7"/>
                    <a:pt x="1952" y="7"/>
                  </a:cubicBezTo>
                  <a:cubicBezTo>
                    <a:pt x="1990" y="4"/>
                    <a:pt x="1990" y="4"/>
                    <a:pt x="1990" y="4"/>
                  </a:cubicBezTo>
                  <a:cubicBezTo>
                    <a:pt x="1997" y="3"/>
                    <a:pt x="2003" y="3"/>
                    <a:pt x="2009" y="3"/>
                  </a:cubicBezTo>
                  <a:cubicBezTo>
                    <a:pt x="2029" y="2"/>
                    <a:pt x="2029" y="2"/>
                    <a:pt x="2029" y="2"/>
                  </a:cubicBezTo>
                  <a:cubicBezTo>
                    <a:pt x="2054" y="0"/>
                    <a:pt x="2080" y="1"/>
                    <a:pt x="2106" y="0"/>
                  </a:cubicBezTo>
                  <a:cubicBezTo>
                    <a:pt x="2157" y="1"/>
                    <a:pt x="2208" y="3"/>
                    <a:pt x="2259" y="9"/>
                  </a:cubicBezTo>
                  <a:cubicBezTo>
                    <a:pt x="2310" y="14"/>
                    <a:pt x="2361" y="21"/>
                    <a:pt x="2412" y="31"/>
                  </a:cubicBezTo>
                  <a:cubicBezTo>
                    <a:pt x="2513" y="50"/>
                    <a:pt x="2612" y="75"/>
                    <a:pt x="2711" y="104"/>
                  </a:cubicBezTo>
                  <a:cubicBezTo>
                    <a:pt x="2736" y="111"/>
                    <a:pt x="2760" y="117"/>
                    <a:pt x="2785" y="124"/>
                  </a:cubicBezTo>
                  <a:cubicBezTo>
                    <a:pt x="2797" y="128"/>
                    <a:pt x="2810" y="130"/>
                    <a:pt x="2822" y="134"/>
                  </a:cubicBezTo>
                  <a:cubicBezTo>
                    <a:pt x="2841" y="138"/>
                    <a:pt x="2841" y="138"/>
                    <a:pt x="2841" y="138"/>
                  </a:cubicBezTo>
                  <a:cubicBezTo>
                    <a:pt x="2847" y="140"/>
                    <a:pt x="2854" y="141"/>
                    <a:pt x="2860" y="142"/>
                  </a:cubicBezTo>
                  <a:cubicBezTo>
                    <a:pt x="2885" y="148"/>
                    <a:pt x="2910" y="153"/>
                    <a:pt x="2935" y="158"/>
                  </a:cubicBezTo>
                  <a:cubicBezTo>
                    <a:pt x="2948" y="160"/>
                    <a:pt x="2960" y="163"/>
                    <a:pt x="2973" y="165"/>
                  </a:cubicBezTo>
                  <a:cubicBezTo>
                    <a:pt x="3011" y="171"/>
                    <a:pt x="3011" y="171"/>
                    <a:pt x="3011" y="171"/>
                  </a:cubicBezTo>
                  <a:cubicBezTo>
                    <a:pt x="3024" y="173"/>
                    <a:pt x="3036" y="175"/>
                    <a:pt x="3049" y="176"/>
                  </a:cubicBezTo>
                  <a:cubicBezTo>
                    <a:pt x="3062" y="178"/>
                    <a:pt x="3074" y="180"/>
                    <a:pt x="3087" y="182"/>
                  </a:cubicBezTo>
                  <a:cubicBezTo>
                    <a:pt x="3113" y="185"/>
                    <a:pt x="3138" y="189"/>
                    <a:pt x="3163" y="191"/>
                  </a:cubicBezTo>
                  <a:cubicBezTo>
                    <a:pt x="3202" y="195"/>
                    <a:pt x="3202" y="195"/>
                    <a:pt x="3202" y="195"/>
                  </a:cubicBezTo>
                  <a:cubicBezTo>
                    <a:pt x="3240" y="199"/>
                    <a:pt x="3240" y="199"/>
                    <a:pt x="3240" y="199"/>
                  </a:cubicBezTo>
                  <a:cubicBezTo>
                    <a:pt x="3266" y="202"/>
                    <a:pt x="3291" y="204"/>
                    <a:pt x="3317" y="206"/>
                  </a:cubicBezTo>
                  <a:cubicBezTo>
                    <a:pt x="3419" y="214"/>
                    <a:pt x="3521" y="220"/>
                    <a:pt x="3624" y="226"/>
                  </a:cubicBezTo>
                  <a:cubicBezTo>
                    <a:pt x="3662" y="228"/>
                    <a:pt x="3662" y="228"/>
                    <a:pt x="3662" y="228"/>
                  </a:cubicBezTo>
                  <a:cubicBezTo>
                    <a:pt x="3675" y="229"/>
                    <a:pt x="3688" y="230"/>
                    <a:pt x="3701" y="232"/>
                  </a:cubicBezTo>
                  <a:cubicBezTo>
                    <a:pt x="3726" y="234"/>
                    <a:pt x="3752" y="239"/>
                    <a:pt x="3777" y="243"/>
                  </a:cubicBezTo>
                  <a:cubicBezTo>
                    <a:pt x="3827" y="253"/>
                    <a:pt x="3877" y="265"/>
                    <a:pt x="3927" y="275"/>
                  </a:cubicBezTo>
                  <a:cubicBezTo>
                    <a:pt x="3952" y="280"/>
                    <a:pt x="3978" y="285"/>
                    <a:pt x="4003" y="288"/>
                  </a:cubicBezTo>
                  <a:cubicBezTo>
                    <a:pt x="4029" y="291"/>
                    <a:pt x="4054" y="294"/>
                    <a:pt x="4080" y="295"/>
                  </a:cubicBezTo>
                  <a:cubicBezTo>
                    <a:pt x="4234" y="299"/>
                    <a:pt x="4234" y="299"/>
                    <a:pt x="4234" y="299"/>
                  </a:cubicBezTo>
                  <a:cubicBezTo>
                    <a:pt x="4439" y="304"/>
                    <a:pt x="4644" y="310"/>
                    <a:pt x="4849" y="3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9" name="Freeform 63"/>
            <p:cNvSpPr/>
            <p:nvPr userDrawn="1"/>
          </p:nvSpPr>
          <p:spPr bwMode="auto">
            <a:xfrm>
              <a:off x="13493750" y="4183063"/>
              <a:ext cx="12112625" cy="960438"/>
            </a:xfrm>
            <a:custGeom>
              <a:avLst/>
              <a:gdLst>
                <a:gd name="T0" fmla="*/ 4232 w 4849"/>
                <a:gd name="T1" fmla="*/ 310 h 384"/>
                <a:gd name="T2" fmla="*/ 3923 w 4849"/>
                <a:gd name="T3" fmla="*/ 303 h 384"/>
                <a:gd name="T4" fmla="*/ 3693 w 4849"/>
                <a:gd name="T5" fmla="*/ 275 h 384"/>
                <a:gd name="T6" fmla="*/ 3461 w 4849"/>
                <a:gd name="T7" fmla="*/ 270 h 384"/>
                <a:gd name="T8" fmla="*/ 3346 w 4849"/>
                <a:gd name="T9" fmla="*/ 265 h 384"/>
                <a:gd name="T10" fmla="*/ 3000 w 4849"/>
                <a:gd name="T11" fmla="*/ 229 h 384"/>
                <a:gd name="T12" fmla="*/ 2403 w 4849"/>
                <a:gd name="T13" fmla="*/ 69 h 384"/>
                <a:gd name="T14" fmla="*/ 2215 w 4849"/>
                <a:gd name="T15" fmla="*/ 27 h 384"/>
                <a:gd name="T16" fmla="*/ 2158 w 4849"/>
                <a:gd name="T17" fmla="*/ 18 h 384"/>
                <a:gd name="T18" fmla="*/ 2101 w 4849"/>
                <a:gd name="T19" fmla="*/ 11 h 384"/>
                <a:gd name="T20" fmla="*/ 2043 w 4849"/>
                <a:gd name="T21" fmla="*/ 6 h 384"/>
                <a:gd name="T22" fmla="*/ 1946 w 4849"/>
                <a:gd name="T23" fmla="*/ 4 h 384"/>
                <a:gd name="T24" fmla="*/ 1485 w 4849"/>
                <a:gd name="T25" fmla="*/ 39 h 384"/>
                <a:gd name="T26" fmla="*/ 1180 w 4849"/>
                <a:gd name="T27" fmla="*/ 88 h 384"/>
                <a:gd name="T28" fmla="*/ 1033 w 4849"/>
                <a:gd name="T29" fmla="*/ 136 h 384"/>
                <a:gd name="T30" fmla="*/ 830 w 4849"/>
                <a:gd name="T31" fmla="*/ 247 h 384"/>
                <a:gd name="T32" fmla="*/ 779 w 4849"/>
                <a:gd name="T33" fmla="*/ 273 h 384"/>
                <a:gd name="T34" fmla="*/ 744 w 4849"/>
                <a:gd name="T35" fmla="*/ 290 h 384"/>
                <a:gd name="T36" fmla="*/ 689 w 4849"/>
                <a:gd name="T37" fmla="*/ 310 h 384"/>
                <a:gd name="T38" fmla="*/ 652 w 4849"/>
                <a:gd name="T39" fmla="*/ 321 h 384"/>
                <a:gd name="T40" fmla="*/ 309 w 4849"/>
                <a:gd name="T41" fmla="*/ 376 h 384"/>
                <a:gd name="T42" fmla="*/ 309 w 4849"/>
                <a:gd name="T43" fmla="*/ 375 h 384"/>
                <a:gd name="T44" fmla="*/ 652 w 4849"/>
                <a:gd name="T45" fmla="*/ 319 h 384"/>
                <a:gd name="T46" fmla="*/ 689 w 4849"/>
                <a:gd name="T47" fmla="*/ 308 h 384"/>
                <a:gd name="T48" fmla="*/ 743 w 4849"/>
                <a:gd name="T49" fmla="*/ 288 h 384"/>
                <a:gd name="T50" fmla="*/ 778 w 4849"/>
                <a:gd name="T51" fmla="*/ 271 h 384"/>
                <a:gd name="T52" fmla="*/ 829 w 4849"/>
                <a:gd name="T53" fmla="*/ 245 h 384"/>
                <a:gd name="T54" fmla="*/ 1032 w 4849"/>
                <a:gd name="T55" fmla="*/ 133 h 384"/>
                <a:gd name="T56" fmla="*/ 1179 w 4849"/>
                <a:gd name="T57" fmla="*/ 85 h 384"/>
                <a:gd name="T58" fmla="*/ 1484 w 4849"/>
                <a:gd name="T59" fmla="*/ 36 h 384"/>
                <a:gd name="T60" fmla="*/ 1946 w 4849"/>
                <a:gd name="T61" fmla="*/ 0 h 384"/>
                <a:gd name="T62" fmla="*/ 2043 w 4849"/>
                <a:gd name="T63" fmla="*/ 3 h 384"/>
                <a:gd name="T64" fmla="*/ 2101 w 4849"/>
                <a:gd name="T65" fmla="*/ 7 h 384"/>
                <a:gd name="T66" fmla="*/ 2159 w 4849"/>
                <a:gd name="T67" fmla="*/ 14 h 384"/>
                <a:gd name="T68" fmla="*/ 2216 w 4849"/>
                <a:gd name="T69" fmla="*/ 23 h 384"/>
                <a:gd name="T70" fmla="*/ 2404 w 4849"/>
                <a:gd name="T71" fmla="*/ 66 h 384"/>
                <a:gd name="T72" fmla="*/ 3000 w 4849"/>
                <a:gd name="T73" fmla="*/ 226 h 384"/>
                <a:gd name="T74" fmla="*/ 3346 w 4849"/>
                <a:gd name="T75" fmla="*/ 262 h 384"/>
                <a:gd name="T76" fmla="*/ 3461 w 4849"/>
                <a:gd name="T77" fmla="*/ 267 h 384"/>
                <a:gd name="T78" fmla="*/ 3693 w 4849"/>
                <a:gd name="T79" fmla="*/ 272 h 384"/>
                <a:gd name="T80" fmla="*/ 3923 w 4849"/>
                <a:gd name="T81" fmla="*/ 301 h 384"/>
                <a:gd name="T82" fmla="*/ 4232 w 4849"/>
                <a:gd name="T83" fmla="*/ 308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49" h="384">
                  <a:moveTo>
                    <a:pt x="4849" y="327"/>
                  </a:moveTo>
                  <a:cubicBezTo>
                    <a:pt x="4644" y="314"/>
                    <a:pt x="4438" y="309"/>
                    <a:pt x="4232" y="310"/>
                  </a:cubicBezTo>
                  <a:cubicBezTo>
                    <a:pt x="4180" y="310"/>
                    <a:pt x="4129" y="310"/>
                    <a:pt x="4077" y="311"/>
                  </a:cubicBezTo>
                  <a:cubicBezTo>
                    <a:pt x="4026" y="312"/>
                    <a:pt x="3974" y="309"/>
                    <a:pt x="3923" y="303"/>
                  </a:cubicBezTo>
                  <a:cubicBezTo>
                    <a:pt x="3872" y="297"/>
                    <a:pt x="3821" y="289"/>
                    <a:pt x="3770" y="282"/>
                  </a:cubicBezTo>
                  <a:cubicBezTo>
                    <a:pt x="3744" y="279"/>
                    <a:pt x="3719" y="277"/>
                    <a:pt x="3693" y="275"/>
                  </a:cubicBezTo>
                  <a:cubicBezTo>
                    <a:pt x="3667" y="273"/>
                    <a:pt x="3642" y="273"/>
                    <a:pt x="3616" y="273"/>
                  </a:cubicBezTo>
                  <a:cubicBezTo>
                    <a:pt x="3564" y="272"/>
                    <a:pt x="3513" y="271"/>
                    <a:pt x="3461" y="270"/>
                  </a:cubicBezTo>
                  <a:cubicBezTo>
                    <a:pt x="3436" y="269"/>
                    <a:pt x="3410" y="268"/>
                    <a:pt x="3384" y="266"/>
                  </a:cubicBezTo>
                  <a:cubicBezTo>
                    <a:pt x="3346" y="265"/>
                    <a:pt x="3346" y="265"/>
                    <a:pt x="3346" y="265"/>
                  </a:cubicBezTo>
                  <a:cubicBezTo>
                    <a:pt x="3307" y="262"/>
                    <a:pt x="3307" y="262"/>
                    <a:pt x="3307" y="262"/>
                  </a:cubicBezTo>
                  <a:cubicBezTo>
                    <a:pt x="3204" y="256"/>
                    <a:pt x="3102" y="245"/>
                    <a:pt x="3000" y="229"/>
                  </a:cubicBezTo>
                  <a:cubicBezTo>
                    <a:pt x="2898" y="213"/>
                    <a:pt x="2797" y="191"/>
                    <a:pt x="2699" y="160"/>
                  </a:cubicBezTo>
                  <a:cubicBezTo>
                    <a:pt x="2600" y="129"/>
                    <a:pt x="2503" y="96"/>
                    <a:pt x="2403" y="69"/>
                  </a:cubicBezTo>
                  <a:cubicBezTo>
                    <a:pt x="2354" y="56"/>
                    <a:pt x="2303" y="44"/>
                    <a:pt x="2253" y="34"/>
                  </a:cubicBezTo>
                  <a:cubicBezTo>
                    <a:pt x="2215" y="27"/>
                    <a:pt x="2215" y="27"/>
                    <a:pt x="2215" y="27"/>
                  </a:cubicBezTo>
                  <a:cubicBezTo>
                    <a:pt x="2202" y="25"/>
                    <a:pt x="2190" y="23"/>
                    <a:pt x="2177" y="21"/>
                  </a:cubicBezTo>
                  <a:cubicBezTo>
                    <a:pt x="2171" y="20"/>
                    <a:pt x="2164" y="19"/>
                    <a:pt x="2158" y="18"/>
                  </a:cubicBezTo>
                  <a:cubicBezTo>
                    <a:pt x="2139" y="15"/>
                    <a:pt x="2139" y="15"/>
                    <a:pt x="2139" y="15"/>
                  </a:cubicBezTo>
                  <a:cubicBezTo>
                    <a:pt x="2126" y="14"/>
                    <a:pt x="2113" y="12"/>
                    <a:pt x="2101" y="11"/>
                  </a:cubicBezTo>
                  <a:cubicBezTo>
                    <a:pt x="2062" y="8"/>
                    <a:pt x="2062" y="8"/>
                    <a:pt x="2062" y="8"/>
                  </a:cubicBezTo>
                  <a:cubicBezTo>
                    <a:pt x="2056" y="7"/>
                    <a:pt x="2049" y="7"/>
                    <a:pt x="2043" y="6"/>
                  </a:cubicBezTo>
                  <a:cubicBezTo>
                    <a:pt x="2024" y="5"/>
                    <a:pt x="2024" y="5"/>
                    <a:pt x="2024" y="5"/>
                  </a:cubicBezTo>
                  <a:cubicBezTo>
                    <a:pt x="1998" y="4"/>
                    <a:pt x="1972" y="4"/>
                    <a:pt x="1946" y="4"/>
                  </a:cubicBezTo>
                  <a:cubicBezTo>
                    <a:pt x="1895" y="4"/>
                    <a:pt x="1844" y="8"/>
                    <a:pt x="1792" y="13"/>
                  </a:cubicBezTo>
                  <a:cubicBezTo>
                    <a:pt x="1690" y="21"/>
                    <a:pt x="1587" y="28"/>
                    <a:pt x="1485" y="39"/>
                  </a:cubicBezTo>
                  <a:cubicBezTo>
                    <a:pt x="1433" y="44"/>
                    <a:pt x="1382" y="51"/>
                    <a:pt x="1331" y="58"/>
                  </a:cubicBezTo>
                  <a:cubicBezTo>
                    <a:pt x="1281" y="66"/>
                    <a:pt x="1230" y="76"/>
                    <a:pt x="1180" y="88"/>
                  </a:cubicBezTo>
                  <a:cubicBezTo>
                    <a:pt x="1155" y="94"/>
                    <a:pt x="1130" y="101"/>
                    <a:pt x="1106" y="109"/>
                  </a:cubicBezTo>
                  <a:cubicBezTo>
                    <a:pt x="1081" y="116"/>
                    <a:pt x="1057" y="126"/>
                    <a:pt x="1033" y="136"/>
                  </a:cubicBezTo>
                  <a:cubicBezTo>
                    <a:pt x="986" y="157"/>
                    <a:pt x="942" y="182"/>
                    <a:pt x="897" y="208"/>
                  </a:cubicBezTo>
                  <a:cubicBezTo>
                    <a:pt x="875" y="221"/>
                    <a:pt x="853" y="234"/>
                    <a:pt x="830" y="247"/>
                  </a:cubicBezTo>
                  <a:cubicBezTo>
                    <a:pt x="819" y="253"/>
                    <a:pt x="807" y="259"/>
                    <a:pt x="796" y="265"/>
                  </a:cubicBezTo>
                  <a:cubicBezTo>
                    <a:pt x="779" y="273"/>
                    <a:pt x="779" y="273"/>
                    <a:pt x="779" y="273"/>
                  </a:cubicBezTo>
                  <a:cubicBezTo>
                    <a:pt x="773" y="276"/>
                    <a:pt x="767" y="279"/>
                    <a:pt x="761" y="282"/>
                  </a:cubicBezTo>
                  <a:cubicBezTo>
                    <a:pt x="744" y="290"/>
                    <a:pt x="744" y="290"/>
                    <a:pt x="744" y="290"/>
                  </a:cubicBezTo>
                  <a:cubicBezTo>
                    <a:pt x="738" y="292"/>
                    <a:pt x="732" y="295"/>
                    <a:pt x="726" y="297"/>
                  </a:cubicBezTo>
                  <a:cubicBezTo>
                    <a:pt x="714" y="302"/>
                    <a:pt x="702" y="306"/>
                    <a:pt x="689" y="310"/>
                  </a:cubicBezTo>
                  <a:cubicBezTo>
                    <a:pt x="683" y="312"/>
                    <a:pt x="677" y="314"/>
                    <a:pt x="671" y="316"/>
                  </a:cubicBezTo>
                  <a:cubicBezTo>
                    <a:pt x="652" y="321"/>
                    <a:pt x="652" y="321"/>
                    <a:pt x="652" y="321"/>
                  </a:cubicBezTo>
                  <a:cubicBezTo>
                    <a:pt x="615" y="330"/>
                    <a:pt x="615" y="330"/>
                    <a:pt x="615" y="330"/>
                  </a:cubicBezTo>
                  <a:cubicBezTo>
                    <a:pt x="514" y="353"/>
                    <a:pt x="412" y="368"/>
                    <a:pt x="309" y="376"/>
                  </a:cubicBezTo>
                  <a:cubicBezTo>
                    <a:pt x="206" y="383"/>
                    <a:pt x="103" y="384"/>
                    <a:pt x="0" y="377"/>
                  </a:cubicBezTo>
                  <a:cubicBezTo>
                    <a:pt x="103" y="384"/>
                    <a:pt x="206" y="383"/>
                    <a:pt x="309" y="375"/>
                  </a:cubicBezTo>
                  <a:cubicBezTo>
                    <a:pt x="412" y="366"/>
                    <a:pt x="514" y="351"/>
                    <a:pt x="614" y="328"/>
                  </a:cubicBezTo>
                  <a:cubicBezTo>
                    <a:pt x="652" y="319"/>
                    <a:pt x="652" y="319"/>
                    <a:pt x="652" y="319"/>
                  </a:cubicBezTo>
                  <a:cubicBezTo>
                    <a:pt x="670" y="314"/>
                    <a:pt x="670" y="314"/>
                    <a:pt x="670" y="314"/>
                  </a:cubicBezTo>
                  <a:cubicBezTo>
                    <a:pt x="676" y="312"/>
                    <a:pt x="683" y="310"/>
                    <a:pt x="689" y="308"/>
                  </a:cubicBezTo>
                  <a:cubicBezTo>
                    <a:pt x="701" y="304"/>
                    <a:pt x="713" y="300"/>
                    <a:pt x="725" y="295"/>
                  </a:cubicBezTo>
                  <a:cubicBezTo>
                    <a:pt x="731" y="293"/>
                    <a:pt x="737" y="290"/>
                    <a:pt x="743" y="288"/>
                  </a:cubicBezTo>
                  <a:cubicBezTo>
                    <a:pt x="760" y="280"/>
                    <a:pt x="760" y="280"/>
                    <a:pt x="760" y="280"/>
                  </a:cubicBezTo>
                  <a:cubicBezTo>
                    <a:pt x="766" y="277"/>
                    <a:pt x="772" y="274"/>
                    <a:pt x="778" y="271"/>
                  </a:cubicBezTo>
                  <a:cubicBezTo>
                    <a:pt x="795" y="263"/>
                    <a:pt x="795" y="263"/>
                    <a:pt x="795" y="263"/>
                  </a:cubicBezTo>
                  <a:cubicBezTo>
                    <a:pt x="806" y="257"/>
                    <a:pt x="818" y="251"/>
                    <a:pt x="829" y="245"/>
                  </a:cubicBezTo>
                  <a:cubicBezTo>
                    <a:pt x="852" y="232"/>
                    <a:pt x="874" y="219"/>
                    <a:pt x="896" y="206"/>
                  </a:cubicBezTo>
                  <a:cubicBezTo>
                    <a:pt x="941" y="180"/>
                    <a:pt x="985" y="155"/>
                    <a:pt x="1032" y="133"/>
                  </a:cubicBezTo>
                  <a:cubicBezTo>
                    <a:pt x="1056" y="123"/>
                    <a:pt x="1080" y="114"/>
                    <a:pt x="1105" y="106"/>
                  </a:cubicBezTo>
                  <a:cubicBezTo>
                    <a:pt x="1129" y="98"/>
                    <a:pt x="1154" y="92"/>
                    <a:pt x="1179" y="85"/>
                  </a:cubicBezTo>
                  <a:cubicBezTo>
                    <a:pt x="1229" y="73"/>
                    <a:pt x="1280" y="64"/>
                    <a:pt x="1331" y="56"/>
                  </a:cubicBezTo>
                  <a:cubicBezTo>
                    <a:pt x="1382" y="48"/>
                    <a:pt x="1433" y="41"/>
                    <a:pt x="1484" y="36"/>
                  </a:cubicBezTo>
                  <a:cubicBezTo>
                    <a:pt x="1587" y="25"/>
                    <a:pt x="1690" y="18"/>
                    <a:pt x="1792" y="9"/>
                  </a:cubicBezTo>
                  <a:cubicBezTo>
                    <a:pt x="1843" y="4"/>
                    <a:pt x="1895" y="1"/>
                    <a:pt x="1946" y="0"/>
                  </a:cubicBezTo>
                  <a:cubicBezTo>
                    <a:pt x="1972" y="0"/>
                    <a:pt x="1998" y="0"/>
                    <a:pt x="2024" y="2"/>
                  </a:cubicBezTo>
                  <a:cubicBezTo>
                    <a:pt x="2043" y="3"/>
                    <a:pt x="2043" y="3"/>
                    <a:pt x="2043" y="3"/>
                  </a:cubicBezTo>
                  <a:cubicBezTo>
                    <a:pt x="2050" y="3"/>
                    <a:pt x="2056" y="3"/>
                    <a:pt x="2062" y="4"/>
                  </a:cubicBezTo>
                  <a:cubicBezTo>
                    <a:pt x="2101" y="7"/>
                    <a:pt x="2101" y="7"/>
                    <a:pt x="2101" y="7"/>
                  </a:cubicBezTo>
                  <a:cubicBezTo>
                    <a:pt x="2114" y="8"/>
                    <a:pt x="2127" y="10"/>
                    <a:pt x="2139" y="12"/>
                  </a:cubicBezTo>
                  <a:cubicBezTo>
                    <a:pt x="2159" y="14"/>
                    <a:pt x="2159" y="14"/>
                    <a:pt x="2159" y="14"/>
                  </a:cubicBezTo>
                  <a:cubicBezTo>
                    <a:pt x="2165" y="15"/>
                    <a:pt x="2171" y="16"/>
                    <a:pt x="2178" y="17"/>
                  </a:cubicBezTo>
                  <a:cubicBezTo>
                    <a:pt x="2190" y="19"/>
                    <a:pt x="2203" y="21"/>
                    <a:pt x="2216" y="23"/>
                  </a:cubicBezTo>
                  <a:cubicBezTo>
                    <a:pt x="2254" y="30"/>
                    <a:pt x="2254" y="30"/>
                    <a:pt x="2254" y="30"/>
                  </a:cubicBezTo>
                  <a:cubicBezTo>
                    <a:pt x="2304" y="40"/>
                    <a:pt x="2355" y="52"/>
                    <a:pt x="2404" y="66"/>
                  </a:cubicBezTo>
                  <a:cubicBezTo>
                    <a:pt x="2504" y="92"/>
                    <a:pt x="2602" y="125"/>
                    <a:pt x="2700" y="156"/>
                  </a:cubicBezTo>
                  <a:cubicBezTo>
                    <a:pt x="2798" y="187"/>
                    <a:pt x="2899" y="210"/>
                    <a:pt x="3000" y="226"/>
                  </a:cubicBezTo>
                  <a:cubicBezTo>
                    <a:pt x="3102" y="242"/>
                    <a:pt x="3204" y="253"/>
                    <a:pt x="3307" y="259"/>
                  </a:cubicBezTo>
                  <a:cubicBezTo>
                    <a:pt x="3346" y="262"/>
                    <a:pt x="3346" y="262"/>
                    <a:pt x="3346" y="262"/>
                  </a:cubicBezTo>
                  <a:cubicBezTo>
                    <a:pt x="3384" y="264"/>
                    <a:pt x="3384" y="264"/>
                    <a:pt x="3384" y="264"/>
                  </a:cubicBezTo>
                  <a:cubicBezTo>
                    <a:pt x="3410" y="265"/>
                    <a:pt x="3436" y="266"/>
                    <a:pt x="3461" y="267"/>
                  </a:cubicBezTo>
                  <a:cubicBezTo>
                    <a:pt x="3513" y="268"/>
                    <a:pt x="3564" y="270"/>
                    <a:pt x="3616" y="270"/>
                  </a:cubicBezTo>
                  <a:cubicBezTo>
                    <a:pt x="3642" y="270"/>
                    <a:pt x="3667" y="271"/>
                    <a:pt x="3693" y="272"/>
                  </a:cubicBezTo>
                  <a:cubicBezTo>
                    <a:pt x="3719" y="274"/>
                    <a:pt x="3745" y="277"/>
                    <a:pt x="3770" y="280"/>
                  </a:cubicBezTo>
                  <a:cubicBezTo>
                    <a:pt x="3821" y="286"/>
                    <a:pt x="3872" y="295"/>
                    <a:pt x="3923" y="301"/>
                  </a:cubicBezTo>
                  <a:cubicBezTo>
                    <a:pt x="3974" y="307"/>
                    <a:pt x="4026" y="310"/>
                    <a:pt x="4077" y="309"/>
                  </a:cubicBezTo>
                  <a:cubicBezTo>
                    <a:pt x="4129" y="308"/>
                    <a:pt x="4180" y="308"/>
                    <a:pt x="4232" y="308"/>
                  </a:cubicBezTo>
                  <a:cubicBezTo>
                    <a:pt x="4438" y="308"/>
                    <a:pt x="4644" y="314"/>
                    <a:pt x="4849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0" name="Freeform 64"/>
            <p:cNvSpPr/>
            <p:nvPr userDrawn="1"/>
          </p:nvSpPr>
          <p:spPr bwMode="auto">
            <a:xfrm>
              <a:off x="13498513" y="4244975"/>
              <a:ext cx="12112625" cy="1038225"/>
            </a:xfrm>
            <a:custGeom>
              <a:avLst/>
              <a:gdLst>
                <a:gd name="T0" fmla="*/ 4228 w 4849"/>
                <a:gd name="T1" fmla="*/ 321 h 415"/>
                <a:gd name="T2" fmla="*/ 3995 w 4849"/>
                <a:gd name="T3" fmla="*/ 331 h 415"/>
                <a:gd name="T4" fmla="*/ 3763 w 4849"/>
                <a:gd name="T5" fmla="*/ 321 h 415"/>
                <a:gd name="T6" fmla="*/ 2988 w 4849"/>
                <a:gd name="T7" fmla="*/ 289 h 415"/>
                <a:gd name="T8" fmla="*/ 2648 w 4849"/>
                <a:gd name="T9" fmla="*/ 207 h 415"/>
                <a:gd name="T10" fmla="*/ 2612 w 4849"/>
                <a:gd name="T11" fmla="*/ 194 h 415"/>
                <a:gd name="T12" fmla="*/ 2393 w 4849"/>
                <a:gd name="T13" fmla="*/ 114 h 415"/>
                <a:gd name="T14" fmla="*/ 2282 w 4849"/>
                <a:gd name="T15" fmla="*/ 78 h 415"/>
                <a:gd name="T16" fmla="*/ 2245 w 4849"/>
                <a:gd name="T17" fmla="*/ 67 h 415"/>
                <a:gd name="T18" fmla="*/ 2056 w 4849"/>
                <a:gd name="T19" fmla="*/ 23 h 415"/>
                <a:gd name="T20" fmla="*/ 1999 w 4849"/>
                <a:gd name="T21" fmla="*/ 14 h 415"/>
                <a:gd name="T22" fmla="*/ 1941 w 4849"/>
                <a:gd name="T23" fmla="*/ 8 h 415"/>
                <a:gd name="T24" fmla="*/ 1844 w 4849"/>
                <a:gd name="T25" fmla="*/ 3 h 415"/>
                <a:gd name="T26" fmla="*/ 1824 w 4849"/>
                <a:gd name="T27" fmla="*/ 3 h 415"/>
                <a:gd name="T28" fmla="*/ 1747 w 4849"/>
                <a:gd name="T29" fmla="*/ 6 h 415"/>
                <a:gd name="T30" fmla="*/ 1631 w 4849"/>
                <a:gd name="T31" fmla="*/ 12 h 415"/>
                <a:gd name="T32" fmla="*/ 1322 w 4849"/>
                <a:gd name="T33" fmla="*/ 42 h 415"/>
                <a:gd name="T34" fmla="*/ 1151 w 4849"/>
                <a:gd name="T35" fmla="*/ 79 h 415"/>
                <a:gd name="T36" fmla="*/ 1096 w 4849"/>
                <a:gd name="T37" fmla="*/ 97 h 415"/>
                <a:gd name="T38" fmla="*/ 1042 w 4849"/>
                <a:gd name="T39" fmla="*/ 119 h 415"/>
                <a:gd name="T40" fmla="*/ 891 w 4849"/>
                <a:gd name="T41" fmla="*/ 205 h 415"/>
                <a:gd name="T42" fmla="*/ 724 w 4849"/>
                <a:gd name="T43" fmla="*/ 305 h 415"/>
                <a:gd name="T44" fmla="*/ 689 w 4849"/>
                <a:gd name="T45" fmla="*/ 321 h 415"/>
                <a:gd name="T46" fmla="*/ 310 w 4849"/>
                <a:gd name="T47" fmla="*/ 404 h 415"/>
                <a:gd name="T48" fmla="*/ 310 w 4849"/>
                <a:gd name="T49" fmla="*/ 403 h 415"/>
                <a:gd name="T50" fmla="*/ 688 w 4849"/>
                <a:gd name="T51" fmla="*/ 319 h 415"/>
                <a:gd name="T52" fmla="*/ 723 w 4849"/>
                <a:gd name="T53" fmla="*/ 303 h 415"/>
                <a:gd name="T54" fmla="*/ 889 w 4849"/>
                <a:gd name="T55" fmla="*/ 203 h 415"/>
                <a:gd name="T56" fmla="*/ 1041 w 4849"/>
                <a:gd name="T57" fmla="*/ 116 h 415"/>
                <a:gd name="T58" fmla="*/ 1095 w 4849"/>
                <a:gd name="T59" fmla="*/ 95 h 415"/>
                <a:gd name="T60" fmla="*/ 1150 w 4849"/>
                <a:gd name="T61" fmla="*/ 76 h 415"/>
                <a:gd name="T62" fmla="*/ 1321 w 4849"/>
                <a:gd name="T63" fmla="*/ 39 h 415"/>
                <a:gd name="T64" fmla="*/ 1630 w 4849"/>
                <a:gd name="T65" fmla="*/ 9 h 415"/>
                <a:gd name="T66" fmla="*/ 1747 w 4849"/>
                <a:gd name="T67" fmla="*/ 3 h 415"/>
                <a:gd name="T68" fmla="*/ 1824 w 4849"/>
                <a:gd name="T69" fmla="*/ 0 h 415"/>
                <a:gd name="T70" fmla="*/ 1844 w 4849"/>
                <a:gd name="T71" fmla="*/ 0 h 415"/>
                <a:gd name="T72" fmla="*/ 1941 w 4849"/>
                <a:gd name="T73" fmla="*/ 4 h 415"/>
                <a:gd name="T74" fmla="*/ 1999 w 4849"/>
                <a:gd name="T75" fmla="*/ 10 h 415"/>
                <a:gd name="T76" fmla="*/ 2057 w 4849"/>
                <a:gd name="T77" fmla="*/ 19 h 415"/>
                <a:gd name="T78" fmla="*/ 2246 w 4849"/>
                <a:gd name="T79" fmla="*/ 63 h 415"/>
                <a:gd name="T80" fmla="*/ 2283 w 4849"/>
                <a:gd name="T81" fmla="*/ 74 h 415"/>
                <a:gd name="T82" fmla="*/ 2394 w 4849"/>
                <a:gd name="T83" fmla="*/ 111 h 415"/>
                <a:gd name="T84" fmla="*/ 2613 w 4849"/>
                <a:gd name="T85" fmla="*/ 190 h 415"/>
                <a:gd name="T86" fmla="*/ 2650 w 4849"/>
                <a:gd name="T87" fmla="*/ 203 h 415"/>
                <a:gd name="T88" fmla="*/ 2988 w 4849"/>
                <a:gd name="T89" fmla="*/ 286 h 415"/>
                <a:gd name="T90" fmla="*/ 3763 w 4849"/>
                <a:gd name="T91" fmla="*/ 319 h 415"/>
                <a:gd name="T92" fmla="*/ 3995 w 4849"/>
                <a:gd name="T93" fmla="*/ 329 h 415"/>
                <a:gd name="T94" fmla="*/ 4228 w 4849"/>
                <a:gd name="T95" fmla="*/ 319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849" h="415">
                  <a:moveTo>
                    <a:pt x="4849" y="338"/>
                  </a:moveTo>
                  <a:cubicBezTo>
                    <a:pt x="4643" y="322"/>
                    <a:pt x="4435" y="316"/>
                    <a:pt x="4228" y="321"/>
                  </a:cubicBezTo>
                  <a:cubicBezTo>
                    <a:pt x="4176" y="322"/>
                    <a:pt x="4125" y="325"/>
                    <a:pt x="4073" y="327"/>
                  </a:cubicBezTo>
                  <a:cubicBezTo>
                    <a:pt x="4047" y="329"/>
                    <a:pt x="4021" y="330"/>
                    <a:pt x="3995" y="331"/>
                  </a:cubicBezTo>
                  <a:cubicBezTo>
                    <a:pt x="3970" y="331"/>
                    <a:pt x="3944" y="331"/>
                    <a:pt x="3918" y="330"/>
                  </a:cubicBezTo>
                  <a:cubicBezTo>
                    <a:pt x="3866" y="328"/>
                    <a:pt x="3814" y="324"/>
                    <a:pt x="3763" y="321"/>
                  </a:cubicBezTo>
                  <a:cubicBezTo>
                    <a:pt x="3711" y="318"/>
                    <a:pt x="3659" y="317"/>
                    <a:pt x="3608" y="320"/>
                  </a:cubicBezTo>
                  <a:cubicBezTo>
                    <a:pt x="3401" y="328"/>
                    <a:pt x="3193" y="321"/>
                    <a:pt x="2988" y="289"/>
                  </a:cubicBezTo>
                  <a:cubicBezTo>
                    <a:pt x="2885" y="273"/>
                    <a:pt x="2784" y="251"/>
                    <a:pt x="2685" y="219"/>
                  </a:cubicBezTo>
                  <a:cubicBezTo>
                    <a:pt x="2648" y="207"/>
                    <a:pt x="2648" y="207"/>
                    <a:pt x="2648" y="207"/>
                  </a:cubicBezTo>
                  <a:cubicBezTo>
                    <a:pt x="2630" y="200"/>
                    <a:pt x="2630" y="200"/>
                    <a:pt x="2630" y="200"/>
                  </a:cubicBezTo>
                  <a:cubicBezTo>
                    <a:pt x="2612" y="194"/>
                    <a:pt x="2612" y="194"/>
                    <a:pt x="2612" y="194"/>
                  </a:cubicBezTo>
                  <a:cubicBezTo>
                    <a:pt x="2539" y="167"/>
                    <a:pt x="2539" y="167"/>
                    <a:pt x="2539" y="167"/>
                  </a:cubicBezTo>
                  <a:cubicBezTo>
                    <a:pt x="2490" y="149"/>
                    <a:pt x="2441" y="131"/>
                    <a:pt x="2393" y="114"/>
                  </a:cubicBezTo>
                  <a:cubicBezTo>
                    <a:pt x="2368" y="106"/>
                    <a:pt x="2344" y="98"/>
                    <a:pt x="2319" y="90"/>
                  </a:cubicBezTo>
                  <a:cubicBezTo>
                    <a:pt x="2307" y="86"/>
                    <a:pt x="2294" y="82"/>
                    <a:pt x="2282" y="78"/>
                  </a:cubicBezTo>
                  <a:cubicBezTo>
                    <a:pt x="2263" y="72"/>
                    <a:pt x="2263" y="72"/>
                    <a:pt x="2263" y="72"/>
                  </a:cubicBezTo>
                  <a:cubicBezTo>
                    <a:pt x="2245" y="67"/>
                    <a:pt x="2245" y="67"/>
                    <a:pt x="2245" y="67"/>
                  </a:cubicBezTo>
                  <a:cubicBezTo>
                    <a:pt x="2195" y="52"/>
                    <a:pt x="2145" y="40"/>
                    <a:pt x="2094" y="30"/>
                  </a:cubicBezTo>
                  <a:cubicBezTo>
                    <a:pt x="2056" y="23"/>
                    <a:pt x="2056" y="23"/>
                    <a:pt x="2056" y="23"/>
                  </a:cubicBezTo>
                  <a:cubicBezTo>
                    <a:pt x="2043" y="20"/>
                    <a:pt x="2030" y="19"/>
                    <a:pt x="2018" y="17"/>
                  </a:cubicBezTo>
                  <a:cubicBezTo>
                    <a:pt x="1999" y="14"/>
                    <a:pt x="1999" y="14"/>
                    <a:pt x="1999" y="14"/>
                  </a:cubicBezTo>
                  <a:cubicBezTo>
                    <a:pt x="1979" y="12"/>
                    <a:pt x="1979" y="12"/>
                    <a:pt x="1979" y="12"/>
                  </a:cubicBezTo>
                  <a:cubicBezTo>
                    <a:pt x="1966" y="10"/>
                    <a:pt x="1954" y="9"/>
                    <a:pt x="1941" y="8"/>
                  </a:cubicBezTo>
                  <a:cubicBezTo>
                    <a:pt x="1915" y="6"/>
                    <a:pt x="1889" y="4"/>
                    <a:pt x="1863" y="4"/>
                  </a:cubicBezTo>
                  <a:cubicBezTo>
                    <a:pt x="1844" y="3"/>
                    <a:pt x="1844" y="3"/>
                    <a:pt x="1844" y="3"/>
                  </a:cubicBezTo>
                  <a:cubicBezTo>
                    <a:pt x="1834" y="3"/>
                    <a:pt x="1834" y="3"/>
                    <a:pt x="1834" y="3"/>
                  </a:cubicBezTo>
                  <a:cubicBezTo>
                    <a:pt x="1831" y="3"/>
                    <a:pt x="1828" y="3"/>
                    <a:pt x="1824" y="3"/>
                  </a:cubicBezTo>
                  <a:cubicBezTo>
                    <a:pt x="1786" y="4"/>
                    <a:pt x="1786" y="4"/>
                    <a:pt x="1786" y="4"/>
                  </a:cubicBezTo>
                  <a:cubicBezTo>
                    <a:pt x="1773" y="4"/>
                    <a:pt x="1760" y="5"/>
                    <a:pt x="1747" y="6"/>
                  </a:cubicBezTo>
                  <a:cubicBezTo>
                    <a:pt x="1708" y="8"/>
                    <a:pt x="1708" y="8"/>
                    <a:pt x="1708" y="8"/>
                  </a:cubicBezTo>
                  <a:cubicBezTo>
                    <a:pt x="1682" y="9"/>
                    <a:pt x="1656" y="10"/>
                    <a:pt x="1631" y="12"/>
                  </a:cubicBezTo>
                  <a:cubicBezTo>
                    <a:pt x="1579" y="15"/>
                    <a:pt x="1527" y="18"/>
                    <a:pt x="1476" y="23"/>
                  </a:cubicBezTo>
                  <a:cubicBezTo>
                    <a:pt x="1424" y="28"/>
                    <a:pt x="1373" y="34"/>
                    <a:pt x="1322" y="42"/>
                  </a:cubicBezTo>
                  <a:cubicBezTo>
                    <a:pt x="1271" y="50"/>
                    <a:pt x="1220" y="60"/>
                    <a:pt x="1170" y="74"/>
                  </a:cubicBezTo>
                  <a:cubicBezTo>
                    <a:pt x="1151" y="79"/>
                    <a:pt x="1151" y="79"/>
                    <a:pt x="1151" y="79"/>
                  </a:cubicBezTo>
                  <a:cubicBezTo>
                    <a:pt x="1145" y="81"/>
                    <a:pt x="1139" y="83"/>
                    <a:pt x="1133" y="85"/>
                  </a:cubicBezTo>
                  <a:cubicBezTo>
                    <a:pt x="1120" y="89"/>
                    <a:pt x="1108" y="92"/>
                    <a:pt x="1096" y="97"/>
                  </a:cubicBezTo>
                  <a:cubicBezTo>
                    <a:pt x="1084" y="102"/>
                    <a:pt x="1072" y="106"/>
                    <a:pt x="1060" y="111"/>
                  </a:cubicBezTo>
                  <a:cubicBezTo>
                    <a:pt x="1042" y="119"/>
                    <a:pt x="1042" y="119"/>
                    <a:pt x="1042" y="119"/>
                  </a:cubicBezTo>
                  <a:cubicBezTo>
                    <a:pt x="1025" y="127"/>
                    <a:pt x="1025" y="127"/>
                    <a:pt x="1025" y="127"/>
                  </a:cubicBezTo>
                  <a:cubicBezTo>
                    <a:pt x="978" y="150"/>
                    <a:pt x="934" y="178"/>
                    <a:pt x="891" y="205"/>
                  </a:cubicBezTo>
                  <a:cubicBezTo>
                    <a:pt x="847" y="234"/>
                    <a:pt x="804" y="262"/>
                    <a:pt x="758" y="287"/>
                  </a:cubicBezTo>
                  <a:cubicBezTo>
                    <a:pt x="747" y="293"/>
                    <a:pt x="735" y="299"/>
                    <a:pt x="724" y="305"/>
                  </a:cubicBezTo>
                  <a:cubicBezTo>
                    <a:pt x="718" y="308"/>
                    <a:pt x="712" y="310"/>
                    <a:pt x="706" y="313"/>
                  </a:cubicBezTo>
                  <a:cubicBezTo>
                    <a:pt x="700" y="316"/>
                    <a:pt x="694" y="318"/>
                    <a:pt x="689" y="321"/>
                  </a:cubicBezTo>
                  <a:cubicBezTo>
                    <a:pt x="665" y="331"/>
                    <a:pt x="640" y="340"/>
                    <a:pt x="615" y="347"/>
                  </a:cubicBezTo>
                  <a:cubicBezTo>
                    <a:pt x="516" y="375"/>
                    <a:pt x="413" y="394"/>
                    <a:pt x="310" y="404"/>
                  </a:cubicBezTo>
                  <a:cubicBezTo>
                    <a:pt x="207" y="414"/>
                    <a:pt x="103" y="415"/>
                    <a:pt x="0" y="405"/>
                  </a:cubicBezTo>
                  <a:cubicBezTo>
                    <a:pt x="103" y="415"/>
                    <a:pt x="207" y="413"/>
                    <a:pt x="310" y="403"/>
                  </a:cubicBezTo>
                  <a:cubicBezTo>
                    <a:pt x="413" y="393"/>
                    <a:pt x="515" y="374"/>
                    <a:pt x="615" y="345"/>
                  </a:cubicBezTo>
                  <a:cubicBezTo>
                    <a:pt x="639" y="338"/>
                    <a:pt x="664" y="329"/>
                    <a:pt x="688" y="319"/>
                  </a:cubicBezTo>
                  <a:cubicBezTo>
                    <a:pt x="694" y="317"/>
                    <a:pt x="699" y="314"/>
                    <a:pt x="705" y="311"/>
                  </a:cubicBezTo>
                  <a:cubicBezTo>
                    <a:pt x="711" y="308"/>
                    <a:pt x="717" y="306"/>
                    <a:pt x="723" y="303"/>
                  </a:cubicBezTo>
                  <a:cubicBezTo>
                    <a:pt x="734" y="297"/>
                    <a:pt x="746" y="291"/>
                    <a:pt x="757" y="285"/>
                  </a:cubicBezTo>
                  <a:cubicBezTo>
                    <a:pt x="803" y="260"/>
                    <a:pt x="846" y="232"/>
                    <a:pt x="889" y="203"/>
                  </a:cubicBezTo>
                  <a:cubicBezTo>
                    <a:pt x="933" y="175"/>
                    <a:pt x="977" y="148"/>
                    <a:pt x="1023" y="125"/>
                  </a:cubicBezTo>
                  <a:cubicBezTo>
                    <a:pt x="1041" y="116"/>
                    <a:pt x="1041" y="116"/>
                    <a:pt x="1041" y="116"/>
                  </a:cubicBezTo>
                  <a:cubicBezTo>
                    <a:pt x="1059" y="109"/>
                    <a:pt x="1059" y="109"/>
                    <a:pt x="1059" y="109"/>
                  </a:cubicBezTo>
                  <a:cubicBezTo>
                    <a:pt x="1071" y="103"/>
                    <a:pt x="1083" y="99"/>
                    <a:pt x="1095" y="95"/>
                  </a:cubicBezTo>
                  <a:cubicBezTo>
                    <a:pt x="1107" y="90"/>
                    <a:pt x="1120" y="86"/>
                    <a:pt x="1132" y="82"/>
                  </a:cubicBezTo>
                  <a:cubicBezTo>
                    <a:pt x="1138" y="80"/>
                    <a:pt x="1144" y="78"/>
                    <a:pt x="1150" y="76"/>
                  </a:cubicBezTo>
                  <a:cubicBezTo>
                    <a:pt x="1169" y="71"/>
                    <a:pt x="1169" y="71"/>
                    <a:pt x="1169" y="71"/>
                  </a:cubicBezTo>
                  <a:cubicBezTo>
                    <a:pt x="1219" y="58"/>
                    <a:pt x="1270" y="47"/>
                    <a:pt x="1321" y="39"/>
                  </a:cubicBezTo>
                  <a:cubicBezTo>
                    <a:pt x="1372" y="31"/>
                    <a:pt x="1424" y="25"/>
                    <a:pt x="1475" y="20"/>
                  </a:cubicBezTo>
                  <a:cubicBezTo>
                    <a:pt x="1527" y="15"/>
                    <a:pt x="1579" y="12"/>
                    <a:pt x="1630" y="9"/>
                  </a:cubicBezTo>
                  <a:cubicBezTo>
                    <a:pt x="1656" y="7"/>
                    <a:pt x="1682" y="6"/>
                    <a:pt x="1708" y="4"/>
                  </a:cubicBezTo>
                  <a:cubicBezTo>
                    <a:pt x="1747" y="3"/>
                    <a:pt x="1747" y="3"/>
                    <a:pt x="1747" y="3"/>
                  </a:cubicBezTo>
                  <a:cubicBezTo>
                    <a:pt x="1760" y="2"/>
                    <a:pt x="1773" y="1"/>
                    <a:pt x="1786" y="1"/>
                  </a:cubicBezTo>
                  <a:cubicBezTo>
                    <a:pt x="1824" y="0"/>
                    <a:pt x="1824" y="0"/>
                    <a:pt x="1824" y="0"/>
                  </a:cubicBezTo>
                  <a:cubicBezTo>
                    <a:pt x="1828" y="0"/>
                    <a:pt x="1831" y="0"/>
                    <a:pt x="1834" y="0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863" y="0"/>
                    <a:pt x="1863" y="0"/>
                    <a:pt x="1863" y="0"/>
                  </a:cubicBezTo>
                  <a:cubicBezTo>
                    <a:pt x="1889" y="0"/>
                    <a:pt x="1915" y="3"/>
                    <a:pt x="1941" y="4"/>
                  </a:cubicBezTo>
                  <a:cubicBezTo>
                    <a:pt x="1954" y="5"/>
                    <a:pt x="1967" y="7"/>
                    <a:pt x="1980" y="8"/>
                  </a:cubicBezTo>
                  <a:cubicBezTo>
                    <a:pt x="1999" y="10"/>
                    <a:pt x="1999" y="10"/>
                    <a:pt x="1999" y="10"/>
                  </a:cubicBezTo>
                  <a:cubicBezTo>
                    <a:pt x="2018" y="13"/>
                    <a:pt x="2018" y="13"/>
                    <a:pt x="2018" y="13"/>
                  </a:cubicBezTo>
                  <a:cubicBezTo>
                    <a:pt x="2031" y="15"/>
                    <a:pt x="2044" y="17"/>
                    <a:pt x="2057" y="19"/>
                  </a:cubicBezTo>
                  <a:cubicBezTo>
                    <a:pt x="2095" y="26"/>
                    <a:pt x="2095" y="26"/>
                    <a:pt x="2095" y="26"/>
                  </a:cubicBezTo>
                  <a:cubicBezTo>
                    <a:pt x="2146" y="36"/>
                    <a:pt x="2196" y="49"/>
                    <a:pt x="2246" y="63"/>
                  </a:cubicBezTo>
                  <a:cubicBezTo>
                    <a:pt x="2265" y="69"/>
                    <a:pt x="2265" y="69"/>
                    <a:pt x="2265" y="69"/>
                  </a:cubicBezTo>
                  <a:cubicBezTo>
                    <a:pt x="2283" y="74"/>
                    <a:pt x="2283" y="74"/>
                    <a:pt x="2283" y="74"/>
                  </a:cubicBezTo>
                  <a:cubicBezTo>
                    <a:pt x="2295" y="78"/>
                    <a:pt x="2308" y="82"/>
                    <a:pt x="2320" y="86"/>
                  </a:cubicBezTo>
                  <a:cubicBezTo>
                    <a:pt x="2345" y="94"/>
                    <a:pt x="2369" y="102"/>
                    <a:pt x="2394" y="111"/>
                  </a:cubicBezTo>
                  <a:cubicBezTo>
                    <a:pt x="2443" y="128"/>
                    <a:pt x="2491" y="145"/>
                    <a:pt x="2540" y="163"/>
                  </a:cubicBezTo>
                  <a:cubicBezTo>
                    <a:pt x="2613" y="190"/>
                    <a:pt x="2613" y="190"/>
                    <a:pt x="2613" y="190"/>
                  </a:cubicBezTo>
                  <a:cubicBezTo>
                    <a:pt x="2631" y="197"/>
                    <a:pt x="2631" y="197"/>
                    <a:pt x="2631" y="197"/>
                  </a:cubicBezTo>
                  <a:cubicBezTo>
                    <a:pt x="2650" y="203"/>
                    <a:pt x="2650" y="203"/>
                    <a:pt x="2650" y="203"/>
                  </a:cubicBezTo>
                  <a:cubicBezTo>
                    <a:pt x="2686" y="216"/>
                    <a:pt x="2686" y="216"/>
                    <a:pt x="2686" y="216"/>
                  </a:cubicBezTo>
                  <a:cubicBezTo>
                    <a:pt x="2785" y="247"/>
                    <a:pt x="2886" y="270"/>
                    <a:pt x="2988" y="286"/>
                  </a:cubicBezTo>
                  <a:cubicBezTo>
                    <a:pt x="3193" y="318"/>
                    <a:pt x="3401" y="325"/>
                    <a:pt x="3607" y="317"/>
                  </a:cubicBezTo>
                  <a:cubicBezTo>
                    <a:pt x="3659" y="315"/>
                    <a:pt x="3711" y="316"/>
                    <a:pt x="3763" y="319"/>
                  </a:cubicBezTo>
                  <a:cubicBezTo>
                    <a:pt x="3814" y="322"/>
                    <a:pt x="3866" y="326"/>
                    <a:pt x="3918" y="328"/>
                  </a:cubicBezTo>
                  <a:cubicBezTo>
                    <a:pt x="3944" y="329"/>
                    <a:pt x="3970" y="329"/>
                    <a:pt x="3995" y="329"/>
                  </a:cubicBezTo>
                  <a:cubicBezTo>
                    <a:pt x="4021" y="328"/>
                    <a:pt x="4047" y="326"/>
                    <a:pt x="4073" y="325"/>
                  </a:cubicBezTo>
                  <a:cubicBezTo>
                    <a:pt x="4125" y="322"/>
                    <a:pt x="4176" y="320"/>
                    <a:pt x="4228" y="319"/>
                  </a:cubicBezTo>
                  <a:cubicBezTo>
                    <a:pt x="4435" y="315"/>
                    <a:pt x="4643" y="321"/>
                    <a:pt x="4849" y="3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1" name="Freeform 65"/>
            <p:cNvSpPr/>
            <p:nvPr userDrawn="1"/>
          </p:nvSpPr>
          <p:spPr bwMode="auto">
            <a:xfrm>
              <a:off x="13501688" y="4297363"/>
              <a:ext cx="12114213" cy="1125538"/>
            </a:xfrm>
            <a:custGeom>
              <a:avLst/>
              <a:gdLst>
                <a:gd name="T0" fmla="*/ 4225 w 4850"/>
                <a:gd name="T1" fmla="*/ 336 h 450"/>
                <a:gd name="T2" fmla="*/ 3991 w 4850"/>
                <a:gd name="T3" fmla="*/ 354 h 450"/>
                <a:gd name="T4" fmla="*/ 3601 w 4850"/>
                <a:gd name="T5" fmla="*/ 370 h 450"/>
                <a:gd name="T6" fmla="*/ 2976 w 4850"/>
                <a:gd name="T7" fmla="*/ 354 h 450"/>
                <a:gd name="T8" fmla="*/ 2861 w 4850"/>
                <a:gd name="T9" fmla="*/ 333 h 450"/>
                <a:gd name="T10" fmla="*/ 2785 w 4850"/>
                <a:gd name="T11" fmla="*/ 316 h 450"/>
                <a:gd name="T12" fmla="*/ 2672 w 4850"/>
                <a:gd name="T13" fmla="*/ 283 h 450"/>
                <a:gd name="T14" fmla="*/ 2598 w 4850"/>
                <a:gd name="T15" fmla="*/ 257 h 450"/>
                <a:gd name="T16" fmla="*/ 2381 w 4850"/>
                <a:gd name="T17" fmla="*/ 169 h 450"/>
                <a:gd name="T18" fmla="*/ 2236 w 4850"/>
                <a:gd name="T19" fmla="*/ 111 h 450"/>
                <a:gd name="T20" fmla="*/ 2125 w 4850"/>
                <a:gd name="T21" fmla="*/ 72 h 450"/>
                <a:gd name="T22" fmla="*/ 2088 w 4850"/>
                <a:gd name="T23" fmla="*/ 61 h 450"/>
                <a:gd name="T24" fmla="*/ 1897 w 4850"/>
                <a:gd name="T25" fmla="*/ 17 h 450"/>
                <a:gd name="T26" fmla="*/ 1859 w 4850"/>
                <a:gd name="T27" fmla="*/ 12 h 450"/>
                <a:gd name="T28" fmla="*/ 1820 w 4850"/>
                <a:gd name="T29" fmla="*/ 8 h 450"/>
                <a:gd name="T30" fmla="*/ 1742 w 4850"/>
                <a:gd name="T31" fmla="*/ 4 h 450"/>
                <a:gd name="T32" fmla="*/ 1703 w 4850"/>
                <a:gd name="T33" fmla="*/ 4 h 450"/>
                <a:gd name="T34" fmla="*/ 1469 w 4850"/>
                <a:gd name="T35" fmla="*/ 12 h 450"/>
                <a:gd name="T36" fmla="*/ 1161 w 4850"/>
                <a:gd name="T37" fmla="*/ 63 h 450"/>
                <a:gd name="T38" fmla="*/ 885 w 4850"/>
                <a:gd name="T39" fmla="*/ 205 h 450"/>
                <a:gd name="T40" fmla="*/ 616 w 4850"/>
                <a:gd name="T41" fmla="*/ 364 h 450"/>
                <a:gd name="T42" fmla="*/ 0 w 4850"/>
                <a:gd name="T43" fmla="*/ 437 h 450"/>
                <a:gd name="T44" fmla="*/ 616 w 4850"/>
                <a:gd name="T45" fmla="*/ 362 h 450"/>
                <a:gd name="T46" fmla="*/ 884 w 4850"/>
                <a:gd name="T47" fmla="*/ 203 h 450"/>
                <a:gd name="T48" fmla="*/ 1160 w 4850"/>
                <a:gd name="T49" fmla="*/ 60 h 450"/>
                <a:gd name="T50" fmla="*/ 1468 w 4850"/>
                <a:gd name="T51" fmla="*/ 9 h 450"/>
                <a:gd name="T52" fmla="*/ 1703 w 4850"/>
                <a:gd name="T53" fmla="*/ 1 h 450"/>
                <a:gd name="T54" fmla="*/ 1742 w 4850"/>
                <a:gd name="T55" fmla="*/ 1 h 450"/>
                <a:gd name="T56" fmla="*/ 1820 w 4850"/>
                <a:gd name="T57" fmla="*/ 5 h 450"/>
                <a:gd name="T58" fmla="*/ 1859 w 4850"/>
                <a:gd name="T59" fmla="*/ 9 h 450"/>
                <a:gd name="T60" fmla="*/ 1898 w 4850"/>
                <a:gd name="T61" fmla="*/ 14 h 450"/>
                <a:gd name="T62" fmla="*/ 2089 w 4850"/>
                <a:gd name="T63" fmla="*/ 57 h 450"/>
                <a:gd name="T64" fmla="*/ 2126 w 4850"/>
                <a:gd name="T65" fmla="*/ 69 h 450"/>
                <a:gd name="T66" fmla="*/ 2237 w 4850"/>
                <a:gd name="T67" fmla="*/ 107 h 450"/>
                <a:gd name="T68" fmla="*/ 2382 w 4850"/>
                <a:gd name="T69" fmla="*/ 165 h 450"/>
                <a:gd name="T70" fmla="*/ 2599 w 4850"/>
                <a:gd name="T71" fmla="*/ 254 h 450"/>
                <a:gd name="T72" fmla="*/ 2673 w 4850"/>
                <a:gd name="T73" fmla="*/ 280 h 450"/>
                <a:gd name="T74" fmla="*/ 2786 w 4850"/>
                <a:gd name="T75" fmla="*/ 312 h 450"/>
                <a:gd name="T76" fmla="*/ 2862 w 4850"/>
                <a:gd name="T77" fmla="*/ 330 h 450"/>
                <a:gd name="T78" fmla="*/ 2977 w 4850"/>
                <a:gd name="T79" fmla="*/ 351 h 450"/>
                <a:gd name="T80" fmla="*/ 3600 w 4850"/>
                <a:gd name="T81" fmla="*/ 367 h 450"/>
                <a:gd name="T82" fmla="*/ 3991 w 4850"/>
                <a:gd name="T83" fmla="*/ 351 h 450"/>
                <a:gd name="T84" fmla="*/ 4225 w 4850"/>
                <a:gd name="T85" fmla="*/ 334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850" h="450">
                  <a:moveTo>
                    <a:pt x="4850" y="354"/>
                  </a:moveTo>
                  <a:cubicBezTo>
                    <a:pt x="4642" y="334"/>
                    <a:pt x="4433" y="327"/>
                    <a:pt x="4225" y="336"/>
                  </a:cubicBezTo>
                  <a:cubicBezTo>
                    <a:pt x="4173" y="339"/>
                    <a:pt x="4121" y="342"/>
                    <a:pt x="4069" y="346"/>
                  </a:cubicBezTo>
                  <a:cubicBezTo>
                    <a:pt x="3991" y="354"/>
                    <a:pt x="3991" y="354"/>
                    <a:pt x="3991" y="354"/>
                  </a:cubicBezTo>
                  <a:cubicBezTo>
                    <a:pt x="3965" y="356"/>
                    <a:pt x="3939" y="357"/>
                    <a:pt x="3913" y="358"/>
                  </a:cubicBezTo>
                  <a:cubicBezTo>
                    <a:pt x="3809" y="363"/>
                    <a:pt x="3704" y="360"/>
                    <a:pt x="3601" y="370"/>
                  </a:cubicBezTo>
                  <a:cubicBezTo>
                    <a:pt x="3497" y="379"/>
                    <a:pt x="3392" y="383"/>
                    <a:pt x="3288" y="381"/>
                  </a:cubicBezTo>
                  <a:cubicBezTo>
                    <a:pt x="3184" y="378"/>
                    <a:pt x="3080" y="370"/>
                    <a:pt x="2976" y="354"/>
                  </a:cubicBezTo>
                  <a:cubicBezTo>
                    <a:pt x="2951" y="351"/>
                    <a:pt x="2925" y="346"/>
                    <a:pt x="2899" y="341"/>
                  </a:cubicBezTo>
                  <a:cubicBezTo>
                    <a:pt x="2886" y="339"/>
                    <a:pt x="2874" y="336"/>
                    <a:pt x="2861" y="333"/>
                  </a:cubicBezTo>
                  <a:cubicBezTo>
                    <a:pt x="2823" y="325"/>
                    <a:pt x="2823" y="325"/>
                    <a:pt x="2823" y="325"/>
                  </a:cubicBezTo>
                  <a:cubicBezTo>
                    <a:pt x="2785" y="316"/>
                    <a:pt x="2785" y="316"/>
                    <a:pt x="2785" y="316"/>
                  </a:cubicBezTo>
                  <a:cubicBezTo>
                    <a:pt x="2772" y="312"/>
                    <a:pt x="2759" y="310"/>
                    <a:pt x="2747" y="306"/>
                  </a:cubicBezTo>
                  <a:cubicBezTo>
                    <a:pt x="2722" y="298"/>
                    <a:pt x="2697" y="292"/>
                    <a:pt x="2672" y="283"/>
                  </a:cubicBezTo>
                  <a:cubicBezTo>
                    <a:pt x="2635" y="271"/>
                    <a:pt x="2635" y="271"/>
                    <a:pt x="2635" y="271"/>
                  </a:cubicBezTo>
                  <a:cubicBezTo>
                    <a:pt x="2598" y="257"/>
                    <a:pt x="2598" y="257"/>
                    <a:pt x="2598" y="257"/>
                  </a:cubicBezTo>
                  <a:cubicBezTo>
                    <a:pt x="2574" y="248"/>
                    <a:pt x="2549" y="238"/>
                    <a:pt x="2525" y="228"/>
                  </a:cubicBezTo>
                  <a:cubicBezTo>
                    <a:pt x="2381" y="169"/>
                    <a:pt x="2381" y="169"/>
                    <a:pt x="2381" y="169"/>
                  </a:cubicBezTo>
                  <a:cubicBezTo>
                    <a:pt x="2357" y="159"/>
                    <a:pt x="2333" y="149"/>
                    <a:pt x="2308" y="139"/>
                  </a:cubicBezTo>
                  <a:cubicBezTo>
                    <a:pt x="2284" y="130"/>
                    <a:pt x="2260" y="120"/>
                    <a:pt x="2236" y="111"/>
                  </a:cubicBezTo>
                  <a:cubicBezTo>
                    <a:pt x="2211" y="102"/>
                    <a:pt x="2187" y="93"/>
                    <a:pt x="2162" y="84"/>
                  </a:cubicBezTo>
                  <a:cubicBezTo>
                    <a:pt x="2150" y="80"/>
                    <a:pt x="2137" y="76"/>
                    <a:pt x="2125" y="72"/>
                  </a:cubicBezTo>
                  <a:cubicBezTo>
                    <a:pt x="2106" y="66"/>
                    <a:pt x="2106" y="66"/>
                    <a:pt x="2106" y="66"/>
                  </a:cubicBezTo>
                  <a:cubicBezTo>
                    <a:pt x="2100" y="64"/>
                    <a:pt x="2094" y="63"/>
                    <a:pt x="2088" y="61"/>
                  </a:cubicBezTo>
                  <a:cubicBezTo>
                    <a:pt x="2038" y="45"/>
                    <a:pt x="1987" y="34"/>
                    <a:pt x="1936" y="24"/>
                  </a:cubicBezTo>
                  <a:cubicBezTo>
                    <a:pt x="1897" y="17"/>
                    <a:pt x="1897" y="17"/>
                    <a:pt x="1897" y="17"/>
                  </a:cubicBezTo>
                  <a:cubicBezTo>
                    <a:pt x="1891" y="16"/>
                    <a:pt x="1885" y="16"/>
                    <a:pt x="1878" y="15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39" y="10"/>
                    <a:pt x="1839" y="10"/>
                    <a:pt x="1839" y="10"/>
                  </a:cubicBezTo>
                  <a:cubicBezTo>
                    <a:pt x="1833" y="9"/>
                    <a:pt x="1826" y="9"/>
                    <a:pt x="1820" y="8"/>
                  </a:cubicBezTo>
                  <a:cubicBezTo>
                    <a:pt x="1781" y="5"/>
                    <a:pt x="1781" y="5"/>
                    <a:pt x="1781" y="5"/>
                  </a:cubicBezTo>
                  <a:cubicBezTo>
                    <a:pt x="1768" y="5"/>
                    <a:pt x="1755" y="5"/>
                    <a:pt x="1742" y="4"/>
                  </a:cubicBezTo>
                  <a:cubicBezTo>
                    <a:pt x="1722" y="4"/>
                    <a:pt x="1722" y="4"/>
                    <a:pt x="1722" y="4"/>
                  </a:cubicBezTo>
                  <a:cubicBezTo>
                    <a:pt x="1716" y="4"/>
                    <a:pt x="1709" y="4"/>
                    <a:pt x="1703" y="4"/>
                  </a:cubicBezTo>
                  <a:cubicBezTo>
                    <a:pt x="1677" y="4"/>
                    <a:pt x="1651" y="4"/>
                    <a:pt x="1625" y="5"/>
                  </a:cubicBezTo>
                  <a:cubicBezTo>
                    <a:pt x="1573" y="6"/>
                    <a:pt x="1521" y="8"/>
                    <a:pt x="1469" y="12"/>
                  </a:cubicBezTo>
                  <a:cubicBezTo>
                    <a:pt x="1417" y="16"/>
                    <a:pt x="1365" y="22"/>
                    <a:pt x="1313" y="30"/>
                  </a:cubicBezTo>
                  <a:cubicBezTo>
                    <a:pt x="1262" y="38"/>
                    <a:pt x="1211" y="48"/>
                    <a:pt x="1161" y="63"/>
                  </a:cubicBezTo>
                  <a:cubicBezTo>
                    <a:pt x="1111" y="77"/>
                    <a:pt x="1062" y="96"/>
                    <a:pt x="1017" y="121"/>
                  </a:cubicBezTo>
                  <a:cubicBezTo>
                    <a:pt x="971" y="146"/>
                    <a:pt x="927" y="175"/>
                    <a:pt x="885" y="205"/>
                  </a:cubicBezTo>
                  <a:cubicBezTo>
                    <a:pt x="842" y="235"/>
                    <a:pt x="800" y="266"/>
                    <a:pt x="756" y="294"/>
                  </a:cubicBezTo>
                  <a:cubicBezTo>
                    <a:pt x="712" y="321"/>
                    <a:pt x="665" y="346"/>
                    <a:pt x="616" y="364"/>
                  </a:cubicBezTo>
                  <a:cubicBezTo>
                    <a:pt x="518" y="400"/>
                    <a:pt x="416" y="423"/>
                    <a:pt x="313" y="436"/>
                  </a:cubicBezTo>
                  <a:cubicBezTo>
                    <a:pt x="209" y="449"/>
                    <a:pt x="104" y="450"/>
                    <a:pt x="0" y="437"/>
                  </a:cubicBezTo>
                  <a:cubicBezTo>
                    <a:pt x="104" y="450"/>
                    <a:pt x="209" y="448"/>
                    <a:pt x="312" y="435"/>
                  </a:cubicBezTo>
                  <a:cubicBezTo>
                    <a:pt x="416" y="422"/>
                    <a:pt x="518" y="398"/>
                    <a:pt x="616" y="362"/>
                  </a:cubicBezTo>
                  <a:cubicBezTo>
                    <a:pt x="664" y="344"/>
                    <a:pt x="711" y="320"/>
                    <a:pt x="755" y="292"/>
                  </a:cubicBezTo>
                  <a:cubicBezTo>
                    <a:pt x="799" y="264"/>
                    <a:pt x="841" y="233"/>
                    <a:pt x="884" y="203"/>
                  </a:cubicBezTo>
                  <a:cubicBezTo>
                    <a:pt x="926" y="173"/>
                    <a:pt x="969" y="144"/>
                    <a:pt x="1015" y="119"/>
                  </a:cubicBezTo>
                  <a:cubicBezTo>
                    <a:pt x="1061" y="94"/>
                    <a:pt x="1110" y="75"/>
                    <a:pt x="1160" y="60"/>
                  </a:cubicBezTo>
                  <a:cubicBezTo>
                    <a:pt x="1210" y="45"/>
                    <a:pt x="1261" y="35"/>
                    <a:pt x="1313" y="27"/>
                  </a:cubicBezTo>
                  <a:cubicBezTo>
                    <a:pt x="1364" y="19"/>
                    <a:pt x="1416" y="13"/>
                    <a:pt x="1468" y="9"/>
                  </a:cubicBezTo>
                  <a:cubicBezTo>
                    <a:pt x="1520" y="5"/>
                    <a:pt x="1573" y="3"/>
                    <a:pt x="1625" y="2"/>
                  </a:cubicBezTo>
                  <a:cubicBezTo>
                    <a:pt x="1651" y="1"/>
                    <a:pt x="1677" y="1"/>
                    <a:pt x="1703" y="1"/>
                  </a:cubicBezTo>
                  <a:cubicBezTo>
                    <a:pt x="1709" y="1"/>
                    <a:pt x="1716" y="0"/>
                    <a:pt x="1722" y="1"/>
                  </a:cubicBezTo>
                  <a:cubicBezTo>
                    <a:pt x="1742" y="1"/>
                    <a:pt x="1742" y="1"/>
                    <a:pt x="1742" y="1"/>
                  </a:cubicBezTo>
                  <a:cubicBezTo>
                    <a:pt x="1755" y="1"/>
                    <a:pt x="1768" y="1"/>
                    <a:pt x="1781" y="2"/>
                  </a:cubicBezTo>
                  <a:cubicBezTo>
                    <a:pt x="1820" y="5"/>
                    <a:pt x="1820" y="5"/>
                    <a:pt x="1820" y="5"/>
                  </a:cubicBezTo>
                  <a:cubicBezTo>
                    <a:pt x="1827" y="5"/>
                    <a:pt x="1833" y="6"/>
                    <a:pt x="1840" y="7"/>
                  </a:cubicBezTo>
                  <a:cubicBezTo>
                    <a:pt x="1859" y="9"/>
                    <a:pt x="1859" y="9"/>
                    <a:pt x="1859" y="9"/>
                  </a:cubicBezTo>
                  <a:cubicBezTo>
                    <a:pt x="1879" y="11"/>
                    <a:pt x="1879" y="11"/>
                    <a:pt x="1879" y="11"/>
                  </a:cubicBezTo>
                  <a:cubicBezTo>
                    <a:pt x="1885" y="12"/>
                    <a:pt x="1892" y="13"/>
                    <a:pt x="1898" y="14"/>
                  </a:cubicBezTo>
                  <a:cubicBezTo>
                    <a:pt x="1937" y="20"/>
                    <a:pt x="1937" y="20"/>
                    <a:pt x="1937" y="20"/>
                  </a:cubicBezTo>
                  <a:cubicBezTo>
                    <a:pt x="1988" y="30"/>
                    <a:pt x="2039" y="42"/>
                    <a:pt x="2089" y="57"/>
                  </a:cubicBezTo>
                  <a:cubicBezTo>
                    <a:pt x="2095" y="59"/>
                    <a:pt x="2101" y="61"/>
                    <a:pt x="2107" y="63"/>
                  </a:cubicBezTo>
                  <a:cubicBezTo>
                    <a:pt x="2126" y="69"/>
                    <a:pt x="2126" y="69"/>
                    <a:pt x="2126" y="69"/>
                  </a:cubicBezTo>
                  <a:cubicBezTo>
                    <a:pt x="2138" y="73"/>
                    <a:pt x="2151" y="76"/>
                    <a:pt x="2163" y="81"/>
                  </a:cubicBezTo>
                  <a:cubicBezTo>
                    <a:pt x="2188" y="89"/>
                    <a:pt x="2213" y="98"/>
                    <a:pt x="2237" y="107"/>
                  </a:cubicBezTo>
                  <a:cubicBezTo>
                    <a:pt x="2261" y="116"/>
                    <a:pt x="2286" y="126"/>
                    <a:pt x="2310" y="135"/>
                  </a:cubicBezTo>
                  <a:cubicBezTo>
                    <a:pt x="2334" y="145"/>
                    <a:pt x="2358" y="155"/>
                    <a:pt x="2382" y="165"/>
                  </a:cubicBezTo>
                  <a:cubicBezTo>
                    <a:pt x="2527" y="225"/>
                    <a:pt x="2527" y="225"/>
                    <a:pt x="2527" y="225"/>
                  </a:cubicBezTo>
                  <a:cubicBezTo>
                    <a:pt x="2551" y="235"/>
                    <a:pt x="2575" y="245"/>
                    <a:pt x="2599" y="254"/>
                  </a:cubicBezTo>
                  <a:cubicBezTo>
                    <a:pt x="2636" y="267"/>
                    <a:pt x="2636" y="267"/>
                    <a:pt x="2636" y="267"/>
                  </a:cubicBezTo>
                  <a:cubicBezTo>
                    <a:pt x="2673" y="280"/>
                    <a:pt x="2673" y="280"/>
                    <a:pt x="2673" y="280"/>
                  </a:cubicBezTo>
                  <a:cubicBezTo>
                    <a:pt x="2698" y="288"/>
                    <a:pt x="2723" y="295"/>
                    <a:pt x="2748" y="302"/>
                  </a:cubicBezTo>
                  <a:cubicBezTo>
                    <a:pt x="2760" y="306"/>
                    <a:pt x="2773" y="309"/>
                    <a:pt x="2786" y="312"/>
                  </a:cubicBezTo>
                  <a:cubicBezTo>
                    <a:pt x="2823" y="322"/>
                    <a:pt x="2823" y="322"/>
                    <a:pt x="2823" y="322"/>
                  </a:cubicBezTo>
                  <a:cubicBezTo>
                    <a:pt x="2862" y="330"/>
                    <a:pt x="2862" y="330"/>
                    <a:pt x="2862" y="330"/>
                  </a:cubicBezTo>
                  <a:cubicBezTo>
                    <a:pt x="2874" y="333"/>
                    <a:pt x="2887" y="335"/>
                    <a:pt x="2900" y="338"/>
                  </a:cubicBezTo>
                  <a:cubicBezTo>
                    <a:pt x="2926" y="342"/>
                    <a:pt x="2951" y="347"/>
                    <a:pt x="2977" y="351"/>
                  </a:cubicBezTo>
                  <a:cubicBezTo>
                    <a:pt x="3080" y="366"/>
                    <a:pt x="3184" y="375"/>
                    <a:pt x="3288" y="378"/>
                  </a:cubicBezTo>
                  <a:cubicBezTo>
                    <a:pt x="3392" y="380"/>
                    <a:pt x="3496" y="376"/>
                    <a:pt x="3600" y="367"/>
                  </a:cubicBezTo>
                  <a:cubicBezTo>
                    <a:pt x="3704" y="357"/>
                    <a:pt x="3809" y="360"/>
                    <a:pt x="3913" y="356"/>
                  </a:cubicBezTo>
                  <a:cubicBezTo>
                    <a:pt x="3939" y="355"/>
                    <a:pt x="3965" y="354"/>
                    <a:pt x="3991" y="351"/>
                  </a:cubicBezTo>
                  <a:cubicBezTo>
                    <a:pt x="4069" y="344"/>
                    <a:pt x="4069" y="344"/>
                    <a:pt x="4069" y="344"/>
                  </a:cubicBezTo>
                  <a:cubicBezTo>
                    <a:pt x="4121" y="340"/>
                    <a:pt x="4173" y="336"/>
                    <a:pt x="4225" y="334"/>
                  </a:cubicBezTo>
                  <a:cubicBezTo>
                    <a:pt x="4433" y="325"/>
                    <a:pt x="4642" y="333"/>
                    <a:pt x="4850" y="3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474345" y="221615"/>
            <a:ext cx="671830" cy="160020"/>
            <a:chOff x="474345" y="221615"/>
            <a:chExt cx="671830" cy="160020"/>
          </a:xfrm>
        </p:grpSpPr>
        <p:sp>
          <p:nvSpPr>
            <p:cNvPr id="11" name="椭圆 10"/>
            <p:cNvSpPr/>
            <p:nvPr userDrawn="1">
              <p:custDataLst>
                <p:tags r:id="rId3"/>
              </p:custDataLst>
            </p:nvPr>
          </p:nvSpPr>
          <p:spPr>
            <a:xfrm>
              <a:off x="474345" y="221615"/>
              <a:ext cx="160020" cy="1600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 userDrawn="1">
              <p:custDataLst>
                <p:tags r:id="rId4"/>
              </p:custDataLst>
            </p:nvPr>
          </p:nvSpPr>
          <p:spPr>
            <a:xfrm>
              <a:off x="720725" y="221615"/>
              <a:ext cx="160020" cy="1600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 userDrawn="1">
              <p:custDataLst>
                <p:tags r:id="rId5"/>
              </p:custDataLst>
            </p:nvPr>
          </p:nvSpPr>
          <p:spPr>
            <a:xfrm>
              <a:off x="986155" y="221615"/>
              <a:ext cx="160020" cy="1600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4" name="直接箭头连接符 13"/>
          <p:cNvCxnSpPr/>
          <p:nvPr userDrawn="1">
            <p:custDataLst>
              <p:tags r:id="rId6"/>
            </p:custDataLst>
          </p:nvPr>
        </p:nvCxnSpPr>
        <p:spPr>
          <a:xfrm flipV="1">
            <a:off x="11440160" y="6384290"/>
            <a:ext cx="0" cy="47371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 userDrawn="1">
            <p:custDataLst>
              <p:tags r:id="rId3"/>
            </p:custDataLst>
          </p:nvPr>
        </p:nvCxnSpPr>
        <p:spPr>
          <a:xfrm flipV="1">
            <a:off x="11577320" y="5634990"/>
            <a:ext cx="0" cy="918845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 userDrawn="1">
            <p:custDataLst>
              <p:tags r:id="rId4"/>
            </p:custDataLst>
          </p:nvPr>
        </p:nvGrpSpPr>
        <p:grpSpPr>
          <a:xfrm>
            <a:off x="474345" y="453963"/>
            <a:ext cx="671830" cy="160020"/>
            <a:chOff x="474345" y="221615"/>
            <a:chExt cx="671830" cy="160020"/>
          </a:xfrm>
        </p:grpSpPr>
        <p:sp>
          <p:nvSpPr>
            <p:cNvPr id="14" name="椭圆 13"/>
            <p:cNvSpPr/>
            <p:nvPr userDrawn="1">
              <p:custDataLst>
                <p:tags r:id="rId5"/>
              </p:custDataLst>
            </p:nvPr>
          </p:nvSpPr>
          <p:spPr>
            <a:xfrm>
              <a:off x="474345" y="221615"/>
              <a:ext cx="160020" cy="1600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6"/>
              </p:custDataLst>
            </p:nvPr>
          </p:nvSpPr>
          <p:spPr>
            <a:xfrm>
              <a:off x="720725" y="221615"/>
              <a:ext cx="160020" cy="1600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 userDrawn="1">
              <p:custDataLst>
                <p:tags r:id="rId7"/>
              </p:custDataLst>
            </p:nvPr>
          </p:nvSpPr>
          <p:spPr>
            <a:xfrm>
              <a:off x="986155" y="221615"/>
              <a:ext cx="160020" cy="1600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5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6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cxnSp>
        <p:nvCxnSpPr>
          <p:cNvPr id="4" name="直接箭头连接符 3"/>
          <p:cNvCxnSpPr/>
          <p:nvPr userDrawn="1">
            <p:custDataLst>
              <p:tags r:id="rId3"/>
            </p:custDataLst>
          </p:nvPr>
        </p:nvCxnSpPr>
        <p:spPr>
          <a:xfrm flipV="1">
            <a:off x="11577320" y="5939155"/>
            <a:ext cx="0" cy="918845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 userDrawn="1">
            <p:custDataLst>
              <p:tags r:id="rId4"/>
            </p:custDataLst>
          </p:nvPr>
        </p:nvGrpSpPr>
        <p:grpSpPr>
          <a:xfrm>
            <a:off x="474345" y="453963"/>
            <a:ext cx="671830" cy="160020"/>
            <a:chOff x="474345" y="221615"/>
            <a:chExt cx="671830" cy="160020"/>
          </a:xfrm>
        </p:grpSpPr>
        <p:sp>
          <p:nvSpPr>
            <p:cNvPr id="12" name="椭圆 11"/>
            <p:cNvSpPr/>
            <p:nvPr userDrawn="1">
              <p:custDataLst>
                <p:tags r:id="rId5"/>
              </p:custDataLst>
            </p:nvPr>
          </p:nvSpPr>
          <p:spPr>
            <a:xfrm>
              <a:off x="474345" y="221615"/>
              <a:ext cx="160020" cy="1600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 userDrawn="1">
              <p:custDataLst>
                <p:tags r:id="rId6"/>
              </p:custDataLst>
            </p:nvPr>
          </p:nvSpPr>
          <p:spPr>
            <a:xfrm>
              <a:off x="720725" y="221615"/>
              <a:ext cx="160020" cy="1600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 userDrawn="1">
              <p:custDataLst>
                <p:tags r:id="rId7"/>
              </p:custDataLst>
            </p:nvPr>
          </p:nvSpPr>
          <p:spPr>
            <a:xfrm>
              <a:off x="986155" y="221615"/>
              <a:ext cx="160020" cy="1600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cxnSp>
        <p:nvCxnSpPr>
          <p:cNvPr id="14" name="直接箭头连接符 13"/>
          <p:cNvCxnSpPr/>
          <p:nvPr userDrawn="1">
            <p:custDataLst>
              <p:tags r:id="rId3"/>
            </p:custDataLst>
          </p:nvPr>
        </p:nvCxnSpPr>
        <p:spPr>
          <a:xfrm flipV="1">
            <a:off x="11577320" y="5939155"/>
            <a:ext cx="0" cy="918845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 userDrawn="1">
            <p:custDataLst>
              <p:tags r:id="rId4"/>
            </p:custDataLst>
          </p:nvPr>
        </p:nvGrpSpPr>
        <p:grpSpPr>
          <a:xfrm>
            <a:off x="474345" y="453963"/>
            <a:ext cx="671830" cy="160020"/>
            <a:chOff x="474345" y="221615"/>
            <a:chExt cx="671830" cy="160020"/>
          </a:xfrm>
        </p:grpSpPr>
        <p:sp>
          <p:nvSpPr>
            <p:cNvPr id="16" name="椭圆 15"/>
            <p:cNvSpPr/>
            <p:nvPr userDrawn="1">
              <p:custDataLst>
                <p:tags r:id="rId5"/>
              </p:custDataLst>
            </p:nvPr>
          </p:nvSpPr>
          <p:spPr>
            <a:xfrm>
              <a:off x="474345" y="221615"/>
              <a:ext cx="160020" cy="1600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 userDrawn="1">
              <p:custDataLst>
                <p:tags r:id="rId6"/>
              </p:custDataLst>
            </p:nvPr>
          </p:nvSpPr>
          <p:spPr>
            <a:xfrm>
              <a:off x="720725" y="221615"/>
              <a:ext cx="160020" cy="1600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 userDrawn="1">
              <p:custDataLst>
                <p:tags r:id="rId7"/>
              </p:custDataLst>
            </p:nvPr>
          </p:nvSpPr>
          <p:spPr>
            <a:xfrm>
              <a:off x="986155" y="221615"/>
              <a:ext cx="160020" cy="1600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6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>
            <a:off x="474345" y="221615"/>
            <a:ext cx="671830" cy="160020"/>
            <a:chOff x="474345" y="221615"/>
            <a:chExt cx="671830" cy="160020"/>
          </a:xfrm>
        </p:grpSpPr>
        <p:sp>
          <p:nvSpPr>
            <p:cNvPr id="15" name="椭圆 14"/>
            <p:cNvSpPr/>
            <p:nvPr userDrawn="1">
              <p:custDataLst>
                <p:tags r:id="rId4"/>
              </p:custDataLst>
            </p:nvPr>
          </p:nvSpPr>
          <p:spPr>
            <a:xfrm>
              <a:off x="474345" y="221615"/>
              <a:ext cx="160020" cy="1600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 userDrawn="1">
              <p:custDataLst>
                <p:tags r:id="rId5"/>
              </p:custDataLst>
            </p:nvPr>
          </p:nvSpPr>
          <p:spPr>
            <a:xfrm>
              <a:off x="720725" y="221615"/>
              <a:ext cx="160020" cy="1600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 userDrawn="1">
              <p:custDataLst>
                <p:tags r:id="rId6"/>
              </p:custDataLst>
            </p:nvPr>
          </p:nvSpPr>
          <p:spPr>
            <a:xfrm>
              <a:off x="986155" y="221615"/>
              <a:ext cx="160020" cy="1600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箭头连接符 17"/>
          <p:cNvCxnSpPr/>
          <p:nvPr userDrawn="1">
            <p:custDataLst>
              <p:tags r:id="rId7"/>
            </p:custDataLst>
          </p:nvPr>
        </p:nvCxnSpPr>
        <p:spPr>
          <a:xfrm flipV="1">
            <a:off x="11440160" y="6384290"/>
            <a:ext cx="0" cy="47371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5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6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7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cxnSp>
        <p:nvCxnSpPr>
          <p:cNvPr id="3" name="直接箭头连接符 2"/>
          <p:cNvCxnSpPr/>
          <p:nvPr userDrawn="1">
            <p:custDataLst>
              <p:tags r:id="rId3"/>
            </p:custDataLst>
          </p:nvPr>
        </p:nvCxnSpPr>
        <p:spPr>
          <a:xfrm>
            <a:off x="11682730" y="-12065"/>
            <a:ext cx="0" cy="680720"/>
          </a:xfrm>
          <a:prstGeom prst="straightConnector1">
            <a:avLst/>
          </a:prstGeom>
          <a:ln w="603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6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7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8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7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8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9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3" name="组合 12"/>
          <p:cNvGrpSpPr/>
          <p:nvPr userDrawn="1">
            <p:custDataLst>
              <p:tags r:id="rId3"/>
            </p:custDataLst>
          </p:nvPr>
        </p:nvGrpSpPr>
        <p:grpSpPr>
          <a:xfrm>
            <a:off x="425485" y="1179180"/>
            <a:ext cx="671830" cy="160020"/>
            <a:chOff x="474345" y="221615"/>
            <a:chExt cx="671830" cy="160020"/>
          </a:xfrm>
        </p:grpSpPr>
        <p:sp>
          <p:nvSpPr>
            <p:cNvPr id="14" name="椭圆 13"/>
            <p:cNvSpPr/>
            <p:nvPr userDrawn="1">
              <p:custDataLst>
                <p:tags r:id="rId4"/>
              </p:custDataLst>
            </p:nvPr>
          </p:nvSpPr>
          <p:spPr>
            <a:xfrm>
              <a:off x="474345" y="221615"/>
              <a:ext cx="160020" cy="1600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 userDrawn="1">
              <p:custDataLst>
                <p:tags r:id="rId5"/>
              </p:custDataLst>
            </p:nvPr>
          </p:nvSpPr>
          <p:spPr>
            <a:xfrm>
              <a:off x="720725" y="221615"/>
              <a:ext cx="160020" cy="1600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 userDrawn="1">
              <p:custDataLst>
                <p:tags r:id="rId6"/>
              </p:custDataLst>
            </p:nvPr>
          </p:nvSpPr>
          <p:spPr>
            <a:xfrm>
              <a:off x="986155" y="221615"/>
              <a:ext cx="160020" cy="1600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7" name="直接箭头连接符 16"/>
          <p:cNvCxnSpPr/>
          <p:nvPr userDrawn="1">
            <p:custDataLst>
              <p:tags r:id="rId7"/>
            </p:custDataLst>
          </p:nvPr>
        </p:nvCxnSpPr>
        <p:spPr>
          <a:xfrm flipV="1">
            <a:off x="11552587" y="4714407"/>
            <a:ext cx="0" cy="1184369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4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5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6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ryptonary Template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icture Placeholder 18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18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5502764" y="0"/>
            <a:ext cx="6689237" cy="6858001"/>
          </a:xfrm>
          <a:custGeom>
            <a:avLst/>
            <a:gdLst>
              <a:gd name="connsiteX0" fmla="*/ 1178594 w 6689237"/>
              <a:gd name="connsiteY0" fmla="*/ 0 h 6858001"/>
              <a:gd name="connsiteX1" fmla="*/ 4299999 w 6689237"/>
              <a:gd name="connsiteY1" fmla="*/ 0 h 6858001"/>
              <a:gd name="connsiteX2" fmla="*/ 5753473 w 6689237"/>
              <a:gd name="connsiteY2" fmla="*/ 0 h 6858001"/>
              <a:gd name="connsiteX3" fmla="*/ 6689237 w 6689237"/>
              <a:gd name="connsiteY3" fmla="*/ 0 h 6858001"/>
              <a:gd name="connsiteX4" fmla="*/ 6689237 w 6689237"/>
              <a:gd name="connsiteY4" fmla="*/ 6858000 h 6858001"/>
              <a:gd name="connsiteX5" fmla="*/ 6657063 w 6689237"/>
              <a:gd name="connsiteY5" fmla="*/ 6858000 h 6858001"/>
              <a:gd name="connsiteX6" fmla="*/ 6657063 w 6689237"/>
              <a:gd name="connsiteY6" fmla="*/ 6858001 h 6858001"/>
              <a:gd name="connsiteX7" fmla="*/ 5753473 w 6689237"/>
              <a:gd name="connsiteY7" fmla="*/ 6858001 h 6858001"/>
              <a:gd name="connsiteX8" fmla="*/ 5753473 w 6689237"/>
              <a:gd name="connsiteY8" fmla="*/ 6858000 h 6858001"/>
              <a:gd name="connsiteX9" fmla="*/ 5753472 w 6689237"/>
              <a:gd name="connsiteY9" fmla="*/ 6858000 h 6858001"/>
              <a:gd name="connsiteX10" fmla="*/ 5753472 w 6689237"/>
              <a:gd name="connsiteY10" fmla="*/ 6858001 h 6858001"/>
              <a:gd name="connsiteX11" fmla="*/ 1178593 w 6689237"/>
              <a:gd name="connsiteY11" fmla="*/ 6858001 h 6858001"/>
              <a:gd name="connsiteX12" fmla="*/ 1129774 w 6689237"/>
              <a:gd name="connsiteY12" fmla="*/ 6797568 h 6858001"/>
              <a:gd name="connsiteX13" fmla="*/ 0 w 6689237"/>
              <a:gd name="connsiteY13" fmla="*/ 3429001 h 6858001"/>
              <a:gd name="connsiteX14" fmla="*/ 1129774 w 6689237"/>
              <a:gd name="connsiteY14" fmla="*/ 6043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9237" h="6858001">
                <a:moveTo>
                  <a:pt x="1178594" y="0"/>
                </a:moveTo>
                <a:lnTo>
                  <a:pt x="4299999" y="0"/>
                </a:lnTo>
                <a:lnTo>
                  <a:pt x="5753473" y="0"/>
                </a:lnTo>
                <a:lnTo>
                  <a:pt x="6689237" y="0"/>
                </a:lnTo>
                <a:lnTo>
                  <a:pt x="6689237" y="6858000"/>
                </a:lnTo>
                <a:lnTo>
                  <a:pt x="6657063" y="6858000"/>
                </a:lnTo>
                <a:lnTo>
                  <a:pt x="6657063" y="6858001"/>
                </a:lnTo>
                <a:lnTo>
                  <a:pt x="5753473" y="6858001"/>
                </a:lnTo>
                <a:lnTo>
                  <a:pt x="5753473" y="6858000"/>
                </a:lnTo>
                <a:lnTo>
                  <a:pt x="5753472" y="6858000"/>
                </a:lnTo>
                <a:lnTo>
                  <a:pt x="5753472" y="6858001"/>
                </a:lnTo>
                <a:lnTo>
                  <a:pt x="1178593" y="6858001"/>
                </a:lnTo>
                <a:lnTo>
                  <a:pt x="1129774" y="6797568"/>
                </a:lnTo>
                <a:cubicBezTo>
                  <a:pt x="420672" y="5861127"/>
                  <a:pt x="0" y="4694191"/>
                  <a:pt x="0" y="3429001"/>
                </a:cubicBezTo>
                <a:cubicBezTo>
                  <a:pt x="0" y="2163811"/>
                  <a:pt x="420672" y="996875"/>
                  <a:pt x="1129774" y="60435"/>
                </a:cubicBezTo>
                <a:close/>
              </a:path>
            </a:pathLst>
          </a:custGeom>
        </p:spPr>
        <p:txBody>
          <a:bodyPr/>
          <a:lstStyle>
            <a:lvl1pPr algn="ctr">
              <a:defRPr lang="id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5224989" y="1"/>
            <a:ext cx="6967013" cy="6861175"/>
          </a:xfrm>
          <a:custGeom>
            <a:avLst/>
            <a:gdLst>
              <a:gd name="connsiteX0" fmla="*/ 283131 w 6967013"/>
              <a:gd name="connsiteY0" fmla="*/ 0 h 6861175"/>
              <a:gd name="connsiteX1" fmla="*/ 1238127 w 6967013"/>
              <a:gd name="connsiteY1" fmla="*/ 0 h 6861175"/>
              <a:gd name="connsiteX2" fmla="*/ 1252012 w 6967013"/>
              <a:gd name="connsiteY2" fmla="*/ 0 h 6861175"/>
              <a:gd name="connsiteX3" fmla="*/ 1321720 w 6967013"/>
              <a:gd name="connsiteY3" fmla="*/ 0 h 6861175"/>
              <a:gd name="connsiteX4" fmla="*/ 1388656 w 6967013"/>
              <a:gd name="connsiteY4" fmla="*/ 0 h 6861175"/>
              <a:gd name="connsiteX5" fmla="*/ 1440786 w 6967013"/>
              <a:gd name="connsiteY5" fmla="*/ 0 h 6861175"/>
              <a:gd name="connsiteX6" fmla="*/ 1479960 w 6967013"/>
              <a:gd name="connsiteY6" fmla="*/ 0 h 6861175"/>
              <a:gd name="connsiteX7" fmla="*/ 1508030 w 6967013"/>
              <a:gd name="connsiteY7" fmla="*/ 0 h 6861175"/>
              <a:gd name="connsiteX8" fmla="*/ 1526846 w 6967013"/>
              <a:gd name="connsiteY8" fmla="*/ 0 h 6861175"/>
              <a:gd name="connsiteX9" fmla="*/ 1544120 w 6967013"/>
              <a:gd name="connsiteY9" fmla="*/ 0 h 6861175"/>
              <a:gd name="connsiteX10" fmla="*/ 1546588 w 6967013"/>
              <a:gd name="connsiteY10" fmla="*/ 0 h 6861175"/>
              <a:gd name="connsiteX11" fmla="*/ 2349292 w 6967013"/>
              <a:gd name="connsiteY11" fmla="*/ 0 h 6861175"/>
              <a:gd name="connsiteX12" fmla="*/ 2349292 w 6967013"/>
              <a:gd name="connsiteY12" fmla="*/ 1 h 6861175"/>
              <a:gd name="connsiteX13" fmla="*/ 6967012 w 6967013"/>
              <a:gd name="connsiteY13" fmla="*/ 1 h 6861175"/>
              <a:gd name="connsiteX14" fmla="*/ 6967012 w 6967013"/>
              <a:gd name="connsiteY14" fmla="*/ 2308860 h 6861175"/>
              <a:gd name="connsiteX15" fmla="*/ 6967013 w 6967013"/>
              <a:gd name="connsiteY15" fmla="*/ 2308860 h 6861175"/>
              <a:gd name="connsiteX16" fmla="*/ 6967013 w 6967013"/>
              <a:gd name="connsiteY16" fmla="*/ 3168711 h 6861175"/>
              <a:gd name="connsiteX17" fmla="*/ 6967013 w 6967013"/>
              <a:gd name="connsiteY17" fmla="*/ 3230880 h 6861175"/>
              <a:gd name="connsiteX18" fmla="*/ 6967013 w 6967013"/>
              <a:gd name="connsiteY18" fmla="*/ 3504175 h 6861175"/>
              <a:gd name="connsiteX19" fmla="*/ 6967013 w 6967013"/>
              <a:gd name="connsiteY19" fmla="*/ 6861175 h 6861175"/>
              <a:gd name="connsiteX20" fmla="*/ 5899949 w 6967013"/>
              <a:gd name="connsiteY20" fmla="*/ 6861175 h 6861175"/>
              <a:gd name="connsiteX21" fmla="*/ 5742835 w 6967013"/>
              <a:gd name="connsiteY21" fmla="*/ 6154108 h 6861175"/>
              <a:gd name="connsiteX22" fmla="*/ 4898348 w 6967013"/>
              <a:gd name="connsiteY22" fmla="*/ 5532150 h 6861175"/>
              <a:gd name="connsiteX23" fmla="*/ 3759273 w 6967013"/>
              <a:gd name="connsiteY23" fmla="*/ 5335742 h 6861175"/>
              <a:gd name="connsiteX24" fmla="*/ 3425407 w 6967013"/>
              <a:gd name="connsiteY24" fmla="*/ 4988755 h 6861175"/>
              <a:gd name="connsiteX25" fmla="*/ 3438499 w 6967013"/>
              <a:gd name="connsiteY25" fmla="*/ 4530471 h 6861175"/>
              <a:gd name="connsiteX26" fmla="*/ 3314118 w 6967013"/>
              <a:gd name="connsiteY26" fmla="*/ 4111468 h 6861175"/>
              <a:gd name="connsiteX27" fmla="*/ 2855869 w 6967013"/>
              <a:gd name="connsiteY27" fmla="*/ 4091827 h 6861175"/>
              <a:gd name="connsiteX28" fmla="*/ 1893547 w 6967013"/>
              <a:gd name="connsiteY28" fmla="*/ 4085280 h 6861175"/>
              <a:gd name="connsiteX29" fmla="*/ 2116125 w 6967013"/>
              <a:gd name="connsiteY29" fmla="*/ 3365118 h 6861175"/>
              <a:gd name="connsiteX30" fmla="*/ 1841177 w 6967013"/>
              <a:gd name="connsiteY30" fmla="*/ 2631863 h 6861175"/>
              <a:gd name="connsiteX31" fmla="*/ 1062154 w 6967013"/>
              <a:gd name="connsiteY31" fmla="*/ 2369986 h 6861175"/>
              <a:gd name="connsiteX32" fmla="*/ 433699 w 6967013"/>
              <a:gd name="connsiteY32" fmla="*/ 2271783 h 6861175"/>
              <a:gd name="connsiteX33" fmla="*/ 8182 w 6967013"/>
              <a:gd name="connsiteY33" fmla="*/ 1846232 h 6861175"/>
              <a:gd name="connsiteX34" fmla="*/ 538441 w 6967013"/>
              <a:gd name="connsiteY34" fmla="*/ 713615 h 6861175"/>
              <a:gd name="connsiteX35" fmla="*/ 283131 w 6967013"/>
              <a:gd name="connsiteY35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967013" h="6861175">
                <a:moveTo>
                  <a:pt x="283131" y="0"/>
                </a:moveTo>
                <a:cubicBezTo>
                  <a:pt x="756927" y="0"/>
                  <a:pt x="1053050" y="0"/>
                  <a:pt x="1238127" y="0"/>
                </a:cubicBezTo>
                <a:lnTo>
                  <a:pt x="1252012" y="0"/>
                </a:lnTo>
                <a:lnTo>
                  <a:pt x="1321720" y="0"/>
                </a:lnTo>
                <a:lnTo>
                  <a:pt x="1388656" y="0"/>
                </a:lnTo>
                <a:lnTo>
                  <a:pt x="1440786" y="0"/>
                </a:lnTo>
                <a:lnTo>
                  <a:pt x="1479960" y="0"/>
                </a:lnTo>
                <a:lnTo>
                  <a:pt x="1508030" y="0"/>
                </a:lnTo>
                <a:lnTo>
                  <a:pt x="1526846" y="0"/>
                </a:lnTo>
                <a:lnTo>
                  <a:pt x="1544120" y="0"/>
                </a:lnTo>
                <a:lnTo>
                  <a:pt x="1546588" y="0"/>
                </a:lnTo>
                <a:lnTo>
                  <a:pt x="2349292" y="0"/>
                </a:lnTo>
                <a:lnTo>
                  <a:pt x="2349292" y="1"/>
                </a:lnTo>
                <a:lnTo>
                  <a:pt x="6967012" y="1"/>
                </a:lnTo>
                <a:lnTo>
                  <a:pt x="6967012" y="2308860"/>
                </a:lnTo>
                <a:lnTo>
                  <a:pt x="6967013" y="2308860"/>
                </a:lnTo>
                <a:lnTo>
                  <a:pt x="6967013" y="3168711"/>
                </a:lnTo>
                <a:lnTo>
                  <a:pt x="6967013" y="3230880"/>
                </a:lnTo>
                <a:lnTo>
                  <a:pt x="6967013" y="3504175"/>
                </a:lnTo>
                <a:cubicBezTo>
                  <a:pt x="6967013" y="6861175"/>
                  <a:pt x="6967013" y="6861175"/>
                  <a:pt x="6967013" y="6861175"/>
                </a:cubicBezTo>
                <a:cubicBezTo>
                  <a:pt x="5899949" y="6861175"/>
                  <a:pt x="5899949" y="6861175"/>
                  <a:pt x="5899949" y="6861175"/>
                </a:cubicBezTo>
                <a:cubicBezTo>
                  <a:pt x="5913041" y="6612392"/>
                  <a:pt x="5867217" y="6370156"/>
                  <a:pt x="5742835" y="6154108"/>
                </a:cubicBezTo>
                <a:cubicBezTo>
                  <a:pt x="5559535" y="5839855"/>
                  <a:pt x="5238761" y="5643448"/>
                  <a:pt x="4898348" y="5532150"/>
                </a:cubicBezTo>
                <a:cubicBezTo>
                  <a:pt x="4531749" y="5414305"/>
                  <a:pt x="4112779" y="5479775"/>
                  <a:pt x="3759273" y="5335742"/>
                </a:cubicBezTo>
                <a:cubicBezTo>
                  <a:pt x="3608706" y="5270273"/>
                  <a:pt x="3471231" y="5152428"/>
                  <a:pt x="3425407" y="4988755"/>
                </a:cubicBezTo>
                <a:cubicBezTo>
                  <a:pt x="3386128" y="4844723"/>
                  <a:pt x="3425407" y="4687597"/>
                  <a:pt x="3438499" y="4530471"/>
                </a:cubicBezTo>
                <a:cubicBezTo>
                  <a:pt x="3458139" y="4379892"/>
                  <a:pt x="3438499" y="4203125"/>
                  <a:pt x="3314118" y="4111468"/>
                </a:cubicBezTo>
                <a:cubicBezTo>
                  <a:pt x="3183189" y="4019811"/>
                  <a:pt x="3006437" y="4052545"/>
                  <a:pt x="2855869" y="4091827"/>
                </a:cubicBezTo>
                <a:cubicBezTo>
                  <a:pt x="2600559" y="4163843"/>
                  <a:pt x="2063754" y="4425720"/>
                  <a:pt x="1893547" y="4085280"/>
                </a:cubicBezTo>
                <a:cubicBezTo>
                  <a:pt x="1775712" y="3856138"/>
                  <a:pt x="2037568" y="3613901"/>
                  <a:pt x="2116125" y="3365118"/>
                </a:cubicBezTo>
                <a:cubicBezTo>
                  <a:pt x="2201229" y="3103241"/>
                  <a:pt x="2063754" y="2802083"/>
                  <a:pt x="1841177" y="2631863"/>
                </a:cubicBezTo>
                <a:cubicBezTo>
                  <a:pt x="1625145" y="2461643"/>
                  <a:pt x="1337103" y="2396174"/>
                  <a:pt x="1062154" y="2369986"/>
                </a:cubicBezTo>
                <a:cubicBezTo>
                  <a:pt x="852669" y="2350345"/>
                  <a:pt x="636637" y="2343798"/>
                  <a:pt x="433699" y="2271783"/>
                </a:cubicBezTo>
                <a:cubicBezTo>
                  <a:pt x="237306" y="2206313"/>
                  <a:pt x="47461" y="2049187"/>
                  <a:pt x="8182" y="1846232"/>
                </a:cubicBezTo>
                <a:cubicBezTo>
                  <a:pt x="-70375" y="1427229"/>
                  <a:pt x="440245" y="1126071"/>
                  <a:pt x="538441" y="713615"/>
                </a:cubicBezTo>
                <a:cubicBezTo>
                  <a:pt x="597359" y="458285"/>
                  <a:pt x="479523" y="183314"/>
                  <a:pt x="283131" y="0"/>
                </a:cubicBezTo>
                <a:close/>
              </a:path>
            </a:pathLst>
          </a:custGeom>
        </p:spPr>
        <p:txBody>
          <a:bodyPr/>
          <a:lstStyle>
            <a:lvl1pPr algn="ctr">
              <a:defRPr lang="id-ID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yptonary Templat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801854" y="0"/>
            <a:ext cx="5390146" cy="6858000"/>
          </a:xfrm>
          <a:custGeom>
            <a:avLst/>
            <a:gdLst>
              <a:gd name="connsiteX0" fmla="*/ 1922667 w 5390146"/>
              <a:gd name="connsiteY0" fmla="*/ 0 h 6858000"/>
              <a:gd name="connsiteX1" fmla="*/ 5390146 w 5390146"/>
              <a:gd name="connsiteY1" fmla="*/ 0 h 6858000"/>
              <a:gd name="connsiteX2" fmla="*/ 5390146 w 5390146"/>
              <a:gd name="connsiteY2" fmla="*/ 6858000 h 6858000"/>
              <a:gd name="connsiteX3" fmla="*/ 1922667 w 5390146"/>
              <a:gd name="connsiteY3" fmla="*/ 6858000 h 6858000"/>
              <a:gd name="connsiteX4" fmla="*/ 1771739 w 5390146"/>
              <a:gd name="connsiteY4" fmla="*/ 6761242 h 6858000"/>
              <a:gd name="connsiteX5" fmla="*/ 0 w 5390146"/>
              <a:gd name="connsiteY5" fmla="*/ 3429000 h 6858000"/>
              <a:gd name="connsiteX6" fmla="*/ 1771739 w 5390146"/>
              <a:gd name="connsiteY6" fmla="*/ 967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0146" h="6858000">
                <a:moveTo>
                  <a:pt x="1922667" y="0"/>
                </a:moveTo>
                <a:lnTo>
                  <a:pt x="5390146" y="0"/>
                </a:lnTo>
                <a:lnTo>
                  <a:pt x="5390146" y="6858000"/>
                </a:lnTo>
                <a:lnTo>
                  <a:pt x="1922667" y="6858000"/>
                </a:lnTo>
                <a:lnTo>
                  <a:pt x="1771739" y="6761242"/>
                </a:lnTo>
                <a:cubicBezTo>
                  <a:pt x="702799" y="6039080"/>
                  <a:pt x="0" y="4816114"/>
                  <a:pt x="0" y="3429000"/>
                </a:cubicBezTo>
                <a:cubicBezTo>
                  <a:pt x="0" y="2041886"/>
                  <a:pt x="702799" y="818920"/>
                  <a:pt x="1771739" y="96758"/>
                </a:cubicBezTo>
                <a:close/>
              </a:path>
            </a:pathLst>
          </a:custGeom>
        </p:spPr>
        <p:txBody>
          <a:bodyPr/>
          <a:lstStyle>
            <a:lvl1pPr>
              <a:defRPr lang="id-ID" sz="14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d-ID" dirty="0"/>
              <a:t>Image Placeholder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9" Type="http://schemas.openxmlformats.org/officeDocument/2006/relationships/theme" Target="../theme/theme1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8" Type="http://schemas.openxmlformats.org/officeDocument/2006/relationships/theme" Target="../theme/theme2.xml"/><Relationship Id="rId27" Type="http://schemas.openxmlformats.org/officeDocument/2006/relationships/tags" Target="../tags/tag175.xml"/><Relationship Id="rId26" Type="http://schemas.openxmlformats.org/officeDocument/2006/relationships/tags" Target="../tags/tag174.xml"/><Relationship Id="rId25" Type="http://schemas.openxmlformats.org/officeDocument/2006/relationships/tags" Target="../tags/tag173.xml"/><Relationship Id="rId24" Type="http://schemas.openxmlformats.org/officeDocument/2006/relationships/tags" Target="../tags/tag172.xml"/><Relationship Id="rId23" Type="http://schemas.openxmlformats.org/officeDocument/2006/relationships/tags" Target="../tags/tag171.xml"/><Relationship Id="rId22" Type="http://schemas.openxmlformats.org/officeDocument/2006/relationships/tags" Target="../tags/tag170.xml"/><Relationship Id="rId21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3" Type="http://schemas.openxmlformats.org/officeDocument/2006/relationships/theme" Target="../theme/theme3.xml"/><Relationship Id="rId12" Type="http://schemas.openxmlformats.org/officeDocument/2006/relationships/tags" Target="../tags/tag193.xml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1" Type="http://schemas.openxmlformats.org/officeDocument/2006/relationships/theme" Target="../theme/theme4.xml"/><Relationship Id="rId10" Type="http://schemas.openxmlformats.org/officeDocument/2006/relationships/tags" Target="../tags/tag206.xml"/><Relationship Id="rId1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1" Type="http://schemas.openxmlformats.org/officeDocument/2006/relationships/theme" Target="../theme/theme5.xml"/><Relationship Id="rId10" Type="http://schemas.openxmlformats.org/officeDocument/2006/relationships/tags" Target="../tags/tag224.xml"/><Relationship Id="rId1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Freeform: Shape 427"/>
          <p:cNvSpPr/>
          <p:nvPr userDrawn="1"/>
        </p:nvSpPr>
        <p:spPr>
          <a:xfrm>
            <a:off x="6706699" y="5092701"/>
            <a:ext cx="5485302" cy="1765300"/>
          </a:xfrm>
          <a:custGeom>
            <a:avLst/>
            <a:gdLst>
              <a:gd name="connsiteX0" fmla="*/ 643413 w 4742389"/>
              <a:gd name="connsiteY0" fmla="*/ 1407943 h 1526213"/>
              <a:gd name="connsiteX1" fmla="*/ 403188 w 4742389"/>
              <a:gd name="connsiteY1" fmla="*/ 1426007 h 1526213"/>
              <a:gd name="connsiteX2" fmla="*/ 603376 w 4742389"/>
              <a:gd name="connsiteY2" fmla="*/ 1410326 h 1526213"/>
              <a:gd name="connsiteX3" fmla="*/ 2316873 w 4742389"/>
              <a:gd name="connsiteY3" fmla="*/ 1406472 h 1526213"/>
              <a:gd name="connsiteX4" fmla="*/ 2292268 w 4742389"/>
              <a:gd name="connsiteY4" fmla="*/ 1414417 h 1526213"/>
              <a:gd name="connsiteX5" fmla="*/ 2070799 w 4742389"/>
              <a:gd name="connsiteY5" fmla="*/ 1474802 h 1526213"/>
              <a:gd name="connsiteX6" fmla="*/ 2094773 w 4742389"/>
              <a:gd name="connsiteY6" fmla="*/ 1479009 h 1526213"/>
              <a:gd name="connsiteX7" fmla="*/ 2107285 w 4742389"/>
              <a:gd name="connsiteY7" fmla="*/ 1481204 h 1526213"/>
              <a:gd name="connsiteX8" fmla="*/ 2117880 w 4742389"/>
              <a:gd name="connsiteY8" fmla="*/ 1483656 h 1526213"/>
              <a:gd name="connsiteX9" fmla="*/ 2315239 w 4742389"/>
              <a:gd name="connsiteY9" fmla="*/ 1425938 h 1526213"/>
              <a:gd name="connsiteX10" fmla="*/ 2347886 w 4742389"/>
              <a:gd name="connsiteY10" fmla="*/ 1414711 h 1526213"/>
              <a:gd name="connsiteX11" fmla="*/ 2328299 w 4742389"/>
              <a:gd name="connsiteY11" fmla="*/ 1409548 h 1526213"/>
              <a:gd name="connsiteX12" fmla="*/ 2322355 w 4742389"/>
              <a:gd name="connsiteY12" fmla="*/ 1407982 h 1526213"/>
              <a:gd name="connsiteX13" fmla="*/ 2271317 w 4742389"/>
              <a:gd name="connsiteY13" fmla="*/ 1393924 h 1526213"/>
              <a:gd name="connsiteX14" fmla="*/ 2070766 w 4742389"/>
              <a:gd name="connsiteY14" fmla="*/ 1448952 h 1526213"/>
              <a:gd name="connsiteX15" fmla="*/ 2003434 w 4742389"/>
              <a:gd name="connsiteY15" fmla="*/ 1463073 h 1526213"/>
              <a:gd name="connsiteX16" fmla="*/ 2007191 w 4742389"/>
              <a:gd name="connsiteY16" fmla="*/ 1463642 h 1526213"/>
              <a:gd name="connsiteX17" fmla="*/ 2059110 w 4742389"/>
              <a:gd name="connsiteY17" fmla="*/ 1472751 h 1526213"/>
              <a:gd name="connsiteX18" fmla="*/ 2291173 w 4742389"/>
              <a:gd name="connsiteY18" fmla="*/ 1409403 h 1526213"/>
              <a:gd name="connsiteX19" fmla="*/ 2307838 w 4742389"/>
              <a:gd name="connsiteY19" fmla="*/ 1403983 h 1526213"/>
              <a:gd name="connsiteX20" fmla="*/ 2378176 w 4742389"/>
              <a:gd name="connsiteY20" fmla="*/ 1386677 h 1526213"/>
              <a:gd name="connsiteX21" fmla="*/ 2329155 w 4742389"/>
              <a:gd name="connsiteY21" fmla="*/ 1402506 h 1526213"/>
              <a:gd name="connsiteX22" fmla="*/ 2358093 w 4742389"/>
              <a:gd name="connsiteY22" fmla="*/ 1411201 h 1526213"/>
              <a:gd name="connsiteX23" fmla="*/ 2407814 w 4742389"/>
              <a:gd name="connsiteY23" fmla="*/ 1394103 h 1526213"/>
              <a:gd name="connsiteX24" fmla="*/ 2233796 w 4742389"/>
              <a:gd name="connsiteY24" fmla="*/ 1383589 h 1526213"/>
              <a:gd name="connsiteX25" fmla="*/ 2052937 w 4742389"/>
              <a:gd name="connsiteY25" fmla="*/ 1428544 h 1526213"/>
              <a:gd name="connsiteX26" fmla="*/ 1931367 w 4742389"/>
              <a:gd name="connsiteY26" fmla="*/ 1452166 h 1526213"/>
              <a:gd name="connsiteX27" fmla="*/ 1989402 w 4742389"/>
              <a:gd name="connsiteY27" fmla="*/ 1460949 h 1526213"/>
              <a:gd name="connsiteX28" fmla="*/ 2070453 w 4742389"/>
              <a:gd name="connsiteY28" fmla="*/ 1443937 h 1526213"/>
              <a:gd name="connsiteX29" fmla="*/ 2261511 w 4742389"/>
              <a:gd name="connsiteY29" fmla="*/ 1391222 h 1526213"/>
              <a:gd name="connsiteX30" fmla="*/ 2329305 w 4742389"/>
              <a:gd name="connsiteY30" fmla="*/ 1378012 h 1526213"/>
              <a:gd name="connsiteX31" fmla="*/ 2283683 w 4742389"/>
              <a:gd name="connsiteY31" fmla="*/ 1390530 h 1526213"/>
              <a:gd name="connsiteX32" fmla="*/ 2320293 w 4742389"/>
              <a:gd name="connsiteY32" fmla="*/ 1399933 h 1526213"/>
              <a:gd name="connsiteX33" fmla="*/ 2368504 w 4742389"/>
              <a:gd name="connsiteY33" fmla="*/ 1384254 h 1526213"/>
              <a:gd name="connsiteX34" fmla="*/ 2365026 w 4742389"/>
              <a:gd name="connsiteY34" fmla="*/ 1383382 h 1526213"/>
              <a:gd name="connsiteX35" fmla="*/ 2195642 w 4742389"/>
              <a:gd name="connsiteY35" fmla="*/ 1373395 h 1526213"/>
              <a:gd name="connsiteX36" fmla="*/ 2036309 w 4742389"/>
              <a:gd name="connsiteY36" fmla="*/ 1407409 h 1526213"/>
              <a:gd name="connsiteX37" fmla="*/ 1849685 w 4742389"/>
              <a:gd name="connsiteY37" fmla="*/ 1439804 h 1526213"/>
              <a:gd name="connsiteX38" fmla="*/ 1914009 w 4742389"/>
              <a:gd name="connsiteY38" fmla="*/ 1449539 h 1526213"/>
              <a:gd name="connsiteX39" fmla="*/ 2051373 w 4742389"/>
              <a:gd name="connsiteY39" fmla="*/ 1422588 h 1526213"/>
              <a:gd name="connsiteX40" fmla="*/ 2222273 w 4742389"/>
              <a:gd name="connsiteY40" fmla="*/ 1380415 h 1526213"/>
              <a:gd name="connsiteX41" fmla="*/ 2222253 w 4742389"/>
              <a:gd name="connsiteY41" fmla="*/ 1380409 h 1526213"/>
              <a:gd name="connsiteX42" fmla="*/ 2287251 w 4742389"/>
              <a:gd name="connsiteY42" fmla="*/ 1370301 h 1526213"/>
              <a:gd name="connsiteX43" fmla="*/ 2245412 w 4742389"/>
              <a:gd name="connsiteY43" fmla="*/ 1380701 h 1526213"/>
              <a:gd name="connsiteX44" fmla="*/ 2273499 w 4742389"/>
              <a:gd name="connsiteY44" fmla="*/ 1387915 h 1526213"/>
              <a:gd name="connsiteX45" fmla="*/ 2316413 w 4742389"/>
              <a:gd name="connsiteY45" fmla="*/ 1376074 h 1526213"/>
              <a:gd name="connsiteX46" fmla="*/ 2314979 w 4742389"/>
              <a:gd name="connsiteY46" fmla="*/ 1375859 h 1526213"/>
              <a:gd name="connsiteX47" fmla="*/ 2436053 w 4742389"/>
              <a:gd name="connsiteY47" fmla="*/ 1367988 h 1526213"/>
              <a:gd name="connsiteX48" fmla="*/ 2389019 w 4742389"/>
              <a:gd name="connsiteY48" fmla="*/ 1383175 h 1526213"/>
              <a:gd name="connsiteX49" fmla="*/ 2408817 w 4742389"/>
              <a:gd name="connsiteY49" fmla="*/ 1387144 h 1526213"/>
              <a:gd name="connsiteX50" fmla="*/ 2415073 w 4742389"/>
              <a:gd name="connsiteY50" fmla="*/ 1388398 h 1526213"/>
              <a:gd name="connsiteX51" fmla="*/ 2420586 w 4742389"/>
              <a:gd name="connsiteY51" fmla="*/ 1389710 h 1526213"/>
              <a:gd name="connsiteX52" fmla="*/ 2468716 w 4742389"/>
              <a:gd name="connsiteY52" fmla="*/ 1373159 h 1526213"/>
              <a:gd name="connsiteX53" fmla="*/ 2154700 w 4742389"/>
              <a:gd name="connsiteY53" fmla="*/ 1363869 h 1526213"/>
              <a:gd name="connsiteX54" fmla="*/ 2023175 w 4742389"/>
              <a:gd name="connsiteY54" fmla="*/ 1388201 h 1526213"/>
              <a:gd name="connsiteX55" fmla="*/ 1759491 w 4742389"/>
              <a:gd name="connsiteY55" fmla="*/ 1427999 h 1526213"/>
              <a:gd name="connsiteX56" fmla="*/ 1808255 w 4742389"/>
              <a:gd name="connsiteY56" fmla="*/ 1433534 h 1526213"/>
              <a:gd name="connsiteX57" fmla="*/ 1834004 w 4742389"/>
              <a:gd name="connsiteY57" fmla="*/ 1437431 h 1526213"/>
              <a:gd name="connsiteX58" fmla="*/ 2035370 w 4742389"/>
              <a:gd name="connsiteY58" fmla="*/ 1402394 h 1526213"/>
              <a:gd name="connsiteX59" fmla="*/ 2184870 w 4742389"/>
              <a:gd name="connsiteY59" fmla="*/ 1370556 h 1526213"/>
              <a:gd name="connsiteX60" fmla="*/ 2180649 w 4742389"/>
              <a:gd name="connsiteY60" fmla="*/ 1369443 h 1526213"/>
              <a:gd name="connsiteX61" fmla="*/ 2174705 w 4742389"/>
              <a:gd name="connsiteY61" fmla="*/ 1367877 h 1526213"/>
              <a:gd name="connsiteX62" fmla="*/ 2247479 w 4742389"/>
              <a:gd name="connsiteY62" fmla="*/ 1362329 h 1526213"/>
              <a:gd name="connsiteX63" fmla="*/ 2207044 w 4742389"/>
              <a:gd name="connsiteY63" fmla="*/ 1370961 h 1526213"/>
              <a:gd name="connsiteX64" fmla="*/ 2218500 w 4742389"/>
              <a:gd name="connsiteY64" fmla="*/ 1373830 h 1526213"/>
              <a:gd name="connsiteX65" fmla="*/ 2224756 w 4742389"/>
              <a:gd name="connsiteY65" fmla="*/ 1375396 h 1526213"/>
              <a:gd name="connsiteX66" fmla="*/ 2233504 w 4742389"/>
              <a:gd name="connsiteY66" fmla="*/ 1377643 h 1526213"/>
              <a:gd name="connsiteX67" fmla="*/ 2274010 w 4742389"/>
              <a:gd name="connsiteY67" fmla="*/ 1367647 h 1526213"/>
              <a:gd name="connsiteX68" fmla="*/ 2257112 w 4742389"/>
              <a:gd name="connsiteY68" fmla="*/ 1364260 h 1526213"/>
              <a:gd name="connsiteX69" fmla="*/ 2389230 w 4742389"/>
              <a:gd name="connsiteY69" fmla="*/ 1361570 h 1526213"/>
              <a:gd name="connsiteX70" fmla="*/ 2344103 w 4742389"/>
              <a:gd name="connsiteY70" fmla="*/ 1373952 h 1526213"/>
              <a:gd name="connsiteX71" fmla="*/ 2359083 w 4742389"/>
              <a:gd name="connsiteY71" fmla="*/ 1377112 h 1526213"/>
              <a:gd name="connsiteX72" fmla="*/ 2365026 w 4742389"/>
              <a:gd name="connsiteY72" fmla="*/ 1378366 h 1526213"/>
              <a:gd name="connsiteX73" fmla="*/ 2378378 w 4742389"/>
              <a:gd name="connsiteY73" fmla="*/ 1381042 h 1526213"/>
              <a:gd name="connsiteX74" fmla="*/ 2424260 w 4742389"/>
              <a:gd name="connsiteY74" fmla="*/ 1366121 h 1526213"/>
              <a:gd name="connsiteX75" fmla="*/ 2407185 w 4742389"/>
              <a:gd name="connsiteY75" fmla="*/ 1363417 h 1526213"/>
              <a:gd name="connsiteX76" fmla="*/ 2341950 w 4742389"/>
              <a:gd name="connsiteY76" fmla="*/ 1356705 h 1526213"/>
              <a:gd name="connsiteX77" fmla="*/ 2304394 w 4742389"/>
              <a:gd name="connsiteY77" fmla="*/ 1366040 h 1526213"/>
              <a:gd name="connsiteX78" fmla="*/ 2304969 w 4742389"/>
              <a:gd name="connsiteY78" fmla="*/ 1366141 h 1526213"/>
              <a:gd name="connsiteX79" fmla="*/ 2317481 w 4742389"/>
              <a:gd name="connsiteY79" fmla="*/ 1368335 h 1526213"/>
              <a:gd name="connsiteX80" fmla="*/ 2332771 w 4742389"/>
              <a:gd name="connsiteY80" fmla="*/ 1371561 h 1526213"/>
              <a:gd name="connsiteX81" fmla="*/ 2374483 w 4742389"/>
              <a:gd name="connsiteY81" fmla="*/ 1360052 h 1526213"/>
              <a:gd name="connsiteX82" fmla="*/ 2114465 w 4742389"/>
              <a:gd name="connsiteY82" fmla="*/ 1355554 h 1526213"/>
              <a:gd name="connsiteX83" fmla="*/ 2012958 w 4742389"/>
              <a:gd name="connsiteY83" fmla="*/ 1370382 h 1526213"/>
              <a:gd name="connsiteX84" fmla="*/ 1652914 w 4742389"/>
              <a:gd name="connsiteY84" fmla="*/ 1415902 h 1526213"/>
              <a:gd name="connsiteX85" fmla="*/ 1740389 w 4742389"/>
              <a:gd name="connsiteY85" fmla="*/ 1425831 h 1526213"/>
              <a:gd name="connsiteX86" fmla="*/ 2022237 w 4742389"/>
              <a:gd name="connsiteY86" fmla="*/ 1383190 h 1526213"/>
              <a:gd name="connsiteX87" fmla="*/ 2141381 w 4742389"/>
              <a:gd name="connsiteY87" fmla="*/ 1361201 h 1526213"/>
              <a:gd name="connsiteX88" fmla="*/ 2124654 w 4742389"/>
              <a:gd name="connsiteY88" fmla="*/ 1357850 h 1526213"/>
              <a:gd name="connsiteX89" fmla="*/ 2205859 w 4742389"/>
              <a:gd name="connsiteY89" fmla="*/ 1354405 h 1526213"/>
              <a:gd name="connsiteX90" fmla="*/ 2167711 w 4742389"/>
              <a:gd name="connsiteY90" fmla="*/ 1361462 h 1526213"/>
              <a:gd name="connsiteX91" fmla="*/ 2174705 w 4742389"/>
              <a:gd name="connsiteY91" fmla="*/ 1362863 h 1526213"/>
              <a:gd name="connsiteX92" fmla="*/ 2195978 w 4742389"/>
              <a:gd name="connsiteY92" fmla="*/ 1368190 h 1526213"/>
              <a:gd name="connsiteX93" fmla="*/ 2235125 w 4742389"/>
              <a:gd name="connsiteY93" fmla="*/ 1359853 h 1526213"/>
              <a:gd name="connsiteX94" fmla="*/ 2227397 w 4742389"/>
              <a:gd name="connsiteY94" fmla="*/ 1358304 h 1526213"/>
              <a:gd name="connsiteX95" fmla="*/ 2214885 w 4742389"/>
              <a:gd name="connsiteY95" fmla="*/ 1355796 h 1526213"/>
              <a:gd name="connsiteX96" fmla="*/ 2295983 w 4742389"/>
              <a:gd name="connsiteY96" fmla="*/ 1351975 h 1526213"/>
              <a:gd name="connsiteX97" fmla="*/ 2263606 w 4742389"/>
              <a:gd name="connsiteY97" fmla="*/ 1358887 h 1526213"/>
              <a:gd name="connsiteX98" fmla="*/ 2290440 w 4742389"/>
              <a:gd name="connsiteY98" fmla="*/ 1363593 h 1526213"/>
              <a:gd name="connsiteX99" fmla="*/ 2325296 w 4742389"/>
              <a:gd name="connsiteY99" fmla="*/ 1354991 h 1526213"/>
              <a:gd name="connsiteX100" fmla="*/ 2495411 w 4742389"/>
              <a:gd name="connsiteY100" fmla="*/ 1348764 h 1526213"/>
              <a:gd name="connsiteX101" fmla="*/ 2495384 w 4742389"/>
              <a:gd name="connsiteY101" fmla="*/ 1348773 h 1526213"/>
              <a:gd name="connsiteX102" fmla="*/ 2490237 w 4742389"/>
              <a:gd name="connsiteY102" fmla="*/ 1350491 h 1526213"/>
              <a:gd name="connsiteX103" fmla="*/ 2447859 w 4742389"/>
              <a:gd name="connsiteY103" fmla="*/ 1364175 h 1526213"/>
              <a:gd name="connsiteX104" fmla="*/ 2480486 w 4742389"/>
              <a:gd name="connsiteY104" fmla="*/ 1369112 h 1526213"/>
              <a:gd name="connsiteX105" fmla="*/ 2512196 w 4742389"/>
              <a:gd name="connsiteY105" fmla="*/ 1358207 h 1526213"/>
              <a:gd name="connsiteX106" fmla="*/ 2528899 w 4742389"/>
              <a:gd name="connsiteY106" fmla="*/ 1351771 h 1526213"/>
              <a:gd name="connsiteX107" fmla="*/ 2165222 w 4742389"/>
              <a:gd name="connsiteY107" fmla="*/ 1348139 h 1526213"/>
              <a:gd name="connsiteX108" fmla="*/ 2128200 w 4742389"/>
              <a:gd name="connsiteY108" fmla="*/ 1353548 h 1526213"/>
              <a:gd name="connsiteX109" fmla="*/ 2154407 w 4742389"/>
              <a:gd name="connsiteY109" fmla="*/ 1358797 h 1526213"/>
              <a:gd name="connsiteX110" fmla="*/ 2190793 w 4742389"/>
              <a:gd name="connsiteY110" fmla="*/ 1352082 h 1526213"/>
              <a:gd name="connsiteX111" fmla="*/ 2076862 w 4742389"/>
              <a:gd name="connsiteY111" fmla="*/ 1347080 h 1526213"/>
              <a:gd name="connsiteX112" fmla="*/ 1608761 w 4742389"/>
              <a:gd name="connsiteY112" fmla="*/ 1395903 h 1526213"/>
              <a:gd name="connsiteX113" fmla="*/ 1516343 w 4742389"/>
              <a:gd name="connsiteY113" fmla="*/ 1404140 h 1526213"/>
              <a:gd name="connsiteX114" fmla="*/ 1553015 w 4742389"/>
              <a:gd name="connsiteY114" fmla="*/ 1407817 h 1526213"/>
              <a:gd name="connsiteX115" fmla="*/ 1559271 w 4742389"/>
              <a:gd name="connsiteY115" fmla="*/ 1408444 h 1526213"/>
              <a:gd name="connsiteX116" fmla="*/ 1609318 w 4742389"/>
              <a:gd name="connsiteY116" fmla="*/ 1410953 h 1526213"/>
              <a:gd name="connsiteX117" fmla="*/ 1631961 w 4742389"/>
              <a:gd name="connsiteY117" fmla="*/ 1413523 h 1526213"/>
              <a:gd name="connsiteX118" fmla="*/ 2012019 w 4742389"/>
              <a:gd name="connsiteY118" fmla="*/ 1365058 h 1526213"/>
              <a:gd name="connsiteX119" fmla="*/ 2098552 w 4742389"/>
              <a:gd name="connsiteY119" fmla="*/ 1351968 h 1526213"/>
              <a:gd name="connsiteX120" fmla="*/ 2246510 w 4742389"/>
              <a:gd name="connsiteY120" fmla="*/ 1346884 h 1526213"/>
              <a:gd name="connsiteX121" fmla="*/ 2221525 w 4742389"/>
              <a:gd name="connsiteY121" fmla="*/ 1351506 h 1526213"/>
              <a:gd name="connsiteX122" fmla="*/ 2250476 w 4742389"/>
              <a:gd name="connsiteY122" fmla="*/ 1356584 h 1526213"/>
              <a:gd name="connsiteX123" fmla="*/ 2279891 w 4742389"/>
              <a:gd name="connsiteY123" fmla="*/ 1350319 h 1526213"/>
              <a:gd name="connsiteX124" fmla="*/ 2450575 w 4742389"/>
              <a:gd name="connsiteY124" fmla="*/ 1344737 h 1526213"/>
              <a:gd name="connsiteX125" fmla="*/ 2403537 w 4742389"/>
              <a:gd name="connsiteY125" fmla="*/ 1357644 h 1526213"/>
              <a:gd name="connsiteX126" fmla="*/ 2409688 w 4742389"/>
              <a:gd name="connsiteY126" fmla="*/ 1358401 h 1526213"/>
              <a:gd name="connsiteX127" fmla="*/ 2435834 w 4742389"/>
              <a:gd name="connsiteY127" fmla="*/ 1362356 h 1526213"/>
              <a:gd name="connsiteX128" fmla="*/ 2481478 w 4742389"/>
              <a:gd name="connsiteY128" fmla="*/ 1347512 h 1526213"/>
              <a:gd name="connsiteX129" fmla="*/ 2203856 w 4742389"/>
              <a:gd name="connsiteY129" fmla="*/ 1342495 h 1526213"/>
              <a:gd name="connsiteX130" fmla="*/ 2182766 w 4742389"/>
              <a:gd name="connsiteY130" fmla="*/ 1345576 h 1526213"/>
              <a:gd name="connsiteX131" fmla="*/ 2204876 w 4742389"/>
              <a:gd name="connsiteY131" fmla="*/ 1348900 h 1526213"/>
              <a:gd name="connsiteX132" fmla="*/ 2206615 w 4742389"/>
              <a:gd name="connsiteY132" fmla="*/ 1349161 h 1526213"/>
              <a:gd name="connsiteX133" fmla="*/ 2228818 w 4742389"/>
              <a:gd name="connsiteY133" fmla="*/ 1345064 h 1526213"/>
              <a:gd name="connsiteX134" fmla="*/ 2125471 w 4742389"/>
              <a:gd name="connsiteY134" fmla="*/ 1342010 h 1526213"/>
              <a:gd name="connsiteX135" fmla="*/ 2092630 w 4742389"/>
              <a:gd name="connsiteY135" fmla="*/ 1345435 h 1526213"/>
              <a:gd name="connsiteX136" fmla="*/ 2112055 w 4742389"/>
              <a:gd name="connsiteY136" fmla="*/ 1349925 h 1526213"/>
              <a:gd name="connsiteX137" fmla="*/ 2144739 w 4742389"/>
              <a:gd name="connsiteY137" fmla="*/ 1344981 h 1526213"/>
              <a:gd name="connsiteX138" fmla="*/ 2129493 w 4742389"/>
              <a:gd name="connsiteY138" fmla="*/ 1342630 h 1526213"/>
              <a:gd name="connsiteX139" fmla="*/ 2406147 w 4742389"/>
              <a:gd name="connsiteY139" fmla="*/ 1340747 h 1526213"/>
              <a:gd name="connsiteX140" fmla="*/ 2359815 w 4742389"/>
              <a:gd name="connsiteY140" fmla="*/ 1352264 h 1526213"/>
              <a:gd name="connsiteX141" fmla="*/ 2389481 w 4742389"/>
              <a:gd name="connsiteY141" fmla="*/ 1355914 h 1526213"/>
              <a:gd name="connsiteX142" fmla="*/ 2435045 w 4742389"/>
              <a:gd name="connsiteY142" fmla="*/ 1343343 h 1526213"/>
              <a:gd name="connsiteX143" fmla="*/ 2039442 w 4742389"/>
              <a:gd name="connsiteY143" fmla="*/ 1338647 h 1526213"/>
              <a:gd name="connsiteX144" fmla="*/ 2002016 w 4742389"/>
              <a:gd name="connsiteY144" fmla="*/ 1341063 h 1526213"/>
              <a:gd name="connsiteX145" fmla="*/ 1604112 w 4742389"/>
              <a:gd name="connsiteY145" fmla="*/ 1370511 h 1526213"/>
              <a:gd name="connsiteX146" fmla="*/ 1284898 w 4742389"/>
              <a:gd name="connsiteY146" fmla="*/ 1393067 h 1526213"/>
              <a:gd name="connsiteX147" fmla="*/ 1307786 w 4742389"/>
              <a:gd name="connsiteY147" fmla="*/ 1393704 h 1526213"/>
              <a:gd name="connsiteX148" fmla="*/ 1409130 w 4742389"/>
              <a:gd name="connsiteY148" fmla="*/ 1398409 h 1526213"/>
              <a:gd name="connsiteX149" fmla="*/ 1486203 w 4742389"/>
              <a:gd name="connsiteY149" fmla="*/ 1402273 h 1526213"/>
              <a:gd name="connsiteX150" fmla="*/ 1608761 w 4742389"/>
              <a:gd name="connsiteY150" fmla="*/ 1390888 h 1526213"/>
              <a:gd name="connsiteX151" fmla="*/ 2057350 w 4742389"/>
              <a:gd name="connsiteY151" fmla="*/ 1342682 h 1526213"/>
              <a:gd name="connsiteX152" fmla="*/ 2358501 w 4742389"/>
              <a:gd name="connsiteY152" fmla="*/ 1338629 h 1526213"/>
              <a:gd name="connsiteX153" fmla="*/ 2318464 w 4742389"/>
              <a:gd name="connsiteY153" fmla="*/ 1347176 h 1526213"/>
              <a:gd name="connsiteX154" fmla="*/ 2344156 w 4742389"/>
              <a:gd name="connsiteY154" fmla="*/ 1350337 h 1526213"/>
              <a:gd name="connsiteX155" fmla="*/ 2386901 w 4742389"/>
              <a:gd name="connsiteY155" fmla="*/ 1339789 h 1526213"/>
              <a:gd name="connsiteX156" fmla="*/ 2162054 w 4742389"/>
              <a:gd name="connsiteY156" fmla="*/ 1338194 h 1526213"/>
              <a:gd name="connsiteX157" fmla="*/ 2145290 w 4742389"/>
              <a:gd name="connsiteY157" fmla="*/ 1339943 h 1526213"/>
              <a:gd name="connsiteX158" fmla="*/ 2161718 w 4742389"/>
              <a:gd name="connsiteY158" fmla="*/ 1342412 h 1526213"/>
              <a:gd name="connsiteX159" fmla="*/ 2178448 w 4742389"/>
              <a:gd name="connsiteY159" fmla="*/ 1339881 h 1526213"/>
              <a:gd name="connsiteX160" fmla="*/ 2303316 w 4742389"/>
              <a:gd name="connsiteY160" fmla="*/ 1336375 h 1526213"/>
              <a:gd name="connsiteX161" fmla="*/ 2274305 w 4742389"/>
              <a:gd name="connsiteY161" fmla="*/ 1341742 h 1526213"/>
              <a:gd name="connsiteX162" fmla="*/ 2303371 w 4742389"/>
              <a:gd name="connsiteY162" fmla="*/ 1345319 h 1526213"/>
              <a:gd name="connsiteX163" fmla="*/ 2338599 w 4742389"/>
              <a:gd name="connsiteY163" fmla="*/ 1337816 h 1526213"/>
              <a:gd name="connsiteX164" fmla="*/ 2084118 w 4742389"/>
              <a:gd name="connsiteY164" fmla="*/ 1335762 h 1526213"/>
              <a:gd name="connsiteX165" fmla="*/ 2058060 w 4742389"/>
              <a:gd name="connsiteY165" fmla="*/ 1337445 h 1526213"/>
              <a:gd name="connsiteX166" fmla="*/ 2073303 w 4742389"/>
              <a:gd name="connsiteY166" fmla="*/ 1340968 h 1526213"/>
              <a:gd name="connsiteX167" fmla="*/ 2099804 w 4742389"/>
              <a:gd name="connsiteY167" fmla="*/ 1338120 h 1526213"/>
              <a:gd name="connsiteX168" fmla="*/ 2258325 w 4742389"/>
              <a:gd name="connsiteY168" fmla="*/ 1334538 h 1526213"/>
              <a:gd name="connsiteX169" fmla="*/ 2238863 w 4742389"/>
              <a:gd name="connsiteY169" fmla="*/ 1337381 h 1526213"/>
              <a:gd name="connsiteX170" fmla="*/ 2257812 w 4742389"/>
              <a:gd name="connsiteY170" fmla="*/ 1339713 h 1526213"/>
              <a:gd name="connsiteX171" fmla="*/ 2280863 w 4742389"/>
              <a:gd name="connsiteY171" fmla="*/ 1335459 h 1526213"/>
              <a:gd name="connsiteX172" fmla="*/ 2117484 w 4742389"/>
              <a:gd name="connsiteY172" fmla="*/ 1333608 h 1526213"/>
              <a:gd name="connsiteX173" fmla="*/ 2108922 w 4742389"/>
              <a:gd name="connsiteY173" fmla="*/ 1334161 h 1526213"/>
              <a:gd name="connsiteX174" fmla="*/ 2117294 w 4742389"/>
              <a:gd name="connsiteY174" fmla="*/ 1335734 h 1526213"/>
              <a:gd name="connsiteX175" fmla="*/ 2119259 w 4742389"/>
              <a:gd name="connsiteY175" fmla="*/ 1336030 h 1526213"/>
              <a:gd name="connsiteX176" fmla="*/ 2129903 w 4742389"/>
              <a:gd name="connsiteY176" fmla="*/ 1334886 h 1526213"/>
              <a:gd name="connsiteX177" fmla="*/ 2214330 w 4742389"/>
              <a:gd name="connsiteY177" fmla="*/ 1332742 h 1526213"/>
              <a:gd name="connsiteX178" fmla="*/ 2206623 w 4742389"/>
              <a:gd name="connsiteY178" fmla="*/ 1333546 h 1526213"/>
              <a:gd name="connsiteX179" fmla="*/ 2210301 w 4742389"/>
              <a:gd name="connsiteY179" fmla="*/ 1333867 h 1526213"/>
              <a:gd name="connsiteX180" fmla="*/ 2214659 w 4742389"/>
              <a:gd name="connsiteY180" fmla="*/ 1334403 h 1526213"/>
              <a:gd name="connsiteX181" fmla="*/ 2223238 w 4742389"/>
              <a:gd name="connsiteY181" fmla="*/ 1333105 h 1526213"/>
              <a:gd name="connsiteX182" fmla="*/ 2043194 w 4742389"/>
              <a:gd name="connsiteY182" fmla="*/ 1329610 h 1526213"/>
              <a:gd name="connsiteX183" fmla="*/ 2024364 w 4742389"/>
              <a:gd name="connsiteY183" fmla="*/ 1329818 h 1526213"/>
              <a:gd name="connsiteX184" fmla="*/ 2027055 w 4742389"/>
              <a:gd name="connsiteY184" fmla="*/ 1330278 h 1526213"/>
              <a:gd name="connsiteX185" fmla="*/ 2041108 w 4742389"/>
              <a:gd name="connsiteY185" fmla="*/ 1333527 h 1526213"/>
              <a:gd name="connsiteX186" fmla="*/ 2060792 w 4742389"/>
              <a:gd name="connsiteY186" fmla="*/ 1332256 h 1526213"/>
              <a:gd name="connsiteX187" fmla="*/ 2556751 w 4742389"/>
              <a:gd name="connsiteY187" fmla="*/ 1328281 h 1526213"/>
              <a:gd name="connsiteX188" fmla="*/ 2531411 w 4742389"/>
              <a:gd name="connsiteY188" fmla="*/ 1336743 h 1526213"/>
              <a:gd name="connsiteX189" fmla="*/ 2511183 w 4742389"/>
              <a:gd name="connsiteY189" fmla="*/ 1343497 h 1526213"/>
              <a:gd name="connsiteX190" fmla="*/ 2544027 w 4742389"/>
              <a:gd name="connsiteY190" fmla="*/ 1345942 h 1526213"/>
              <a:gd name="connsiteX191" fmla="*/ 2568621 w 4742389"/>
              <a:gd name="connsiteY191" fmla="*/ 1336466 h 1526213"/>
              <a:gd name="connsiteX192" fmla="*/ 2588499 w 4742389"/>
              <a:gd name="connsiteY192" fmla="*/ 1328806 h 1526213"/>
              <a:gd name="connsiteX193" fmla="*/ 2508372 w 4742389"/>
              <a:gd name="connsiteY193" fmla="*/ 1327480 h 1526213"/>
              <a:gd name="connsiteX194" fmla="*/ 2508269 w 4742389"/>
              <a:gd name="connsiteY194" fmla="*/ 1327512 h 1526213"/>
              <a:gd name="connsiteX195" fmla="*/ 2467095 w 4742389"/>
              <a:gd name="connsiteY195" fmla="*/ 1340204 h 1526213"/>
              <a:gd name="connsiteX196" fmla="*/ 2467064 w 4742389"/>
              <a:gd name="connsiteY196" fmla="*/ 1340213 h 1526213"/>
              <a:gd name="connsiteX197" fmla="*/ 2496859 w 4742389"/>
              <a:gd name="connsiteY197" fmla="*/ 1342431 h 1526213"/>
              <a:gd name="connsiteX198" fmla="*/ 2540061 w 4742389"/>
              <a:gd name="connsiteY198" fmla="*/ 1328005 h 1526213"/>
              <a:gd name="connsiteX199" fmla="*/ 2460291 w 4742389"/>
              <a:gd name="connsiteY199" fmla="*/ 1326684 h 1526213"/>
              <a:gd name="connsiteX200" fmla="*/ 2447701 w 4742389"/>
              <a:gd name="connsiteY200" fmla="*/ 1330418 h 1526213"/>
              <a:gd name="connsiteX201" fmla="*/ 2421841 w 4742389"/>
              <a:gd name="connsiteY201" fmla="*/ 1336846 h 1526213"/>
              <a:gd name="connsiteX202" fmla="*/ 2450782 w 4742389"/>
              <a:gd name="connsiteY202" fmla="*/ 1339001 h 1526213"/>
              <a:gd name="connsiteX203" fmla="*/ 2464592 w 4742389"/>
              <a:gd name="connsiteY203" fmla="*/ 1335190 h 1526213"/>
              <a:gd name="connsiteX204" fmla="*/ 2490560 w 4742389"/>
              <a:gd name="connsiteY204" fmla="*/ 1327185 h 1526213"/>
              <a:gd name="connsiteX205" fmla="*/ 2329673 w 4742389"/>
              <a:gd name="connsiteY205" fmla="*/ 1326450 h 1526213"/>
              <a:gd name="connsiteX206" fmla="*/ 2312386 w 4742389"/>
              <a:gd name="connsiteY206" fmla="*/ 1326641 h 1526213"/>
              <a:gd name="connsiteX207" fmla="*/ 2288043 w 4742389"/>
              <a:gd name="connsiteY207" fmla="*/ 1330197 h 1526213"/>
              <a:gd name="connsiteX208" fmla="*/ 2305151 w 4742389"/>
              <a:gd name="connsiteY208" fmla="*/ 1330976 h 1526213"/>
              <a:gd name="connsiteX209" fmla="*/ 2417751 w 4742389"/>
              <a:gd name="connsiteY209" fmla="*/ 1325980 h 1526213"/>
              <a:gd name="connsiteX210" fmla="*/ 2378665 w 4742389"/>
              <a:gd name="connsiteY210" fmla="*/ 1334324 h 1526213"/>
              <a:gd name="connsiteX211" fmla="*/ 2402616 w 4742389"/>
              <a:gd name="connsiteY211" fmla="*/ 1335415 h 1526213"/>
              <a:gd name="connsiteX212" fmla="*/ 2404158 w 4742389"/>
              <a:gd name="connsiteY212" fmla="*/ 1335530 h 1526213"/>
              <a:gd name="connsiteX213" fmla="*/ 2441278 w 4742389"/>
              <a:gd name="connsiteY213" fmla="*/ 1326370 h 1526213"/>
              <a:gd name="connsiteX214" fmla="*/ 2395372 w 4742389"/>
              <a:gd name="connsiteY214" fmla="*/ 1325725 h 1526213"/>
              <a:gd name="connsiteX215" fmla="*/ 2358699 w 4742389"/>
              <a:gd name="connsiteY215" fmla="*/ 1326130 h 1526213"/>
              <a:gd name="connsiteX216" fmla="*/ 2327099 w 4742389"/>
              <a:gd name="connsiteY216" fmla="*/ 1331976 h 1526213"/>
              <a:gd name="connsiteX217" fmla="*/ 2359165 w 4742389"/>
              <a:gd name="connsiteY217" fmla="*/ 1333436 h 1526213"/>
              <a:gd name="connsiteX218" fmla="*/ 1990882 w 4742389"/>
              <a:gd name="connsiteY218" fmla="*/ 1324092 h 1526213"/>
              <a:gd name="connsiteX219" fmla="*/ 1995991 w 4742389"/>
              <a:gd name="connsiteY219" fmla="*/ 1324966 h 1526213"/>
              <a:gd name="connsiteX220" fmla="*/ 2001654 w 4742389"/>
              <a:gd name="connsiteY220" fmla="*/ 1324738 h 1526213"/>
              <a:gd name="connsiteX221" fmla="*/ 2007341 w 4742389"/>
              <a:gd name="connsiteY221" fmla="*/ 1324644 h 1526213"/>
              <a:gd name="connsiteX222" fmla="*/ 2002542 w 4742389"/>
              <a:gd name="connsiteY222" fmla="*/ 1324129 h 1526213"/>
              <a:gd name="connsiteX223" fmla="*/ 2384183 w 4742389"/>
              <a:gd name="connsiteY223" fmla="*/ 1316390 h 1526213"/>
              <a:gd name="connsiteX224" fmla="*/ 2381275 w 4742389"/>
              <a:gd name="connsiteY224" fmla="*/ 1316577 h 1526213"/>
              <a:gd name="connsiteX225" fmla="*/ 2366770 w 4742389"/>
              <a:gd name="connsiteY225" fmla="*/ 1318696 h 1526213"/>
              <a:gd name="connsiteX226" fmla="*/ 2372170 w 4742389"/>
              <a:gd name="connsiteY226" fmla="*/ 1318607 h 1526213"/>
              <a:gd name="connsiteX227" fmla="*/ 2451213 w 4742389"/>
              <a:gd name="connsiteY227" fmla="*/ 1313030 h 1526213"/>
              <a:gd name="connsiteX228" fmla="*/ 2421664 w 4742389"/>
              <a:gd name="connsiteY228" fmla="*/ 1314380 h 1526213"/>
              <a:gd name="connsiteX229" fmla="*/ 2417617 w 4742389"/>
              <a:gd name="connsiteY229" fmla="*/ 1315230 h 1526213"/>
              <a:gd name="connsiteX230" fmla="*/ 2401604 w 4742389"/>
              <a:gd name="connsiteY230" fmla="*/ 1318193 h 1526213"/>
              <a:gd name="connsiteX231" fmla="*/ 2428366 w 4742389"/>
              <a:gd name="connsiteY231" fmla="*/ 1318699 h 1526213"/>
              <a:gd name="connsiteX232" fmla="*/ 2429812 w 4742389"/>
              <a:gd name="connsiteY232" fmla="*/ 1318391 h 1526213"/>
              <a:gd name="connsiteX233" fmla="*/ 2492367 w 4742389"/>
              <a:gd name="connsiteY233" fmla="*/ 1311149 h 1526213"/>
              <a:gd name="connsiteX234" fmla="*/ 2475699 w 4742389"/>
              <a:gd name="connsiteY234" fmla="*/ 1311911 h 1526213"/>
              <a:gd name="connsiteX235" fmla="*/ 2447182 w 4742389"/>
              <a:gd name="connsiteY235" fmla="*/ 1319055 h 1526213"/>
              <a:gd name="connsiteX236" fmla="*/ 2465084 w 4742389"/>
              <a:gd name="connsiteY236" fmla="*/ 1319393 h 1526213"/>
              <a:gd name="connsiteX237" fmla="*/ 2551323 w 4742389"/>
              <a:gd name="connsiteY237" fmla="*/ 1308454 h 1526213"/>
              <a:gd name="connsiteX238" fmla="*/ 2516377 w 4742389"/>
              <a:gd name="connsiteY238" fmla="*/ 1310052 h 1526213"/>
              <a:gd name="connsiteX239" fmla="*/ 2483691 w 4742389"/>
              <a:gd name="connsiteY239" fmla="*/ 1319745 h 1526213"/>
              <a:gd name="connsiteX240" fmla="*/ 2512904 w 4742389"/>
              <a:gd name="connsiteY240" fmla="*/ 1320298 h 1526213"/>
              <a:gd name="connsiteX241" fmla="*/ 2521016 w 4742389"/>
              <a:gd name="connsiteY241" fmla="*/ 1317797 h 1526213"/>
              <a:gd name="connsiteX242" fmla="*/ 2549989 w 4742389"/>
              <a:gd name="connsiteY242" fmla="*/ 1308865 h 1526213"/>
              <a:gd name="connsiteX243" fmla="*/ 2604968 w 4742389"/>
              <a:gd name="connsiteY243" fmla="*/ 1306003 h 1526213"/>
              <a:gd name="connsiteX244" fmla="*/ 2572584 w 4742389"/>
              <a:gd name="connsiteY244" fmla="*/ 1307483 h 1526213"/>
              <a:gd name="connsiteX245" fmla="*/ 2564691 w 4742389"/>
              <a:gd name="connsiteY245" fmla="*/ 1310119 h 1526213"/>
              <a:gd name="connsiteX246" fmla="*/ 2530587 w 4742389"/>
              <a:gd name="connsiteY246" fmla="*/ 1320632 h 1526213"/>
              <a:gd name="connsiteX247" fmla="*/ 2560448 w 4742389"/>
              <a:gd name="connsiteY247" fmla="*/ 1321197 h 1526213"/>
              <a:gd name="connsiteX248" fmla="*/ 2573132 w 4742389"/>
              <a:gd name="connsiteY248" fmla="*/ 1316961 h 1526213"/>
              <a:gd name="connsiteX249" fmla="*/ 2585331 w 4742389"/>
              <a:gd name="connsiteY249" fmla="*/ 1312888 h 1526213"/>
              <a:gd name="connsiteX250" fmla="*/ 2653426 w 4742389"/>
              <a:gd name="connsiteY250" fmla="*/ 1303788 h 1526213"/>
              <a:gd name="connsiteX251" fmla="*/ 2624288 w 4742389"/>
              <a:gd name="connsiteY251" fmla="*/ 1305120 h 1526213"/>
              <a:gd name="connsiteX252" fmla="*/ 2587833 w 4742389"/>
              <a:gd name="connsiteY252" fmla="*/ 1317902 h 1526213"/>
              <a:gd name="connsiteX253" fmla="*/ 2577026 w 4742389"/>
              <a:gd name="connsiteY253" fmla="*/ 1321510 h 1526213"/>
              <a:gd name="connsiteX254" fmla="*/ 2606011 w 4742389"/>
              <a:gd name="connsiteY254" fmla="*/ 1322059 h 1526213"/>
              <a:gd name="connsiteX255" fmla="*/ 2609795 w 4742389"/>
              <a:gd name="connsiteY255" fmla="*/ 1320600 h 1526213"/>
              <a:gd name="connsiteX256" fmla="*/ 2488093 w 4742389"/>
              <a:gd name="connsiteY256" fmla="*/ 1303682 h 1526213"/>
              <a:gd name="connsiteX257" fmla="*/ 2455475 w 4742389"/>
              <a:gd name="connsiteY257" fmla="*/ 1307276 h 1526213"/>
              <a:gd name="connsiteX258" fmla="*/ 2454047 w 4742389"/>
              <a:gd name="connsiteY258" fmla="*/ 1307576 h 1526213"/>
              <a:gd name="connsiteX259" fmla="*/ 2477878 w 4742389"/>
              <a:gd name="connsiteY259" fmla="*/ 1306350 h 1526213"/>
              <a:gd name="connsiteX260" fmla="*/ 2479861 w 4742389"/>
              <a:gd name="connsiteY260" fmla="*/ 1305853 h 1526213"/>
              <a:gd name="connsiteX261" fmla="*/ 2533705 w 4742389"/>
              <a:gd name="connsiteY261" fmla="*/ 1298657 h 1526213"/>
              <a:gd name="connsiteX262" fmla="*/ 2524604 w 4742389"/>
              <a:gd name="connsiteY262" fmla="*/ 1299659 h 1526213"/>
              <a:gd name="connsiteX263" fmla="*/ 2503073 w 4742389"/>
              <a:gd name="connsiteY263" fmla="*/ 1305053 h 1526213"/>
              <a:gd name="connsiteX264" fmla="*/ 2514481 w 4742389"/>
              <a:gd name="connsiteY264" fmla="*/ 1304466 h 1526213"/>
              <a:gd name="connsiteX265" fmla="*/ 2605028 w 4742389"/>
              <a:gd name="connsiteY265" fmla="*/ 1290798 h 1526213"/>
              <a:gd name="connsiteX266" fmla="*/ 2567269 w 4742389"/>
              <a:gd name="connsiteY266" fmla="*/ 1294959 h 1526213"/>
              <a:gd name="connsiteX267" fmla="*/ 2539563 w 4742389"/>
              <a:gd name="connsiteY267" fmla="*/ 1303175 h 1526213"/>
              <a:gd name="connsiteX268" fmla="*/ 2573141 w 4742389"/>
              <a:gd name="connsiteY268" fmla="*/ 1301447 h 1526213"/>
              <a:gd name="connsiteX269" fmla="*/ 2660687 w 4742389"/>
              <a:gd name="connsiteY269" fmla="*/ 1284666 h 1526213"/>
              <a:gd name="connsiteX270" fmla="*/ 2631170 w 4742389"/>
              <a:gd name="connsiteY270" fmla="*/ 1287918 h 1526213"/>
              <a:gd name="connsiteX271" fmla="*/ 2593847 w 4742389"/>
              <a:gd name="connsiteY271" fmla="*/ 1300382 h 1526213"/>
              <a:gd name="connsiteX272" fmla="*/ 2625671 w 4742389"/>
              <a:gd name="connsiteY272" fmla="*/ 1298744 h 1526213"/>
              <a:gd name="connsiteX273" fmla="*/ 2635381 w 4742389"/>
              <a:gd name="connsiteY273" fmla="*/ 1295340 h 1526213"/>
              <a:gd name="connsiteX274" fmla="*/ 2718032 w 4742389"/>
              <a:gd name="connsiteY274" fmla="*/ 1278348 h 1526213"/>
              <a:gd name="connsiteX275" fmla="*/ 2688577 w 4742389"/>
              <a:gd name="connsiteY275" fmla="*/ 1281593 h 1526213"/>
              <a:gd name="connsiteX276" fmla="*/ 2685430 w 4742389"/>
              <a:gd name="connsiteY276" fmla="*/ 1282805 h 1526213"/>
              <a:gd name="connsiteX277" fmla="*/ 2644928 w 4742389"/>
              <a:gd name="connsiteY277" fmla="*/ 1297753 h 1526213"/>
              <a:gd name="connsiteX278" fmla="*/ 2672812 w 4742389"/>
              <a:gd name="connsiteY278" fmla="*/ 1296318 h 1526213"/>
              <a:gd name="connsiteX279" fmla="*/ 2707393 w 4742389"/>
              <a:gd name="connsiteY279" fmla="*/ 1282993 h 1526213"/>
              <a:gd name="connsiteX280" fmla="*/ 2664685 w 4742389"/>
              <a:gd name="connsiteY280" fmla="*/ 1270749 h 1526213"/>
              <a:gd name="connsiteX281" fmla="*/ 2629561 w 4742389"/>
              <a:gd name="connsiteY281" fmla="*/ 1276485 h 1526213"/>
              <a:gd name="connsiteX282" fmla="*/ 2605034 w 4742389"/>
              <a:gd name="connsiteY282" fmla="*/ 1283759 h 1526213"/>
              <a:gd name="connsiteX283" fmla="*/ 2636153 w 4742389"/>
              <a:gd name="connsiteY283" fmla="*/ 1280404 h 1526213"/>
              <a:gd name="connsiteX284" fmla="*/ 2659785 w 4742389"/>
              <a:gd name="connsiteY284" fmla="*/ 1272512 h 1526213"/>
              <a:gd name="connsiteX285" fmla="*/ 2721202 w 4742389"/>
              <a:gd name="connsiteY285" fmla="*/ 1261521 h 1526213"/>
              <a:gd name="connsiteX286" fmla="*/ 2699701 w 4742389"/>
              <a:gd name="connsiteY286" fmla="*/ 1265032 h 1526213"/>
              <a:gd name="connsiteX287" fmla="*/ 2662287 w 4742389"/>
              <a:gd name="connsiteY287" fmla="*/ 1277526 h 1526213"/>
              <a:gd name="connsiteX288" fmla="*/ 2662020 w 4742389"/>
              <a:gd name="connsiteY288" fmla="*/ 1277615 h 1526213"/>
              <a:gd name="connsiteX289" fmla="*/ 2682683 w 4742389"/>
              <a:gd name="connsiteY289" fmla="*/ 1275388 h 1526213"/>
              <a:gd name="connsiteX290" fmla="*/ 2682927 w 4742389"/>
              <a:gd name="connsiteY290" fmla="*/ 1275285 h 1526213"/>
              <a:gd name="connsiteX291" fmla="*/ 2714384 w 4742389"/>
              <a:gd name="connsiteY291" fmla="*/ 1252876 h 1526213"/>
              <a:gd name="connsiteX292" fmla="*/ 2705116 w 4742389"/>
              <a:gd name="connsiteY292" fmla="*/ 1254824 h 1526213"/>
              <a:gd name="connsiteX293" fmla="*/ 2681292 w 4742389"/>
              <a:gd name="connsiteY293" fmla="*/ 1261251 h 1526213"/>
              <a:gd name="connsiteX294" fmla="*/ 2699013 w 4742389"/>
              <a:gd name="connsiteY294" fmla="*/ 1258404 h 1526213"/>
              <a:gd name="connsiteX295" fmla="*/ 2777684 w 4742389"/>
              <a:gd name="connsiteY295" fmla="*/ 1252298 h 1526213"/>
              <a:gd name="connsiteX296" fmla="*/ 2754993 w 4742389"/>
              <a:gd name="connsiteY296" fmla="*/ 1256003 h 1526213"/>
              <a:gd name="connsiteX297" fmla="*/ 2726604 w 4742389"/>
              <a:gd name="connsiteY297" fmla="*/ 1266942 h 1526213"/>
              <a:gd name="connsiteX298" fmla="*/ 2713229 w 4742389"/>
              <a:gd name="connsiteY298" fmla="*/ 1272095 h 1526213"/>
              <a:gd name="connsiteX299" fmla="*/ 2738617 w 4742389"/>
              <a:gd name="connsiteY299" fmla="*/ 1269358 h 1526213"/>
              <a:gd name="connsiteX300" fmla="*/ 2763818 w 4742389"/>
              <a:gd name="connsiteY300" fmla="*/ 1258353 h 1526213"/>
              <a:gd name="connsiteX301" fmla="*/ 2786235 w 4742389"/>
              <a:gd name="connsiteY301" fmla="*/ 1237780 h 1526213"/>
              <a:gd name="connsiteX302" fmla="*/ 2770055 w 4742389"/>
              <a:gd name="connsiteY302" fmla="*/ 1241179 h 1526213"/>
              <a:gd name="connsiteX303" fmla="*/ 2764899 w 4742389"/>
              <a:gd name="connsiteY303" fmla="*/ 1243082 h 1526213"/>
              <a:gd name="connsiteX304" fmla="*/ 2759884 w 4742389"/>
              <a:gd name="connsiteY304" fmla="*/ 1244933 h 1526213"/>
              <a:gd name="connsiteX305" fmla="*/ 2738576 w 4742389"/>
              <a:gd name="connsiteY305" fmla="*/ 1252049 h 1526213"/>
              <a:gd name="connsiteX306" fmla="*/ 2754778 w 4742389"/>
              <a:gd name="connsiteY306" fmla="*/ 1249447 h 1526213"/>
              <a:gd name="connsiteX307" fmla="*/ 2768325 w 4742389"/>
              <a:gd name="connsiteY307" fmla="*/ 1244575 h 1526213"/>
              <a:gd name="connsiteX308" fmla="*/ 2780524 w 4742389"/>
              <a:gd name="connsiteY308" fmla="*/ 1240188 h 1526213"/>
              <a:gd name="connsiteX309" fmla="*/ 2841726 w 4742389"/>
              <a:gd name="connsiteY309" fmla="*/ 1224878 h 1526213"/>
              <a:gd name="connsiteX310" fmla="*/ 2815804 w 4742389"/>
              <a:gd name="connsiteY310" fmla="*/ 1231377 h 1526213"/>
              <a:gd name="connsiteX311" fmla="*/ 2784148 w 4742389"/>
              <a:gd name="connsiteY311" fmla="*/ 1244729 h 1526213"/>
              <a:gd name="connsiteX312" fmla="*/ 2801257 w 4742389"/>
              <a:gd name="connsiteY312" fmla="*/ 1241981 h 1526213"/>
              <a:gd name="connsiteX313" fmla="*/ 2801350 w 4742389"/>
              <a:gd name="connsiteY313" fmla="*/ 1241963 h 1526213"/>
              <a:gd name="connsiteX314" fmla="*/ 2803467 w 4742389"/>
              <a:gd name="connsiteY314" fmla="*/ 1241039 h 1526213"/>
              <a:gd name="connsiteX315" fmla="*/ 2804992 w 4742389"/>
              <a:gd name="connsiteY315" fmla="*/ 1240373 h 1526213"/>
              <a:gd name="connsiteX316" fmla="*/ 2818081 w 4742389"/>
              <a:gd name="connsiteY316" fmla="*/ 1224347 h 1526213"/>
              <a:gd name="connsiteX317" fmla="*/ 2809074 w 4742389"/>
              <a:gd name="connsiteY317" fmla="*/ 1226777 h 1526213"/>
              <a:gd name="connsiteX318" fmla="*/ 2806401 w 4742389"/>
              <a:gd name="connsiteY318" fmla="*/ 1227763 h 1526213"/>
              <a:gd name="connsiteX319" fmla="*/ 2808931 w 4742389"/>
              <a:gd name="connsiteY319" fmla="*/ 1227227 h 1526213"/>
              <a:gd name="connsiteX320" fmla="*/ 2814340 w 4742389"/>
              <a:gd name="connsiteY320" fmla="*/ 1225925 h 1526213"/>
              <a:gd name="connsiteX321" fmla="*/ 2887025 w 4742389"/>
              <a:gd name="connsiteY321" fmla="*/ 1203951 h 1526213"/>
              <a:gd name="connsiteX322" fmla="*/ 2865952 w 4742389"/>
              <a:gd name="connsiteY322" fmla="*/ 1210224 h 1526213"/>
              <a:gd name="connsiteX323" fmla="*/ 2847860 w 4742389"/>
              <a:gd name="connsiteY323" fmla="*/ 1217855 h 1526213"/>
              <a:gd name="connsiteX324" fmla="*/ 2867883 w 4742389"/>
              <a:gd name="connsiteY324" fmla="*/ 1213035 h 1526213"/>
              <a:gd name="connsiteX325" fmla="*/ 2880030 w 4742389"/>
              <a:gd name="connsiteY325" fmla="*/ 1207271 h 1526213"/>
              <a:gd name="connsiteX326" fmla="*/ 2935978 w 4742389"/>
              <a:gd name="connsiteY326" fmla="*/ 1180577 h 1526213"/>
              <a:gd name="connsiteX327" fmla="*/ 2930627 w 4742389"/>
              <a:gd name="connsiteY327" fmla="*/ 1182438 h 1526213"/>
              <a:gd name="connsiteX328" fmla="*/ 2923762 w 4742389"/>
              <a:gd name="connsiteY328" fmla="*/ 1185400 h 1526213"/>
              <a:gd name="connsiteX329" fmla="*/ 2929226 w 4742389"/>
              <a:gd name="connsiteY329" fmla="*/ 1183808 h 1526213"/>
              <a:gd name="connsiteX330" fmla="*/ 4742389 w 4742389"/>
              <a:gd name="connsiteY330" fmla="*/ 0 h 1526213"/>
              <a:gd name="connsiteX331" fmla="*/ 4742389 w 4742389"/>
              <a:gd name="connsiteY331" fmla="*/ 9182 h 1526213"/>
              <a:gd name="connsiteX332" fmla="*/ 4733821 w 4742389"/>
              <a:gd name="connsiteY332" fmla="*/ 11262 h 1526213"/>
              <a:gd name="connsiteX333" fmla="*/ 4636847 w 4742389"/>
              <a:gd name="connsiteY333" fmla="*/ 46988 h 1526213"/>
              <a:gd name="connsiteX334" fmla="*/ 4273980 w 4742389"/>
              <a:gd name="connsiteY334" fmla="*/ 252571 h 1526213"/>
              <a:gd name="connsiteX335" fmla="*/ 3953656 w 4742389"/>
              <a:gd name="connsiteY335" fmla="*/ 523339 h 1526213"/>
              <a:gd name="connsiteX336" fmla="*/ 3876077 w 4742389"/>
              <a:gd name="connsiteY336" fmla="*/ 593538 h 1526213"/>
              <a:gd name="connsiteX337" fmla="*/ 3836037 w 4742389"/>
              <a:gd name="connsiteY337" fmla="*/ 626130 h 1526213"/>
              <a:gd name="connsiteX338" fmla="*/ 3795996 w 4742389"/>
              <a:gd name="connsiteY338" fmla="*/ 661230 h 1526213"/>
              <a:gd name="connsiteX339" fmla="*/ 3628326 w 4742389"/>
              <a:gd name="connsiteY339" fmla="*/ 789093 h 1526213"/>
              <a:gd name="connsiteX340" fmla="*/ 3455651 w 4742389"/>
              <a:gd name="connsiteY340" fmla="*/ 905673 h 1526213"/>
              <a:gd name="connsiteX341" fmla="*/ 3335376 w 4742389"/>
              <a:gd name="connsiteY341" fmla="*/ 978473 h 1526213"/>
              <a:gd name="connsiteX342" fmla="*/ 3432730 w 4742389"/>
              <a:gd name="connsiteY342" fmla="*/ 925262 h 1526213"/>
              <a:gd name="connsiteX343" fmla="*/ 3608841 w 4742389"/>
              <a:gd name="connsiteY343" fmla="*/ 816526 h 1526213"/>
              <a:gd name="connsiteX344" fmla="*/ 3776507 w 4742389"/>
              <a:gd name="connsiteY344" fmla="*/ 696196 h 1526213"/>
              <a:gd name="connsiteX345" fmla="*/ 3941670 w 4742389"/>
              <a:gd name="connsiteY345" fmla="*/ 568345 h 1526213"/>
              <a:gd name="connsiteX346" fmla="*/ 4104331 w 4742389"/>
              <a:gd name="connsiteY346" fmla="*/ 443001 h 1526213"/>
              <a:gd name="connsiteX347" fmla="*/ 4274499 w 4742389"/>
              <a:gd name="connsiteY347" fmla="*/ 325178 h 1526213"/>
              <a:gd name="connsiteX348" fmla="*/ 4652372 w 4742389"/>
              <a:gd name="connsiteY348" fmla="*/ 149697 h 1526213"/>
              <a:gd name="connsiteX349" fmla="*/ 4742389 w 4742389"/>
              <a:gd name="connsiteY349" fmla="*/ 128066 h 1526213"/>
              <a:gd name="connsiteX350" fmla="*/ 4742389 w 4742389"/>
              <a:gd name="connsiteY350" fmla="*/ 138430 h 1526213"/>
              <a:gd name="connsiteX351" fmla="*/ 4654875 w 4742389"/>
              <a:gd name="connsiteY351" fmla="*/ 159724 h 1526213"/>
              <a:gd name="connsiteX352" fmla="*/ 4279504 w 4742389"/>
              <a:gd name="connsiteY352" fmla="*/ 332699 h 1526213"/>
              <a:gd name="connsiteX353" fmla="*/ 4109336 w 4742389"/>
              <a:gd name="connsiteY353" fmla="*/ 448015 h 1526213"/>
              <a:gd name="connsiteX354" fmla="*/ 3946675 w 4742389"/>
              <a:gd name="connsiteY354" fmla="*/ 575866 h 1526213"/>
              <a:gd name="connsiteX355" fmla="*/ 3781512 w 4742389"/>
              <a:gd name="connsiteY355" fmla="*/ 703717 h 1526213"/>
              <a:gd name="connsiteX356" fmla="*/ 3611344 w 4742389"/>
              <a:gd name="connsiteY356" fmla="*/ 821540 h 1526213"/>
              <a:gd name="connsiteX357" fmla="*/ 3253491 w 4742389"/>
              <a:gd name="connsiteY357" fmla="*/ 1032117 h 1526213"/>
              <a:gd name="connsiteX358" fmla="*/ 3191695 w 4742389"/>
              <a:gd name="connsiteY358" fmla="*/ 1062445 h 1526213"/>
              <a:gd name="connsiteX359" fmla="*/ 3232851 w 4742389"/>
              <a:gd name="connsiteY359" fmla="*/ 1044362 h 1526213"/>
              <a:gd name="connsiteX360" fmla="*/ 3593207 w 4742389"/>
              <a:gd name="connsiteY360" fmla="*/ 853819 h 1526213"/>
              <a:gd name="connsiteX361" fmla="*/ 3765877 w 4742389"/>
              <a:gd name="connsiteY361" fmla="*/ 743505 h 1526213"/>
              <a:gd name="connsiteX362" fmla="*/ 3936045 w 4742389"/>
              <a:gd name="connsiteY362" fmla="*/ 628177 h 1526213"/>
              <a:gd name="connsiteX363" fmla="*/ 4283889 w 4742389"/>
              <a:gd name="connsiteY363" fmla="*/ 410056 h 1526213"/>
              <a:gd name="connsiteX364" fmla="*/ 4671771 w 4742389"/>
              <a:gd name="connsiteY364" fmla="*/ 272163 h 1526213"/>
              <a:gd name="connsiteX365" fmla="*/ 4742389 w 4742389"/>
              <a:gd name="connsiteY365" fmla="*/ 264326 h 1526213"/>
              <a:gd name="connsiteX366" fmla="*/ 4742389 w 4742389"/>
              <a:gd name="connsiteY366" fmla="*/ 273458 h 1526213"/>
              <a:gd name="connsiteX367" fmla="*/ 4671771 w 4742389"/>
              <a:gd name="connsiteY367" fmla="*/ 282192 h 1526213"/>
              <a:gd name="connsiteX368" fmla="*/ 4288893 w 4742389"/>
              <a:gd name="connsiteY368" fmla="*/ 417577 h 1526213"/>
              <a:gd name="connsiteX369" fmla="*/ 3941050 w 4742389"/>
              <a:gd name="connsiteY369" fmla="*/ 633191 h 1526213"/>
              <a:gd name="connsiteX370" fmla="*/ 3770882 w 4742389"/>
              <a:gd name="connsiteY370" fmla="*/ 748520 h 1526213"/>
              <a:gd name="connsiteX371" fmla="*/ 3598212 w 4742389"/>
              <a:gd name="connsiteY371" fmla="*/ 858834 h 1526213"/>
              <a:gd name="connsiteX372" fmla="*/ 3235353 w 4742389"/>
              <a:gd name="connsiteY372" fmla="*/ 1051883 h 1526213"/>
              <a:gd name="connsiteX373" fmla="*/ 3083811 w 4742389"/>
              <a:gd name="connsiteY373" fmla="*/ 1118465 h 1526213"/>
              <a:gd name="connsiteX374" fmla="*/ 3215960 w 4742389"/>
              <a:gd name="connsiteY374" fmla="*/ 1067077 h 1526213"/>
              <a:gd name="connsiteX375" fmla="*/ 3586326 w 4742389"/>
              <a:gd name="connsiteY375" fmla="*/ 896531 h 1526213"/>
              <a:gd name="connsiteX376" fmla="*/ 3761499 w 4742389"/>
              <a:gd name="connsiteY376" fmla="*/ 796211 h 1526213"/>
              <a:gd name="connsiteX377" fmla="*/ 3936672 w 4742389"/>
              <a:gd name="connsiteY377" fmla="*/ 693382 h 1526213"/>
              <a:gd name="connsiteX378" fmla="*/ 4299530 w 4742389"/>
              <a:gd name="connsiteY378" fmla="*/ 507789 h 1526213"/>
              <a:gd name="connsiteX379" fmla="*/ 4492220 w 4742389"/>
              <a:gd name="connsiteY379" fmla="*/ 442581 h 1526213"/>
              <a:gd name="connsiteX380" fmla="*/ 4692418 w 4742389"/>
              <a:gd name="connsiteY380" fmla="*/ 407468 h 1526213"/>
              <a:gd name="connsiteX381" fmla="*/ 4742389 w 4742389"/>
              <a:gd name="connsiteY381" fmla="*/ 407468 h 1526213"/>
              <a:gd name="connsiteX382" fmla="*/ 4742389 w 4742389"/>
              <a:gd name="connsiteY382" fmla="*/ 415145 h 1526213"/>
              <a:gd name="connsiteX383" fmla="*/ 4692418 w 4742389"/>
              <a:gd name="connsiteY383" fmla="*/ 414992 h 1526213"/>
              <a:gd name="connsiteX384" fmla="*/ 4494723 w 4742389"/>
              <a:gd name="connsiteY384" fmla="*/ 450105 h 1526213"/>
              <a:gd name="connsiteX385" fmla="*/ 4302033 w 4742389"/>
              <a:gd name="connsiteY385" fmla="*/ 515313 h 1526213"/>
              <a:gd name="connsiteX386" fmla="*/ 3941677 w 4742389"/>
              <a:gd name="connsiteY386" fmla="*/ 698398 h 1526213"/>
              <a:gd name="connsiteX387" fmla="*/ 3766504 w 4742389"/>
              <a:gd name="connsiteY387" fmla="*/ 803735 h 1526213"/>
              <a:gd name="connsiteX388" fmla="*/ 3588828 w 4742389"/>
              <a:gd name="connsiteY388" fmla="*/ 904056 h 1526213"/>
              <a:gd name="connsiteX389" fmla="*/ 3218463 w 4742389"/>
              <a:gd name="connsiteY389" fmla="*/ 1074601 h 1526213"/>
              <a:gd name="connsiteX390" fmla="*/ 3029409 w 4742389"/>
              <a:gd name="connsiteY390" fmla="*/ 1148078 h 1526213"/>
              <a:gd name="connsiteX391" fmla="*/ 2999014 w 4742389"/>
              <a:gd name="connsiteY391" fmla="*/ 1158650 h 1526213"/>
              <a:gd name="connsiteX392" fmla="*/ 2973916 w 4742389"/>
              <a:gd name="connsiteY392" fmla="*/ 1170786 h 1526213"/>
              <a:gd name="connsiteX393" fmla="*/ 3013812 w 4742389"/>
              <a:gd name="connsiteY393" fmla="*/ 1159160 h 1526213"/>
              <a:gd name="connsiteX394" fmla="*/ 3205559 w 4742389"/>
              <a:gd name="connsiteY394" fmla="*/ 1095217 h 1526213"/>
              <a:gd name="connsiteX395" fmla="*/ 3578417 w 4742389"/>
              <a:gd name="connsiteY395" fmla="*/ 947271 h 1526213"/>
              <a:gd name="connsiteX396" fmla="*/ 3941266 w 4742389"/>
              <a:gd name="connsiteY396" fmla="*/ 766727 h 1526213"/>
              <a:gd name="connsiteX397" fmla="*/ 4314125 w 4742389"/>
              <a:gd name="connsiteY397" fmla="*/ 613765 h 1526213"/>
              <a:gd name="connsiteX398" fmla="*/ 4511815 w 4742389"/>
              <a:gd name="connsiteY398" fmla="*/ 566122 h 1526213"/>
              <a:gd name="connsiteX399" fmla="*/ 4714510 w 4742389"/>
              <a:gd name="connsiteY399" fmla="*/ 553584 h 1526213"/>
              <a:gd name="connsiteX400" fmla="*/ 4742389 w 4742389"/>
              <a:gd name="connsiteY400" fmla="*/ 555330 h 1526213"/>
              <a:gd name="connsiteX401" fmla="*/ 4742389 w 4742389"/>
              <a:gd name="connsiteY401" fmla="*/ 563161 h 1526213"/>
              <a:gd name="connsiteX402" fmla="*/ 4712007 w 4742389"/>
              <a:gd name="connsiteY402" fmla="*/ 561106 h 1526213"/>
              <a:gd name="connsiteX403" fmla="*/ 4511815 w 4742389"/>
              <a:gd name="connsiteY403" fmla="*/ 573644 h 1526213"/>
              <a:gd name="connsiteX404" fmla="*/ 4316627 w 4742389"/>
              <a:gd name="connsiteY404" fmla="*/ 621288 h 1526213"/>
              <a:gd name="connsiteX405" fmla="*/ 3943769 w 4742389"/>
              <a:gd name="connsiteY405" fmla="*/ 774249 h 1526213"/>
              <a:gd name="connsiteX406" fmla="*/ 3583422 w 4742389"/>
              <a:gd name="connsiteY406" fmla="*/ 952286 h 1526213"/>
              <a:gd name="connsiteX407" fmla="*/ 3208061 w 4742389"/>
              <a:gd name="connsiteY407" fmla="*/ 1102740 h 1526213"/>
              <a:gd name="connsiteX408" fmla="*/ 3015376 w 4742389"/>
              <a:gd name="connsiteY408" fmla="*/ 1165743 h 1526213"/>
              <a:gd name="connsiteX409" fmla="*/ 2934640 w 4742389"/>
              <a:gd name="connsiteY409" fmla="*/ 1189777 h 1526213"/>
              <a:gd name="connsiteX410" fmla="*/ 2905035 w 4742389"/>
              <a:gd name="connsiteY410" fmla="*/ 1204092 h 1526213"/>
              <a:gd name="connsiteX411" fmla="*/ 3004236 w 4742389"/>
              <a:gd name="connsiteY411" fmla="*/ 1180211 h 1526213"/>
              <a:gd name="connsiteX412" fmla="*/ 3198368 w 4742389"/>
              <a:gd name="connsiteY412" fmla="*/ 1127323 h 1526213"/>
              <a:gd name="connsiteX413" fmla="*/ 3388551 w 4742389"/>
              <a:gd name="connsiteY413" fmla="*/ 1069698 h 1526213"/>
              <a:gd name="connsiteX414" fmla="*/ 3483643 w 4742389"/>
              <a:gd name="connsiteY414" fmla="*/ 1037127 h 1526213"/>
              <a:gd name="connsiteX415" fmla="*/ 3531188 w 4742389"/>
              <a:gd name="connsiteY415" fmla="*/ 1019589 h 1526213"/>
              <a:gd name="connsiteX416" fmla="*/ 3578734 w 4742389"/>
              <a:gd name="connsiteY416" fmla="*/ 1002051 h 1526213"/>
              <a:gd name="connsiteX417" fmla="*/ 3763912 w 4742389"/>
              <a:gd name="connsiteY417" fmla="*/ 926888 h 1526213"/>
              <a:gd name="connsiteX418" fmla="*/ 3949090 w 4742389"/>
              <a:gd name="connsiteY418" fmla="*/ 851725 h 1526213"/>
              <a:gd name="connsiteX419" fmla="*/ 4331959 w 4742389"/>
              <a:gd name="connsiteY419" fmla="*/ 731464 h 1526213"/>
              <a:gd name="connsiteX420" fmla="*/ 4532151 w 4742389"/>
              <a:gd name="connsiteY420" fmla="*/ 698894 h 1526213"/>
              <a:gd name="connsiteX421" fmla="*/ 4732343 w 4742389"/>
              <a:gd name="connsiteY421" fmla="*/ 706410 h 1526213"/>
              <a:gd name="connsiteX422" fmla="*/ 4742389 w 4742389"/>
              <a:gd name="connsiteY422" fmla="*/ 708731 h 1526213"/>
              <a:gd name="connsiteX423" fmla="*/ 4742389 w 4742389"/>
              <a:gd name="connsiteY423" fmla="*/ 716573 h 1526213"/>
              <a:gd name="connsiteX424" fmla="*/ 4732343 w 4742389"/>
              <a:gd name="connsiteY424" fmla="*/ 713926 h 1526213"/>
              <a:gd name="connsiteX425" fmla="*/ 4632248 w 4742389"/>
              <a:gd name="connsiteY425" fmla="*/ 704531 h 1526213"/>
              <a:gd name="connsiteX426" fmla="*/ 4532151 w 4742389"/>
              <a:gd name="connsiteY426" fmla="*/ 706410 h 1526213"/>
              <a:gd name="connsiteX427" fmla="*/ 4334461 w 4742389"/>
              <a:gd name="connsiteY427" fmla="*/ 738981 h 1526213"/>
              <a:gd name="connsiteX428" fmla="*/ 3954095 w 4742389"/>
              <a:gd name="connsiteY428" fmla="*/ 859241 h 1526213"/>
              <a:gd name="connsiteX429" fmla="*/ 3766415 w 4742389"/>
              <a:gd name="connsiteY429" fmla="*/ 934404 h 1526213"/>
              <a:gd name="connsiteX430" fmla="*/ 3581236 w 4742389"/>
              <a:gd name="connsiteY430" fmla="*/ 1007062 h 1526213"/>
              <a:gd name="connsiteX431" fmla="*/ 3533691 w 4742389"/>
              <a:gd name="connsiteY431" fmla="*/ 1027105 h 1526213"/>
              <a:gd name="connsiteX432" fmla="*/ 3486145 w 4742389"/>
              <a:gd name="connsiteY432" fmla="*/ 1044643 h 1526213"/>
              <a:gd name="connsiteX433" fmla="*/ 3391053 w 4742389"/>
              <a:gd name="connsiteY433" fmla="*/ 1074708 h 1526213"/>
              <a:gd name="connsiteX434" fmla="*/ 3200871 w 4742389"/>
              <a:gd name="connsiteY434" fmla="*/ 1134839 h 1526213"/>
              <a:gd name="connsiteX435" fmla="*/ 2877196 w 4742389"/>
              <a:gd name="connsiteY435" fmla="*/ 1215985 h 1526213"/>
              <a:gd name="connsiteX436" fmla="*/ 2875102 w 4742389"/>
              <a:gd name="connsiteY436" fmla="*/ 1216868 h 1526213"/>
              <a:gd name="connsiteX437" fmla="*/ 2855043 w 4742389"/>
              <a:gd name="connsiteY437" fmla="*/ 1225330 h 1526213"/>
              <a:gd name="connsiteX438" fmla="*/ 2832458 w 4742389"/>
              <a:gd name="connsiteY438" fmla="*/ 1236048 h 1526213"/>
              <a:gd name="connsiteX439" fmla="*/ 3193216 w 4742389"/>
              <a:gd name="connsiteY439" fmla="*/ 1167445 h 1526213"/>
              <a:gd name="connsiteX440" fmla="*/ 3578607 w 4742389"/>
              <a:gd name="connsiteY440" fmla="*/ 1064724 h 1526213"/>
              <a:gd name="connsiteX441" fmla="*/ 3768799 w 4742389"/>
              <a:gd name="connsiteY441" fmla="*/ 1007100 h 1526213"/>
              <a:gd name="connsiteX442" fmla="*/ 3961495 w 4742389"/>
              <a:gd name="connsiteY442" fmla="*/ 946970 h 1526213"/>
              <a:gd name="connsiteX443" fmla="*/ 4349388 w 4742389"/>
              <a:gd name="connsiteY443" fmla="*/ 856776 h 1526213"/>
              <a:gd name="connsiteX444" fmla="*/ 4648871 w 4742389"/>
              <a:gd name="connsiteY444" fmla="*/ 848673 h 1526213"/>
              <a:gd name="connsiteX445" fmla="*/ 4742389 w 4742389"/>
              <a:gd name="connsiteY445" fmla="*/ 865896 h 1526213"/>
              <a:gd name="connsiteX446" fmla="*/ 4742389 w 4742389"/>
              <a:gd name="connsiteY446" fmla="*/ 876335 h 1526213"/>
              <a:gd name="connsiteX447" fmla="*/ 4647855 w 4742389"/>
              <a:gd name="connsiteY447" fmla="*/ 857246 h 1526213"/>
              <a:gd name="connsiteX448" fmla="*/ 4549278 w 4742389"/>
              <a:gd name="connsiteY448" fmla="*/ 849886 h 1526213"/>
              <a:gd name="connsiteX449" fmla="*/ 4351891 w 4742389"/>
              <a:gd name="connsiteY449" fmla="*/ 864292 h 1526213"/>
              <a:gd name="connsiteX450" fmla="*/ 3963997 w 4742389"/>
              <a:gd name="connsiteY450" fmla="*/ 951981 h 1526213"/>
              <a:gd name="connsiteX451" fmla="*/ 3771302 w 4742389"/>
              <a:gd name="connsiteY451" fmla="*/ 1012111 h 1526213"/>
              <a:gd name="connsiteX452" fmla="*/ 3581109 w 4742389"/>
              <a:gd name="connsiteY452" fmla="*/ 1072240 h 1526213"/>
              <a:gd name="connsiteX453" fmla="*/ 3195719 w 4742389"/>
              <a:gd name="connsiteY453" fmla="*/ 1172456 h 1526213"/>
              <a:gd name="connsiteX454" fmla="*/ 2809662 w 4742389"/>
              <a:gd name="connsiteY454" fmla="*/ 1246866 h 1526213"/>
              <a:gd name="connsiteX455" fmla="*/ 2807495 w 4742389"/>
              <a:gd name="connsiteY455" fmla="*/ 1247894 h 1526213"/>
              <a:gd name="connsiteX456" fmla="*/ 2761193 w 4742389"/>
              <a:gd name="connsiteY456" fmla="*/ 1266924 h 1526213"/>
              <a:gd name="connsiteX457" fmla="*/ 2797435 w 4742389"/>
              <a:gd name="connsiteY457" fmla="*/ 1263017 h 1526213"/>
              <a:gd name="connsiteX458" fmla="*/ 3192826 w 4742389"/>
              <a:gd name="connsiteY458" fmla="*/ 1212872 h 1526213"/>
              <a:gd name="connsiteX459" fmla="*/ 3388019 w 4742389"/>
              <a:gd name="connsiteY459" fmla="*/ 1180277 h 1526213"/>
              <a:gd name="connsiteX460" fmla="*/ 3485615 w 4742389"/>
              <a:gd name="connsiteY460" fmla="*/ 1160219 h 1526213"/>
              <a:gd name="connsiteX461" fmla="*/ 3583211 w 4742389"/>
              <a:gd name="connsiteY461" fmla="*/ 1140161 h 1526213"/>
              <a:gd name="connsiteX462" fmla="*/ 3778404 w 4742389"/>
              <a:gd name="connsiteY462" fmla="*/ 1095030 h 1526213"/>
              <a:gd name="connsiteX463" fmla="*/ 3971095 w 4742389"/>
              <a:gd name="connsiteY463" fmla="*/ 1049899 h 1526213"/>
              <a:gd name="connsiteX464" fmla="*/ 4366485 w 4742389"/>
              <a:gd name="connsiteY464" fmla="*/ 989724 h 1526213"/>
              <a:gd name="connsiteX465" fmla="*/ 4663850 w 4742389"/>
              <a:gd name="connsiteY465" fmla="*/ 1007354 h 1526213"/>
              <a:gd name="connsiteX466" fmla="*/ 4742389 w 4742389"/>
              <a:gd name="connsiteY466" fmla="*/ 1029966 h 1526213"/>
              <a:gd name="connsiteX467" fmla="*/ 4742389 w 4742389"/>
              <a:gd name="connsiteY467" fmla="*/ 1037999 h 1526213"/>
              <a:gd name="connsiteX468" fmla="*/ 4685532 w 4742389"/>
              <a:gd name="connsiteY468" fmla="*/ 1020809 h 1526213"/>
              <a:gd name="connsiteX469" fmla="*/ 4464786 w 4742389"/>
              <a:gd name="connsiteY469" fmla="*/ 994778 h 1526213"/>
              <a:gd name="connsiteX470" fmla="*/ 4366485 w 4742389"/>
              <a:gd name="connsiteY470" fmla="*/ 997246 h 1526213"/>
              <a:gd name="connsiteX471" fmla="*/ 3973597 w 4742389"/>
              <a:gd name="connsiteY471" fmla="*/ 1057421 h 1526213"/>
              <a:gd name="connsiteX472" fmla="*/ 3778404 w 4742389"/>
              <a:gd name="connsiteY472" fmla="*/ 1102552 h 1526213"/>
              <a:gd name="connsiteX473" fmla="*/ 3585714 w 4742389"/>
              <a:gd name="connsiteY473" fmla="*/ 1147683 h 1526213"/>
              <a:gd name="connsiteX474" fmla="*/ 3488117 w 4742389"/>
              <a:gd name="connsiteY474" fmla="*/ 1167741 h 1526213"/>
              <a:gd name="connsiteX475" fmla="*/ 3390521 w 4742389"/>
              <a:gd name="connsiteY475" fmla="*/ 1187799 h 1526213"/>
              <a:gd name="connsiteX476" fmla="*/ 3192826 w 4742389"/>
              <a:gd name="connsiteY476" fmla="*/ 1220394 h 1526213"/>
              <a:gd name="connsiteX477" fmla="*/ 2797435 w 4742389"/>
              <a:gd name="connsiteY477" fmla="*/ 1269599 h 1526213"/>
              <a:gd name="connsiteX478" fmla="*/ 2739028 w 4742389"/>
              <a:gd name="connsiteY478" fmla="*/ 1276034 h 1526213"/>
              <a:gd name="connsiteX479" fmla="*/ 2722096 w 4742389"/>
              <a:gd name="connsiteY479" fmla="*/ 1282994 h 1526213"/>
              <a:gd name="connsiteX480" fmla="*/ 2709896 w 4742389"/>
              <a:gd name="connsiteY480" fmla="*/ 1288008 h 1526213"/>
              <a:gd name="connsiteX481" fmla="*/ 2691765 w 4742389"/>
              <a:gd name="connsiteY481" fmla="*/ 1295343 h 1526213"/>
              <a:gd name="connsiteX482" fmla="*/ 2795633 w 4742389"/>
              <a:gd name="connsiteY482" fmla="*/ 1289998 h 1526213"/>
              <a:gd name="connsiteX483" fmla="*/ 3193223 w 4742389"/>
              <a:gd name="connsiteY483" fmla="*/ 1267755 h 1526213"/>
              <a:gd name="connsiteX484" fmla="*/ 3390923 w 4742389"/>
              <a:gd name="connsiteY484" fmla="*/ 1250211 h 1526213"/>
              <a:gd name="connsiteX485" fmla="*/ 3588623 w 4742389"/>
              <a:gd name="connsiteY485" fmla="*/ 1225149 h 1526213"/>
              <a:gd name="connsiteX486" fmla="*/ 3981522 w 4742389"/>
              <a:gd name="connsiteY486" fmla="*/ 1164999 h 1526213"/>
              <a:gd name="connsiteX487" fmla="*/ 4181725 w 4742389"/>
              <a:gd name="connsiteY487" fmla="*/ 1142443 h 1526213"/>
              <a:gd name="connsiteX488" fmla="*/ 4379425 w 4742389"/>
              <a:gd name="connsiteY488" fmla="*/ 1129912 h 1526213"/>
              <a:gd name="connsiteX489" fmla="*/ 4579628 w 4742389"/>
              <a:gd name="connsiteY489" fmla="*/ 1147455 h 1526213"/>
              <a:gd name="connsiteX490" fmla="*/ 4677227 w 4742389"/>
              <a:gd name="connsiteY490" fmla="*/ 1167505 h 1526213"/>
              <a:gd name="connsiteX491" fmla="*/ 4742389 w 4742389"/>
              <a:gd name="connsiteY491" fmla="*/ 1188113 h 1526213"/>
              <a:gd name="connsiteX492" fmla="*/ 4742389 w 4742389"/>
              <a:gd name="connsiteY492" fmla="*/ 1197002 h 1526213"/>
              <a:gd name="connsiteX493" fmla="*/ 4674724 w 4742389"/>
              <a:gd name="connsiteY493" fmla="*/ 1175024 h 1526213"/>
              <a:gd name="connsiteX494" fmla="*/ 4577125 w 4742389"/>
              <a:gd name="connsiteY494" fmla="*/ 1154974 h 1526213"/>
              <a:gd name="connsiteX495" fmla="*/ 4379425 w 4742389"/>
              <a:gd name="connsiteY495" fmla="*/ 1139937 h 1526213"/>
              <a:gd name="connsiteX496" fmla="*/ 4181725 w 4742389"/>
              <a:gd name="connsiteY496" fmla="*/ 1149962 h 1526213"/>
              <a:gd name="connsiteX497" fmla="*/ 3984024 w 4742389"/>
              <a:gd name="connsiteY497" fmla="*/ 1172518 h 1526213"/>
              <a:gd name="connsiteX498" fmla="*/ 3591126 w 4742389"/>
              <a:gd name="connsiteY498" fmla="*/ 1232668 h 1526213"/>
              <a:gd name="connsiteX499" fmla="*/ 3393426 w 4742389"/>
              <a:gd name="connsiteY499" fmla="*/ 1257730 h 1526213"/>
              <a:gd name="connsiteX500" fmla="*/ 3193223 w 4742389"/>
              <a:gd name="connsiteY500" fmla="*/ 1275274 h 1526213"/>
              <a:gd name="connsiteX501" fmla="*/ 2797510 w 4742389"/>
              <a:gd name="connsiteY501" fmla="*/ 1297203 h 1526213"/>
              <a:gd name="connsiteX502" fmla="*/ 2673116 w 4742389"/>
              <a:gd name="connsiteY502" fmla="*/ 1302888 h 1526213"/>
              <a:gd name="connsiteX503" fmla="*/ 2661097 w 4742389"/>
              <a:gd name="connsiteY503" fmla="*/ 1307751 h 1526213"/>
              <a:gd name="connsiteX504" fmla="*/ 2621225 w 4742389"/>
              <a:gd name="connsiteY504" fmla="*/ 1322346 h 1526213"/>
              <a:gd name="connsiteX505" fmla="*/ 2797441 w 4742389"/>
              <a:gd name="connsiteY505" fmla="*/ 1325679 h 1526213"/>
              <a:gd name="connsiteX506" fmla="*/ 3195334 w 4742389"/>
              <a:gd name="connsiteY506" fmla="*/ 1333204 h 1526213"/>
              <a:gd name="connsiteX507" fmla="*/ 3295433 w 4742389"/>
              <a:gd name="connsiteY507" fmla="*/ 1333204 h 1526213"/>
              <a:gd name="connsiteX508" fmla="*/ 3395531 w 4742389"/>
              <a:gd name="connsiteY508" fmla="*/ 1330696 h 1526213"/>
              <a:gd name="connsiteX509" fmla="*/ 3495631 w 4742389"/>
              <a:gd name="connsiteY509" fmla="*/ 1325679 h 1526213"/>
              <a:gd name="connsiteX510" fmla="*/ 3543177 w 4742389"/>
              <a:gd name="connsiteY510" fmla="*/ 1323171 h 1526213"/>
              <a:gd name="connsiteX511" fmla="*/ 3593227 w 4742389"/>
              <a:gd name="connsiteY511" fmla="*/ 1320662 h 1526213"/>
              <a:gd name="connsiteX512" fmla="*/ 3991120 w 4742389"/>
              <a:gd name="connsiteY512" fmla="*/ 1290561 h 1526213"/>
              <a:gd name="connsiteX513" fmla="*/ 4188815 w 4742389"/>
              <a:gd name="connsiteY513" fmla="*/ 1278019 h 1526213"/>
              <a:gd name="connsiteX514" fmla="*/ 4389013 w 4742389"/>
              <a:gd name="connsiteY514" fmla="*/ 1278019 h 1526213"/>
              <a:gd name="connsiteX515" fmla="*/ 4586709 w 4742389"/>
              <a:gd name="connsiteY515" fmla="*/ 1303103 h 1526213"/>
              <a:gd name="connsiteX516" fmla="*/ 4636758 w 4742389"/>
              <a:gd name="connsiteY516" fmla="*/ 1313137 h 1526213"/>
              <a:gd name="connsiteX517" fmla="*/ 4684305 w 4742389"/>
              <a:gd name="connsiteY517" fmla="*/ 1328188 h 1526213"/>
              <a:gd name="connsiteX518" fmla="*/ 4739281 w 4742389"/>
              <a:gd name="connsiteY518" fmla="*/ 1342690 h 1526213"/>
              <a:gd name="connsiteX519" fmla="*/ 4742389 w 4742389"/>
              <a:gd name="connsiteY519" fmla="*/ 1343510 h 1526213"/>
              <a:gd name="connsiteX520" fmla="*/ 4742389 w 4742389"/>
              <a:gd name="connsiteY520" fmla="*/ 1352843 h 1526213"/>
              <a:gd name="connsiteX521" fmla="*/ 4722977 w 4742389"/>
              <a:gd name="connsiteY521" fmla="*/ 1347354 h 1526213"/>
              <a:gd name="connsiteX522" fmla="*/ 4681803 w 4742389"/>
              <a:gd name="connsiteY522" fmla="*/ 1335713 h 1526213"/>
              <a:gd name="connsiteX523" fmla="*/ 4634255 w 4742389"/>
              <a:gd name="connsiteY523" fmla="*/ 1323171 h 1526213"/>
              <a:gd name="connsiteX524" fmla="*/ 4586709 w 4742389"/>
              <a:gd name="connsiteY524" fmla="*/ 1310628 h 1526213"/>
              <a:gd name="connsiteX525" fmla="*/ 4389013 w 4742389"/>
              <a:gd name="connsiteY525" fmla="*/ 1285544 h 1526213"/>
              <a:gd name="connsiteX526" fmla="*/ 4190067 w 4742389"/>
              <a:gd name="connsiteY526" fmla="*/ 1285230 h 1526213"/>
              <a:gd name="connsiteX527" fmla="*/ 3991120 w 4742389"/>
              <a:gd name="connsiteY527" fmla="*/ 1298086 h 1526213"/>
              <a:gd name="connsiteX528" fmla="*/ 3593227 w 4742389"/>
              <a:gd name="connsiteY528" fmla="*/ 1328188 h 1526213"/>
              <a:gd name="connsiteX529" fmla="*/ 3545680 w 4742389"/>
              <a:gd name="connsiteY529" fmla="*/ 1330696 h 1526213"/>
              <a:gd name="connsiteX530" fmla="*/ 3495631 w 4742389"/>
              <a:gd name="connsiteY530" fmla="*/ 1333204 h 1526213"/>
              <a:gd name="connsiteX531" fmla="*/ 3395531 w 4742389"/>
              <a:gd name="connsiteY531" fmla="*/ 1338221 h 1526213"/>
              <a:gd name="connsiteX532" fmla="*/ 3295433 w 4742389"/>
              <a:gd name="connsiteY532" fmla="*/ 1340730 h 1526213"/>
              <a:gd name="connsiteX533" fmla="*/ 3195334 w 4742389"/>
              <a:gd name="connsiteY533" fmla="*/ 1340730 h 1526213"/>
              <a:gd name="connsiteX534" fmla="*/ 2797441 w 4742389"/>
              <a:gd name="connsiteY534" fmla="*/ 1332264 h 1526213"/>
              <a:gd name="connsiteX535" fmla="*/ 2603375 w 4742389"/>
              <a:gd name="connsiteY535" fmla="*/ 1329052 h 1526213"/>
              <a:gd name="connsiteX536" fmla="*/ 2557030 w 4742389"/>
              <a:gd name="connsiteY536" fmla="*/ 1346910 h 1526213"/>
              <a:gd name="connsiteX537" fmla="*/ 2602614 w 4742389"/>
              <a:gd name="connsiteY537" fmla="*/ 1350303 h 1526213"/>
              <a:gd name="connsiteX538" fmla="*/ 3198382 w 4742389"/>
              <a:gd name="connsiteY538" fmla="*/ 1408131 h 1526213"/>
              <a:gd name="connsiteX539" fmla="*/ 3248430 w 4742389"/>
              <a:gd name="connsiteY539" fmla="*/ 1413146 h 1526213"/>
              <a:gd name="connsiteX540" fmla="*/ 3298479 w 4742389"/>
              <a:gd name="connsiteY540" fmla="*/ 1415654 h 1526213"/>
              <a:gd name="connsiteX541" fmla="*/ 3398575 w 4742389"/>
              <a:gd name="connsiteY541" fmla="*/ 1420669 h 1526213"/>
              <a:gd name="connsiteX542" fmla="*/ 3498671 w 4742389"/>
              <a:gd name="connsiteY542" fmla="*/ 1423176 h 1526213"/>
              <a:gd name="connsiteX543" fmla="*/ 3598767 w 4742389"/>
              <a:gd name="connsiteY543" fmla="*/ 1425683 h 1526213"/>
              <a:gd name="connsiteX544" fmla="*/ 3996650 w 4742389"/>
              <a:gd name="connsiteY544" fmla="*/ 1420669 h 1526213"/>
              <a:gd name="connsiteX545" fmla="*/ 4196843 w 4742389"/>
              <a:gd name="connsiteY545" fmla="*/ 1418161 h 1526213"/>
              <a:gd name="connsiteX546" fmla="*/ 4397035 w 4742389"/>
              <a:gd name="connsiteY546" fmla="*/ 1428191 h 1526213"/>
              <a:gd name="connsiteX547" fmla="*/ 4594726 w 4742389"/>
              <a:gd name="connsiteY547" fmla="*/ 1458280 h 1526213"/>
              <a:gd name="connsiteX548" fmla="*/ 4709016 w 4742389"/>
              <a:gd name="connsiteY548" fmla="*/ 1480025 h 1526213"/>
              <a:gd name="connsiteX549" fmla="*/ 4742389 w 4742389"/>
              <a:gd name="connsiteY549" fmla="*/ 1486374 h 1526213"/>
              <a:gd name="connsiteX550" fmla="*/ 4742389 w 4742389"/>
              <a:gd name="connsiteY550" fmla="*/ 1494257 h 1526213"/>
              <a:gd name="connsiteX551" fmla="*/ 4677071 w 4742389"/>
              <a:gd name="connsiteY551" fmla="*/ 1481670 h 1526213"/>
              <a:gd name="connsiteX552" fmla="*/ 4594726 w 4742389"/>
              <a:gd name="connsiteY552" fmla="*/ 1465803 h 1526213"/>
              <a:gd name="connsiteX553" fmla="*/ 4397035 w 4742389"/>
              <a:gd name="connsiteY553" fmla="*/ 1435713 h 1526213"/>
              <a:gd name="connsiteX554" fmla="*/ 4196843 w 4742389"/>
              <a:gd name="connsiteY554" fmla="*/ 1428191 h 1526213"/>
              <a:gd name="connsiteX555" fmla="*/ 3996650 w 4742389"/>
              <a:gd name="connsiteY555" fmla="*/ 1428191 h 1526213"/>
              <a:gd name="connsiteX556" fmla="*/ 3598767 w 4742389"/>
              <a:gd name="connsiteY556" fmla="*/ 1433206 h 1526213"/>
              <a:gd name="connsiteX557" fmla="*/ 3498671 w 4742389"/>
              <a:gd name="connsiteY557" fmla="*/ 1430698 h 1526213"/>
              <a:gd name="connsiteX558" fmla="*/ 3398575 w 4742389"/>
              <a:gd name="connsiteY558" fmla="*/ 1425683 h 1526213"/>
              <a:gd name="connsiteX559" fmla="*/ 3298479 w 4742389"/>
              <a:gd name="connsiteY559" fmla="*/ 1420669 h 1526213"/>
              <a:gd name="connsiteX560" fmla="*/ 3248430 w 4742389"/>
              <a:gd name="connsiteY560" fmla="*/ 1418161 h 1526213"/>
              <a:gd name="connsiteX561" fmla="*/ 3198382 w 4742389"/>
              <a:gd name="connsiteY561" fmla="*/ 1415654 h 1526213"/>
              <a:gd name="connsiteX562" fmla="*/ 2800499 w 4742389"/>
              <a:gd name="connsiteY562" fmla="*/ 1376161 h 1526213"/>
              <a:gd name="connsiteX563" fmla="*/ 2541482 w 4742389"/>
              <a:gd name="connsiteY563" fmla="*/ 1352901 h 1526213"/>
              <a:gd name="connsiteX564" fmla="*/ 2519845 w 4742389"/>
              <a:gd name="connsiteY564" fmla="*/ 1361238 h 1526213"/>
              <a:gd name="connsiteX565" fmla="*/ 2514698 w 4742389"/>
              <a:gd name="connsiteY565" fmla="*/ 1363221 h 1526213"/>
              <a:gd name="connsiteX566" fmla="*/ 2492236 w 4742389"/>
              <a:gd name="connsiteY566" fmla="*/ 1370889 h 1526213"/>
              <a:gd name="connsiteX567" fmla="*/ 2607863 w 4742389"/>
              <a:gd name="connsiteY567" fmla="*/ 1388382 h 1526213"/>
              <a:gd name="connsiteX568" fmla="*/ 3200510 w 4742389"/>
              <a:gd name="connsiteY568" fmla="*/ 1493846 h 1526213"/>
              <a:gd name="connsiteX569" fmla="*/ 3399467 w 4742389"/>
              <a:gd name="connsiteY569" fmla="*/ 1521123 h 1526213"/>
              <a:gd name="connsiteX570" fmla="*/ 3456135 w 4742389"/>
              <a:gd name="connsiteY570" fmla="*/ 1526213 h 1526213"/>
              <a:gd name="connsiteX571" fmla="*/ 3385974 w 4742389"/>
              <a:gd name="connsiteY571" fmla="*/ 1526213 h 1526213"/>
              <a:gd name="connsiteX572" fmla="*/ 3198007 w 4742389"/>
              <a:gd name="connsiteY572" fmla="*/ 1501370 h 1526213"/>
              <a:gd name="connsiteX573" fmla="*/ 2605712 w 4742389"/>
              <a:gd name="connsiteY573" fmla="*/ 1394849 h 1526213"/>
              <a:gd name="connsiteX574" fmla="*/ 2480242 w 4742389"/>
              <a:gd name="connsiteY574" fmla="*/ 1374984 h 1526213"/>
              <a:gd name="connsiteX575" fmla="*/ 2430316 w 4742389"/>
              <a:gd name="connsiteY575" fmla="*/ 1392028 h 1526213"/>
              <a:gd name="connsiteX576" fmla="*/ 2611703 w 4742389"/>
              <a:gd name="connsiteY576" fmla="*/ 1435223 h 1526213"/>
              <a:gd name="connsiteX577" fmla="*/ 2905401 w 4742389"/>
              <a:gd name="connsiteY577" fmla="*/ 1512588 h 1526213"/>
              <a:gd name="connsiteX578" fmla="*/ 2959386 w 4742389"/>
              <a:gd name="connsiteY578" fmla="*/ 1526213 h 1526213"/>
              <a:gd name="connsiteX579" fmla="*/ 2932531 w 4742389"/>
              <a:gd name="connsiteY579" fmla="*/ 1526213 h 1526213"/>
              <a:gd name="connsiteX580" fmla="*/ 2904301 w 4742389"/>
              <a:gd name="connsiteY580" fmla="*/ 1519009 h 1526213"/>
              <a:gd name="connsiteX581" fmla="*/ 2611351 w 4742389"/>
              <a:gd name="connsiteY581" fmla="*/ 1442394 h 1526213"/>
              <a:gd name="connsiteX582" fmla="*/ 2417339 w 4742389"/>
              <a:gd name="connsiteY582" fmla="*/ 1396458 h 1526213"/>
              <a:gd name="connsiteX583" fmla="*/ 2366634 w 4742389"/>
              <a:gd name="connsiteY583" fmla="*/ 1413767 h 1526213"/>
              <a:gd name="connsiteX584" fmla="*/ 2372405 w 4742389"/>
              <a:gd name="connsiteY584" fmla="*/ 1415502 h 1526213"/>
              <a:gd name="connsiteX585" fmla="*/ 2422456 w 4742389"/>
              <a:gd name="connsiteY585" fmla="*/ 1430541 h 1526213"/>
              <a:gd name="connsiteX586" fmla="*/ 2616442 w 4742389"/>
              <a:gd name="connsiteY586" fmla="*/ 1492383 h 1526213"/>
              <a:gd name="connsiteX587" fmla="*/ 2714577 w 4742389"/>
              <a:gd name="connsiteY587" fmla="*/ 1526213 h 1526213"/>
              <a:gd name="connsiteX588" fmla="*/ 2697232 w 4742389"/>
              <a:gd name="connsiteY588" fmla="*/ 1526213 h 1526213"/>
              <a:gd name="connsiteX589" fmla="*/ 2613979 w 4742389"/>
              <a:gd name="connsiteY589" fmla="*/ 1497435 h 1526213"/>
              <a:gd name="connsiteX590" fmla="*/ 2419954 w 4742389"/>
              <a:gd name="connsiteY590" fmla="*/ 1435554 h 1526213"/>
              <a:gd name="connsiteX591" fmla="*/ 2369903 w 4742389"/>
              <a:gd name="connsiteY591" fmla="*/ 1420515 h 1526213"/>
              <a:gd name="connsiteX592" fmla="*/ 2356905 w 4742389"/>
              <a:gd name="connsiteY592" fmla="*/ 1417089 h 1526213"/>
              <a:gd name="connsiteX593" fmla="*/ 2316294 w 4742389"/>
              <a:gd name="connsiteY593" fmla="*/ 1430952 h 1526213"/>
              <a:gd name="connsiteX594" fmla="*/ 2127719 w 4742389"/>
              <a:gd name="connsiteY594" fmla="*/ 1485932 h 1526213"/>
              <a:gd name="connsiteX595" fmla="*/ 2204876 w 4742389"/>
              <a:gd name="connsiteY595" fmla="*/ 1503785 h 1526213"/>
              <a:gd name="connsiteX596" fmla="*/ 2254923 w 4742389"/>
              <a:gd name="connsiteY596" fmla="*/ 1513821 h 1526213"/>
              <a:gd name="connsiteX597" fmla="*/ 2304970 w 4742389"/>
              <a:gd name="connsiteY597" fmla="*/ 1523857 h 1526213"/>
              <a:gd name="connsiteX598" fmla="*/ 2314134 w 4742389"/>
              <a:gd name="connsiteY598" fmla="*/ 1526213 h 1526213"/>
              <a:gd name="connsiteX599" fmla="*/ 2281838 w 4742389"/>
              <a:gd name="connsiteY599" fmla="*/ 1526213 h 1526213"/>
              <a:gd name="connsiteX600" fmla="*/ 2258677 w 4742389"/>
              <a:gd name="connsiteY600" fmla="*/ 1520407 h 1526213"/>
              <a:gd name="connsiteX601" fmla="*/ 2252421 w 4742389"/>
              <a:gd name="connsiteY601" fmla="*/ 1518839 h 1526213"/>
              <a:gd name="connsiteX602" fmla="*/ 2204876 w 4742389"/>
              <a:gd name="connsiteY602" fmla="*/ 1508803 h 1526213"/>
              <a:gd name="connsiteX603" fmla="*/ 2117153 w 4742389"/>
              <a:gd name="connsiteY603" fmla="*/ 1489013 h 1526213"/>
              <a:gd name="connsiteX604" fmla="*/ 2014436 w 4742389"/>
              <a:gd name="connsiteY604" fmla="*/ 1518961 h 1526213"/>
              <a:gd name="connsiteX605" fmla="*/ 1983833 w 4742389"/>
              <a:gd name="connsiteY605" fmla="*/ 1526213 h 1526213"/>
              <a:gd name="connsiteX606" fmla="*/ 1962561 w 4742389"/>
              <a:gd name="connsiteY606" fmla="*/ 1526213 h 1526213"/>
              <a:gd name="connsiteX607" fmla="*/ 2014304 w 4742389"/>
              <a:gd name="connsiteY607" fmla="*/ 1513946 h 1526213"/>
              <a:gd name="connsiteX608" fmla="*/ 2107222 w 4742389"/>
              <a:gd name="connsiteY608" fmla="*/ 1486773 h 1526213"/>
              <a:gd name="connsiteX609" fmla="*/ 2104782 w 4742389"/>
              <a:gd name="connsiteY609" fmla="*/ 1486222 h 1526213"/>
              <a:gd name="connsiteX610" fmla="*/ 2059080 w 4742389"/>
              <a:gd name="connsiteY610" fmla="*/ 1477998 h 1526213"/>
              <a:gd name="connsiteX611" fmla="*/ 1992309 w 4742389"/>
              <a:gd name="connsiteY611" fmla="*/ 1496203 h 1526213"/>
              <a:gd name="connsiteX612" fmla="*/ 1852191 w 4742389"/>
              <a:gd name="connsiteY612" fmla="*/ 1526213 h 1526213"/>
              <a:gd name="connsiteX613" fmla="*/ 1827090 w 4742389"/>
              <a:gd name="connsiteY613" fmla="*/ 1526213 h 1526213"/>
              <a:gd name="connsiteX614" fmla="*/ 1991566 w 4742389"/>
              <a:gd name="connsiteY614" fmla="*/ 1491190 h 1526213"/>
              <a:gd name="connsiteX615" fmla="*/ 2047515 w 4742389"/>
              <a:gd name="connsiteY615" fmla="*/ 1475916 h 1526213"/>
              <a:gd name="connsiteX616" fmla="*/ 2019390 w 4742389"/>
              <a:gd name="connsiteY616" fmla="*/ 1470855 h 1526213"/>
              <a:gd name="connsiteX617" fmla="*/ 2007191 w 4742389"/>
              <a:gd name="connsiteY617" fmla="*/ 1468660 h 1526213"/>
              <a:gd name="connsiteX618" fmla="*/ 1989537 w 4742389"/>
              <a:gd name="connsiteY618" fmla="*/ 1465988 h 1526213"/>
              <a:gd name="connsiteX619" fmla="*/ 1702379 w 4742389"/>
              <a:gd name="connsiteY619" fmla="*/ 1526213 h 1526213"/>
              <a:gd name="connsiteX620" fmla="*/ 1678465 w 4742389"/>
              <a:gd name="connsiteY620" fmla="*/ 1526213 h 1526213"/>
              <a:gd name="connsiteX621" fmla="*/ 1975510 w 4742389"/>
              <a:gd name="connsiteY621" fmla="*/ 1463865 h 1526213"/>
              <a:gd name="connsiteX622" fmla="*/ 1916849 w 4742389"/>
              <a:gd name="connsiteY622" fmla="*/ 1454987 h 1526213"/>
              <a:gd name="connsiteX623" fmla="*/ 1654418 w 4742389"/>
              <a:gd name="connsiteY623" fmla="*/ 1505979 h 1526213"/>
              <a:gd name="connsiteX624" fmla="*/ 1507673 w 4742389"/>
              <a:gd name="connsiteY624" fmla="*/ 1526213 h 1526213"/>
              <a:gd name="connsiteX625" fmla="*/ 1470857 w 4742389"/>
              <a:gd name="connsiteY625" fmla="*/ 1526213 h 1526213"/>
              <a:gd name="connsiteX626" fmla="*/ 1651916 w 4742389"/>
              <a:gd name="connsiteY626" fmla="*/ 1500963 h 1526213"/>
              <a:gd name="connsiteX627" fmla="*/ 1899571 w 4742389"/>
              <a:gd name="connsiteY627" fmla="*/ 1452372 h 1526213"/>
              <a:gd name="connsiteX628" fmla="*/ 1834242 w 4742389"/>
              <a:gd name="connsiteY628" fmla="*/ 1442485 h 1526213"/>
              <a:gd name="connsiteX629" fmla="*/ 1639052 w 4742389"/>
              <a:gd name="connsiteY629" fmla="*/ 1476367 h 1526213"/>
              <a:gd name="connsiteX630" fmla="*/ 1254290 w 4742389"/>
              <a:gd name="connsiteY630" fmla="*/ 1526213 h 1526213"/>
              <a:gd name="connsiteX631" fmla="*/ 1219068 w 4742389"/>
              <a:gd name="connsiteY631" fmla="*/ 1526213 h 1526213"/>
              <a:gd name="connsiteX632" fmla="*/ 1237416 w 4742389"/>
              <a:gd name="connsiteY632" fmla="*/ 1524638 h 1526213"/>
              <a:gd name="connsiteX633" fmla="*/ 1639052 w 4742389"/>
              <a:gd name="connsiteY633" fmla="*/ 1471352 h 1526213"/>
              <a:gd name="connsiteX634" fmla="*/ 1818580 w 4742389"/>
              <a:gd name="connsiteY634" fmla="*/ 1440115 h 1526213"/>
              <a:gd name="connsiteX635" fmla="*/ 1808255 w 4742389"/>
              <a:gd name="connsiteY635" fmla="*/ 1438552 h 1526213"/>
              <a:gd name="connsiteX636" fmla="*/ 1740515 w 4742389"/>
              <a:gd name="connsiteY636" fmla="*/ 1430863 h 1526213"/>
              <a:gd name="connsiteX637" fmla="*/ 1626857 w 4742389"/>
              <a:gd name="connsiteY637" fmla="*/ 1448018 h 1526213"/>
              <a:gd name="connsiteX638" fmla="*/ 1228661 w 4742389"/>
              <a:gd name="connsiteY638" fmla="*/ 1495621 h 1526213"/>
              <a:gd name="connsiteX639" fmla="*/ 852899 w 4742389"/>
              <a:gd name="connsiteY639" fmla="*/ 1526213 h 1526213"/>
              <a:gd name="connsiteX640" fmla="*/ 815074 w 4742389"/>
              <a:gd name="connsiteY640" fmla="*/ 1526213 h 1526213"/>
              <a:gd name="connsiteX641" fmla="*/ 828590 w 4742389"/>
              <a:gd name="connsiteY641" fmla="*/ 1525686 h 1526213"/>
              <a:gd name="connsiteX642" fmla="*/ 1626857 w 4742389"/>
              <a:gd name="connsiteY642" fmla="*/ 1443007 h 1526213"/>
              <a:gd name="connsiteX643" fmla="*/ 1721439 w 4742389"/>
              <a:gd name="connsiteY643" fmla="*/ 1428698 h 1526213"/>
              <a:gd name="connsiteX644" fmla="*/ 1632000 w 4742389"/>
              <a:gd name="connsiteY644" fmla="*/ 1418546 h 1526213"/>
              <a:gd name="connsiteX645" fmla="*/ 1616619 w 4742389"/>
              <a:gd name="connsiteY645" fmla="*/ 1420490 h 1526213"/>
              <a:gd name="connsiteX646" fmla="*/ 820813 w 4742389"/>
              <a:gd name="connsiteY646" fmla="*/ 1493147 h 1526213"/>
              <a:gd name="connsiteX647" fmla="*/ 22503 w 4742389"/>
              <a:gd name="connsiteY647" fmla="*/ 1515695 h 1526213"/>
              <a:gd name="connsiteX648" fmla="*/ 820813 w 4742389"/>
              <a:gd name="connsiteY648" fmla="*/ 1490641 h 1526213"/>
              <a:gd name="connsiteX649" fmla="*/ 1218716 w 4742389"/>
              <a:gd name="connsiteY649" fmla="*/ 1458698 h 1526213"/>
              <a:gd name="connsiteX650" fmla="*/ 1610676 w 4742389"/>
              <a:gd name="connsiteY650" fmla="*/ 1416125 h 1526213"/>
              <a:gd name="connsiteX651" fmla="*/ 1609318 w 4742389"/>
              <a:gd name="connsiteY651" fmla="*/ 1415971 h 1526213"/>
              <a:gd name="connsiteX652" fmla="*/ 1559271 w 4742389"/>
              <a:gd name="connsiteY652" fmla="*/ 1413462 h 1526213"/>
              <a:gd name="connsiteX653" fmla="*/ 1509224 w 4742389"/>
              <a:gd name="connsiteY653" fmla="*/ 1408444 h 1526213"/>
              <a:gd name="connsiteX654" fmla="*/ 1486643 w 4742389"/>
              <a:gd name="connsiteY654" fmla="*/ 1406788 h 1526213"/>
              <a:gd name="connsiteX655" fmla="*/ 1212315 w 4742389"/>
              <a:gd name="connsiteY655" fmla="*/ 1431240 h 1526213"/>
              <a:gd name="connsiteX656" fmla="*/ 19691 w 4742389"/>
              <a:gd name="connsiteY656" fmla="*/ 1491179 h 1526213"/>
              <a:gd name="connsiteX657" fmla="*/ 1212315 w 4742389"/>
              <a:gd name="connsiteY657" fmla="*/ 1427714 h 1526213"/>
              <a:gd name="connsiteX658" fmla="*/ 1459239 w 4742389"/>
              <a:gd name="connsiteY658" fmla="*/ 1404777 h 1526213"/>
              <a:gd name="connsiteX659" fmla="*/ 1406628 w 4742389"/>
              <a:gd name="connsiteY659" fmla="*/ 1400918 h 1526213"/>
              <a:gd name="connsiteX660" fmla="*/ 1234761 w 4742389"/>
              <a:gd name="connsiteY660" fmla="*/ 1396610 h 1526213"/>
              <a:gd name="connsiteX661" fmla="*/ 810496 w 4742389"/>
              <a:gd name="connsiteY661" fmla="*/ 1426588 h 1526213"/>
              <a:gd name="connsiteX662" fmla="*/ 412867 w 4742389"/>
              <a:gd name="connsiteY662" fmla="*/ 1449810 h 1526213"/>
              <a:gd name="connsiteX663" fmla="*/ 86413 w 4742389"/>
              <a:gd name="connsiteY663" fmla="*/ 1462888 h 1526213"/>
              <a:gd name="connsiteX664" fmla="*/ 15002 w 4742389"/>
              <a:gd name="connsiteY664" fmla="*/ 1465748 h 1526213"/>
              <a:gd name="connsiteX665" fmla="*/ 89545 w 4742389"/>
              <a:gd name="connsiteY665" fmla="*/ 1462483 h 1526213"/>
              <a:gd name="connsiteX666" fmla="*/ 412867 w 4742389"/>
              <a:gd name="connsiteY666" fmla="*/ 1448322 h 1526213"/>
              <a:gd name="connsiteX667" fmla="*/ 810496 w 4742389"/>
              <a:gd name="connsiteY667" fmla="*/ 1424082 h 1526213"/>
              <a:gd name="connsiteX668" fmla="*/ 1194331 w 4742389"/>
              <a:gd name="connsiteY668" fmla="*/ 1395748 h 1526213"/>
              <a:gd name="connsiteX669" fmla="*/ 1006253 w 4742389"/>
              <a:gd name="connsiteY669" fmla="*/ 1393391 h 1526213"/>
              <a:gd name="connsiteX670" fmla="*/ 903657 w 4742389"/>
              <a:gd name="connsiteY670" fmla="*/ 1395900 h 1526213"/>
              <a:gd name="connsiteX671" fmla="*/ 853610 w 4742389"/>
              <a:gd name="connsiteY671" fmla="*/ 1398409 h 1526213"/>
              <a:gd name="connsiteX672" fmla="*/ 803563 w 4742389"/>
              <a:gd name="connsiteY672" fmla="*/ 1398409 h 1526213"/>
              <a:gd name="connsiteX673" fmla="*/ 643413 w 4742389"/>
              <a:gd name="connsiteY673" fmla="*/ 1407943 h 1526213"/>
              <a:gd name="connsiteX674" fmla="*/ 803563 w 4742389"/>
              <a:gd name="connsiteY674" fmla="*/ 1395900 h 1526213"/>
              <a:gd name="connsiteX675" fmla="*/ 853610 w 4742389"/>
              <a:gd name="connsiteY675" fmla="*/ 1393391 h 1526213"/>
              <a:gd name="connsiteX676" fmla="*/ 903657 w 4742389"/>
              <a:gd name="connsiteY676" fmla="*/ 1393391 h 1526213"/>
              <a:gd name="connsiteX677" fmla="*/ 1006253 w 4742389"/>
              <a:gd name="connsiteY677" fmla="*/ 1390882 h 1526213"/>
              <a:gd name="connsiteX678" fmla="*/ 1206441 w 4742389"/>
              <a:gd name="connsiteY678" fmla="*/ 1390882 h 1526213"/>
              <a:gd name="connsiteX679" fmla="*/ 1245512 w 4742389"/>
              <a:gd name="connsiteY679" fmla="*/ 1391970 h 1526213"/>
              <a:gd name="connsiteX680" fmla="*/ 1604112 w 4742389"/>
              <a:gd name="connsiteY680" fmla="*/ 1365499 h 1526213"/>
              <a:gd name="connsiteX681" fmla="*/ 2002016 w 4742389"/>
              <a:gd name="connsiteY681" fmla="*/ 1336050 h 1526213"/>
              <a:gd name="connsiteX682" fmla="*/ 2021651 w 4742389"/>
              <a:gd name="connsiteY682" fmla="*/ 1334783 h 1526213"/>
              <a:gd name="connsiteX683" fmla="*/ 1996024 w 4742389"/>
              <a:gd name="connsiteY683" fmla="*/ 1330291 h 1526213"/>
              <a:gd name="connsiteX684" fmla="*/ 1603761 w 4742389"/>
              <a:gd name="connsiteY684" fmla="*/ 1345747 h 1526213"/>
              <a:gd name="connsiteX685" fmla="*/ 12189 w 4742389"/>
              <a:gd name="connsiteY685" fmla="*/ 1441067 h 1526213"/>
              <a:gd name="connsiteX686" fmla="*/ 1603761 w 4742389"/>
              <a:gd name="connsiteY686" fmla="*/ 1340730 h 1526213"/>
              <a:gd name="connsiteX687" fmla="*/ 1971306 w 4742389"/>
              <a:gd name="connsiteY687" fmla="*/ 1325958 h 1526213"/>
              <a:gd name="connsiteX688" fmla="*/ 1960110 w 4742389"/>
              <a:gd name="connsiteY688" fmla="*/ 1323995 h 1526213"/>
              <a:gd name="connsiteX689" fmla="*/ 1604348 w 4742389"/>
              <a:gd name="connsiteY689" fmla="*/ 1322878 h 1526213"/>
              <a:gd name="connsiteX690" fmla="*/ 10314 w 4742389"/>
              <a:gd name="connsiteY690" fmla="*/ 1415654 h 1526213"/>
              <a:gd name="connsiteX691" fmla="*/ 1604348 w 4742389"/>
              <a:gd name="connsiteY691" fmla="*/ 1317863 h 1526213"/>
              <a:gd name="connsiteX692" fmla="*/ 1889609 w 4742389"/>
              <a:gd name="connsiteY692" fmla="*/ 1317415 h 1526213"/>
              <a:gd name="connsiteX693" fmla="*/ 1608855 w 4742389"/>
              <a:gd name="connsiteY693" fmla="*/ 1305727 h 1526213"/>
              <a:gd name="connsiteX694" fmla="*/ 805521 w 4742389"/>
              <a:gd name="connsiteY694" fmla="*/ 1325793 h 1526213"/>
              <a:gd name="connsiteX695" fmla="*/ 4688 w 4742389"/>
              <a:gd name="connsiteY695" fmla="*/ 1391008 h 1526213"/>
              <a:gd name="connsiteX696" fmla="*/ 805521 w 4742389"/>
              <a:gd name="connsiteY696" fmla="*/ 1323285 h 1526213"/>
              <a:gd name="connsiteX697" fmla="*/ 1608855 w 4742389"/>
              <a:gd name="connsiteY697" fmla="*/ 1300711 h 1526213"/>
              <a:gd name="connsiteX698" fmla="*/ 1882117 w 4742389"/>
              <a:gd name="connsiteY698" fmla="*/ 1311385 h 1526213"/>
              <a:gd name="connsiteX699" fmla="*/ 1877765 w 4742389"/>
              <a:gd name="connsiteY699" fmla="*/ 1310731 h 1526213"/>
              <a:gd name="connsiteX700" fmla="*/ 1815761 w 4742389"/>
              <a:gd name="connsiteY700" fmla="*/ 1304073 h 1526213"/>
              <a:gd name="connsiteX701" fmla="*/ 1614323 w 4742389"/>
              <a:gd name="connsiteY701" fmla="*/ 1288086 h 1526213"/>
              <a:gd name="connsiteX702" fmla="*/ 1411633 w 4742389"/>
              <a:gd name="connsiteY702" fmla="*/ 1280562 h 1526213"/>
              <a:gd name="connsiteX703" fmla="*/ 1211445 w 4742389"/>
              <a:gd name="connsiteY703" fmla="*/ 1278054 h 1526213"/>
              <a:gd name="connsiteX704" fmla="*/ 806066 w 4742389"/>
              <a:gd name="connsiteY704" fmla="*/ 1290593 h 1526213"/>
              <a:gd name="connsiteX705" fmla="*/ 2813 w 4742389"/>
              <a:gd name="connsiteY705" fmla="*/ 1365827 h 1526213"/>
              <a:gd name="connsiteX706" fmla="*/ 806066 w 4742389"/>
              <a:gd name="connsiteY706" fmla="*/ 1288086 h 1526213"/>
              <a:gd name="connsiteX707" fmla="*/ 1211445 w 4742389"/>
              <a:gd name="connsiteY707" fmla="*/ 1275547 h 1526213"/>
              <a:gd name="connsiteX708" fmla="*/ 1411633 w 4742389"/>
              <a:gd name="connsiteY708" fmla="*/ 1275547 h 1526213"/>
              <a:gd name="connsiteX709" fmla="*/ 1614323 w 4742389"/>
              <a:gd name="connsiteY709" fmla="*/ 1283070 h 1526213"/>
              <a:gd name="connsiteX710" fmla="*/ 1781622 w 4742389"/>
              <a:gd name="connsiteY710" fmla="*/ 1296286 h 1526213"/>
              <a:gd name="connsiteX711" fmla="*/ 1724248 w 4742389"/>
              <a:gd name="connsiteY711" fmla="*/ 1287666 h 1526213"/>
              <a:gd name="connsiteX712" fmla="*/ 1621644 w 4742389"/>
              <a:gd name="connsiteY712" fmla="*/ 1277640 h 1526213"/>
              <a:gd name="connsiteX713" fmla="*/ 1216233 w 4742389"/>
              <a:gd name="connsiteY713" fmla="*/ 1252574 h 1526213"/>
              <a:gd name="connsiteX714" fmla="*/ 1166183 w 4742389"/>
              <a:gd name="connsiteY714" fmla="*/ 1250067 h 1526213"/>
              <a:gd name="connsiteX715" fmla="*/ 1113629 w 4742389"/>
              <a:gd name="connsiteY715" fmla="*/ 1250067 h 1526213"/>
              <a:gd name="connsiteX716" fmla="*/ 1013528 w 4742389"/>
              <a:gd name="connsiteY716" fmla="*/ 1250067 h 1526213"/>
              <a:gd name="connsiteX717" fmla="*/ 808320 w 4742389"/>
              <a:gd name="connsiteY717" fmla="*/ 1257587 h 1526213"/>
              <a:gd name="connsiteX718" fmla="*/ 0 w 4742389"/>
              <a:gd name="connsiteY718" fmla="*/ 1340304 h 1526213"/>
              <a:gd name="connsiteX719" fmla="*/ 808320 w 4742389"/>
              <a:gd name="connsiteY719" fmla="*/ 1255081 h 1526213"/>
              <a:gd name="connsiteX720" fmla="*/ 1013528 w 4742389"/>
              <a:gd name="connsiteY720" fmla="*/ 1247561 h 1526213"/>
              <a:gd name="connsiteX721" fmla="*/ 1113629 w 4742389"/>
              <a:gd name="connsiteY721" fmla="*/ 1247561 h 1526213"/>
              <a:gd name="connsiteX722" fmla="*/ 1166183 w 4742389"/>
              <a:gd name="connsiteY722" fmla="*/ 1247561 h 1526213"/>
              <a:gd name="connsiteX723" fmla="*/ 1216233 w 4742389"/>
              <a:gd name="connsiteY723" fmla="*/ 1247561 h 1526213"/>
              <a:gd name="connsiteX724" fmla="*/ 1621644 w 4742389"/>
              <a:gd name="connsiteY724" fmla="*/ 1272627 h 1526213"/>
              <a:gd name="connsiteX725" fmla="*/ 1724248 w 4742389"/>
              <a:gd name="connsiteY725" fmla="*/ 1282653 h 1526213"/>
              <a:gd name="connsiteX726" fmla="*/ 1824350 w 4742389"/>
              <a:gd name="connsiteY726" fmla="*/ 1297692 h 1526213"/>
              <a:gd name="connsiteX727" fmla="*/ 1874401 w 4742389"/>
              <a:gd name="connsiteY727" fmla="*/ 1305212 h 1526213"/>
              <a:gd name="connsiteX728" fmla="*/ 1876050 w 4742389"/>
              <a:gd name="connsiteY728" fmla="*/ 1305460 h 1526213"/>
              <a:gd name="connsiteX729" fmla="*/ 1958694 w 4742389"/>
              <a:gd name="connsiteY729" fmla="*/ 1314376 h 1526213"/>
              <a:gd name="connsiteX730" fmla="*/ 2010210 w 4742389"/>
              <a:gd name="connsiteY730" fmla="*/ 1316388 h 1526213"/>
              <a:gd name="connsiteX731" fmla="*/ 2037840 w 4742389"/>
              <a:gd name="connsiteY731" fmla="*/ 1318801 h 1526213"/>
              <a:gd name="connsiteX732" fmla="*/ 2123809 w 4742389"/>
              <a:gd name="connsiteY732" fmla="*/ 1322717 h 1526213"/>
              <a:gd name="connsiteX733" fmla="*/ 2237745 w 4742389"/>
              <a:gd name="connsiteY733" fmla="*/ 1320831 h 1526213"/>
              <a:gd name="connsiteX734" fmla="*/ 2295221 w 4742389"/>
              <a:gd name="connsiteY734" fmla="*/ 1317121 h 1526213"/>
              <a:gd name="connsiteX735" fmla="*/ 2402045 w 4742389"/>
              <a:gd name="connsiteY735" fmla="*/ 1305641 h 1526213"/>
              <a:gd name="connsiteX736" fmla="*/ 2410836 w 4742389"/>
              <a:gd name="connsiteY736" fmla="*/ 1304694 h 1526213"/>
              <a:gd name="connsiteX737" fmla="*/ 2546168 w 4742389"/>
              <a:gd name="connsiteY737" fmla="*/ 1282955 h 1526213"/>
              <a:gd name="connsiteX738" fmla="*/ 2659717 w 4742389"/>
              <a:gd name="connsiteY738" fmla="*/ 1258873 h 1526213"/>
              <a:gd name="connsiteX739" fmla="*/ 2712288 w 4742389"/>
              <a:gd name="connsiteY739" fmla="*/ 1244690 h 1526213"/>
              <a:gd name="connsiteX740" fmla="*/ 2835272 w 4742389"/>
              <a:gd name="connsiteY740" fmla="*/ 1207526 h 1526213"/>
              <a:gd name="connsiteX741" fmla="*/ 2871251 w 4742389"/>
              <a:gd name="connsiteY741" fmla="*/ 1194959 h 1526213"/>
              <a:gd name="connsiteX742" fmla="*/ 3022620 w 4742389"/>
              <a:gd name="connsiteY742" fmla="*/ 1135682 h 1526213"/>
              <a:gd name="connsiteX743" fmla="*/ 3065180 w 4742389"/>
              <a:gd name="connsiteY743" fmla="*/ 1117038 h 1526213"/>
              <a:gd name="connsiteX744" fmla="*/ 3135498 w 4742389"/>
              <a:gd name="connsiteY744" fmla="*/ 1082054 h 1526213"/>
              <a:gd name="connsiteX745" fmla="*/ 3272966 w 4742389"/>
              <a:gd name="connsiteY745" fmla="*/ 1007211 h 1526213"/>
              <a:gd name="connsiteX746" fmla="*/ 3948651 w 4742389"/>
              <a:gd name="connsiteY746" fmla="*/ 518325 h 1526213"/>
              <a:gd name="connsiteX747" fmla="*/ 4268975 w 4742389"/>
              <a:gd name="connsiteY747" fmla="*/ 247557 h 1526213"/>
              <a:gd name="connsiteX748" fmla="*/ 4631843 w 4742389"/>
              <a:gd name="connsiteY748" fmla="*/ 36959 h 1526213"/>
              <a:gd name="connsiteX749" fmla="*/ 4731319 w 4742389"/>
              <a:gd name="connsiteY749" fmla="*/ 2487 h 152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</a:cxnLst>
            <a:rect l="l" t="t" r="r" b="b"/>
            <a:pathLst>
              <a:path w="4742389" h="1526213">
                <a:moveTo>
                  <a:pt x="643413" y="1407943"/>
                </a:moveTo>
                <a:lnTo>
                  <a:pt x="403188" y="1426007"/>
                </a:lnTo>
                <a:cubicBezTo>
                  <a:pt x="469501" y="1420989"/>
                  <a:pt x="536438" y="1415344"/>
                  <a:pt x="603376" y="1410326"/>
                </a:cubicBezTo>
                <a:close/>
                <a:moveTo>
                  <a:pt x="2316873" y="1406472"/>
                </a:moveTo>
                <a:lnTo>
                  <a:pt x="2292268" y="1414417"/>
                </a:lnTo>
                <a:lnTo>
                  <a:pt x="2070799" y="1474802"/>
                </a:lnTo>
                <a:lnTo>
                  <a:pt x="2094773" y="1479009"/>
                </a:lnTo>
                <a:cubicBezTo>
                  <a:pt x="2107285" y="1481204"/>
                  <a:pt x="2107285" y="1481204"/>
                  <a:pt x="2107285" y="1481204"/>
                </a:cubicBezTo>
                <a:lnTo>
                  <a:pt x="2117880" y="1483656"/>
                </a:lnTo>
                <a:lnTo>
                  <a:pt x="2315239" y="1425938"/>
                </a:lnTo>
                <a:lnTo>
                  <a:pt x="2347886" y="1414711"/>
                </a:lnTo>
                <a:lnTo>
                  <a:pt x="2328299" y="1409548"/>
                </a:lnTo>
                <a:cubicBezTo>
                  <a:pt x="2322355" y="1407982"/>
                  <a:pt x="2322355" y="1407982"/>
                  <a:pt x="2322355" y="1407982"/>
                </a:cubicBezTo>
                <a:close/>
                <a:moveTo>
                  <a:pt x="2271317" y="1393924"/>
                </a:moveTo>
                <a:lnTo>
                  <a:pt x="2070766" y="1448952"/>
                </a:lnTo>
                <a:lnTo>
                  <a:pt x="2003434" y="1463073"/>
                </a:lnTo>
                <a:lnTo>
                  <a:pt x="2007191" y="1463642"/>
                </a:lnTo>
                <a:lnTo>
                  <a:pt x="2059110" y="1472751"/>
                </a:lnTo>
                <a:lnTo>
                  <a:pt x="2291173" y="1409403"/>
                </a:lnTo>
                <a:lnTo>
                  <a:pt x="2307838" y="1403983"/>
                </a:lnTo>
                <a:close/>
                <a:moveTo>
                  <a:pt x="2378176" y="1386677"/>
                </a:moveTo>
                <a:lnTo>
                  <a:pt x="2329155" y="1402506"/>
                </a:lnTo>
                <a:lnTo>
                  <a:pt x="2358093" y="1411201"/>
                </a:lnTo>
                <a:lnTo>
                  <a:pt x="2407814" y="1394103"/>
                </a:lnTo>
                <a:close/>
                <a:moveTo>
                  <a:pt x="2233796" y="1383589"/>
                </a:moveTo>
                <a:lnTo>
                  <a:pt x="2052937" y="1428544"/>
                </a:lnTo>
                <a:lnTo>
                  <a:pt x="1931367" y="1452166"/>
                </a:lnTo>
                <a:lnTo>
                  <a:pt x="1989402" y="1460949"/>
                </a:lnTo>
                <a:lnTo>
                  <a:pt x="2070453" y="1443937"/>
                </a:lnTo>
                <a:lnTo>
                  <a:pt x="2261511" y="1391222"/>
                </a:lnTo>
                <a:close/>
                <a:moveTo>
                  <a:pt x="2329305" y="1378012"/>
                </a:moveTo>
                <a:lnTo>
                  <a:pt x="2283683" y="1390530"/>
                </a:lnTo>
                <a:lnTo>
                  <a:pt x="2320293" y="1399933"/>
                </a:lnTo>
                <a:lnTo>
                  <a:pt x="2368504" y="1384254"/>
                </a:lnTo>
                <a:lnTo>
                  <a:pt x="2365026" y="1383382"/>
                </a:lnTo>
                <a:close/>
                <a:moveTo>
                  <a:pt x="2195642" y="1373395"/>
                </a:moveTo>
                <a:lnTo>
                  <a:pt x="2036309" y="1407409"/>
                </a:lnTo>
                <a:lnTo>
                  <a:pt x="1849685" y="1439804"/>
                </a:lnTo>
                <a:lnTo>
                  <a:pt x="1914009" y="1449539"/>
                </a:lnTo>
                <a:lnTo>
                  <a:pt x="2051373" y="1422588"/>
                </a:lnTo>
                <a:lnTo>
                  <a:pt x="2222273" y="1380415"/>
                </a:lnTo>
                <a:lnTo>
                  <a:pt x="2222253" y="1380409"/>
                </a:lnTo>
                <a:close/>
                <a:moveTo>
                  <a:pt x="2287251" y="1370301"/>
                </a:moveTo>
                <a:lnTo>
                  <a:pt x="2245412" y="1380701"/>
                </a:lnTo>
                <a:lnTo>
                  <a:pt x="2273499" y="1387915"/>
                </a:lnTo>
                <a:lnTo>
                  <a:pt x="2316413" y="1376074"/>
                </a:lnTo>
                <a:lnTo>
                  <a:pt x="2314979" y="1375859"/>
                </a:lnTo>
                <a:close/>
                <a:moveTo>
                  <a:pt x="2436053" y="1367988"/>
                </a:moveTo>
                <a:lnTo>
                  <a:pt x="2389019" y="1383175"/>
                </a:lnTo>
                <a:lnTo>
                  <a:pt x="2408817" y="1387144"/>
                </a:lnTo>
                <a:cubicBezTo>
                  <a:pt x="2415073" y="1388398"/>
                  <a:pt x="2415073" y="1388398"/>
                  <a:pt x="2415073" y="1388398"/>
                </a:cubicBezTo>
                <a:lnTo>
                  <a:pt x="2420586" y="1389710"/>
                </a:lnTo>
                <a:lnTo>
                  <a:pt x="2468716" y="1373159"/>
                </a:lnTo>
                <a:close/>
                <a:moveTo>
                  <a:pt x="2154700" y="1363869"/>
                </a:moveTo>
                <a:lnTo>
                  <a:pt x="2023175" y="1388201"/>
                </a:lnTo>
                <a:lnTo>
                  <a:pt x="1759491" y="1427999"/>
                </a:lnTo>
                <a:lnTo>
                  <a:pt x="1808255" y="1433534"/>
                </a:lnTo>
                <a:lnTo>
                  <a:pt x="1834004" y="1437431"/>
                </a:lnTo>
                <a:lnTo>
                  <a:pt x="2035370" y="1402394"/>
                </a:lnTo>
                <a:lnTo>
                  <a:pt x="2184870" y="1370556"/>
                </a:lnTo>
                <a:lnTo>
                  <a:pt x="2180649" y="1369443"/>
                </a:lnTo>
                <a:cubicBezTo>
                  <a:pt x="2174705" y="1367877"/>
                  <a:pt x="2174705" y="1367877"/>
                  <a:pt x="2174705" y="1367877"/>
                </a:cubicBezTo>
                <a:close/>
                <a:moveTo>
                  <a:pt x="2247479" y="1362329"/>
                </a:moveTo>
                <a:lnTo>
                  <a:pt x="2207044" y="1370961"/>
                </a:lnTo>
                <a:lnTo>
                  <a:pt x="2218500" y="1373830"/>
                </a:lnTo>
                <a:cubicBezTo>
                  <a:pt x="2224756" y="1375396"/>
                  <a:pt x="2224756" y="1375396"/>
                  <a:pt x="2224756" y="1375396"/>
                </a:cubicBezTo>
                <a:lnTo>
                  <a:pt x="2233504" y="1377643"/>
                </a:lnTo>
                <a:lnTo>
                  <a:pt x="2274010" y="1367647"/>
                </a:lnTo>
                <a:lnTo>
                  <a:pt x="2257112" y="1364260"/>
                </a:lnTo>
                <a:close/>
                <a:moveTo>
                  <a:pt x="2389230" y="1361570"/>
                </a:moveTo>
                <a:lnTo>
                  <a:pt x="2344103" y="1373952"/>
                </a:lnTo>
                <a:lnTo>
                  <a:pt x="2359083" y="1377112"/>
                </a:lnTo>
                <a:cubicBezTo>
                  <a:pt x="2365026" y="1378366"/>
                  <a:pt x="2365026" y="1378366"/>
                  <a:pt x="2365026" y="1378366"/>
                </a:cubicBezTo>
                <a:lnTo>
                  <a:pt x="2378378" y="1381042"/>
                </a:lnTo>
                <a:lnTo>
                  <a:pt x="2424260" y="1366121"/>
                </a:lnTo>
                <a:lnTo>
                  <a:pt x="2407185" y="1363417"/>
                </a:lnTo>
                <a:close/>
                <a:moveTo>
                  <a:pt x="2341950" y="1356705"/>
                </a:moveTo>
                <a:lnTo>
                  <a:pt x="2304394" y="1366040"/>
                </a:lnTo>
                <a:lnTo>
                  <a:pt x="2304969" y="1366141"/>
                </a:lnTo>
                <a:cubicBezTo>
                  <a:pt x="2317481" y="1368335"/>
                  <a:pt x="2317481" y="1368335"/>
                  <a:pt x="2317481" y="1368335"/>
                </a:cubicBezTo>
                <a:lnTo>
                  <a:pt x="2332771" y="1371561"/>
                </a:lnTo>
                <a:lnTo>
                  <a:pt x="2374483" y="1360052"/>
                </a:lnTo>
                <a:close/>
                <a:moveTo>
                  <a:pt x="2114465" y="1355554"/>
                </a:moveTo>
                <a:lnTo>
                  <a:pt x="2012958" y="1370382"/>
                </a:lnTo>
                <a:lnTo>
                  <a:pt x="1652914" y="1415902"/>
                </a:lnTo>
                <a:lnTo>
                  <a:pt x="1740389" y="1425831"/>
                </a:lnTo>
                <a:lnTo>
                  <a:pt x="2022237" y="1383190"/>
                </a:lnTo>
                <a:lnTo>
                  <a:pt x="2141381" y="1361201"/>
                </a:lnTo>
                <a:lnTo>
                  <a:pt x="2124654" y="1357850"/>
                </a:lnTo>
                <a:close/>
                <a:moveTo>
                  <a:pt x="2205859" y="1354405"/>
                </a:moveTo>
                <a:lnTo>
                  <a:pt x="2167711" y="1361462"/>
                </a:lnTo>
                <a:lnTo>
                  <a:pt x="2174705" y="1362863"/>
                </a:lnTo>
                <a:lnTo>
                  <a:pt x="2195978" y="1368190"/>
                </a:lnTo>
                <a:lnTo>
                  <a:pt x="2235125" y="1359853"/>
                </a:lnTo>
                <a:lnTo>
                  <a:pt x="2227397" y="1358304"/>
                </a:lnTo>
                <a:cubicBezTo>
                  <a:pt x="2214885" y="1355796"/>
                  <a:pt x="2214885" y="1355796"/>
                  <a:pt x="2214885" y="1355796"/>
                </a:cubicBezTo>
                <a:close/>
                <a:moveTo>
                  <a:pt x="2295983" y="1351975"/>
                </a:moveTo>
                <a:lnTo>
                  <a:pt x="2263606" y="1358887"/>
                </a:lnTo>
                <a:lnTo>
                  <a:pt x="2290440" y="1363593"/>
                </a:lnTo>
                <a:lnTo>
                  <a:pt x="2325296" y="1354991"/>
                </a:lnTo>
                <a:close/>
                <a:moveTo>
                  <a:pt x="2495411" y="1348764"/>
                </a:moveTo>
                <a:lnTo>
                  <a:pt x="2495384" y="1348773"/>
                </a:lnTo>
                <a:cubicBezTo>
                  <a:pt x="2490237" y="1350491"/>
                  <a:pt x="2490237" y="1350491"/>
                  <a:pt x="2490237" y="1350491"/>
                </a:cubicBezTo>
                <a:lnTo>
                  <a:pt x="2447859" y="1364175"/>
                </a:lnTo>
                <a:lnTo>
                  <a:pt x="2480486" y="1369112"/>
                </a:lnTo>
                <a:lnTo>
                  <a:pt x="2512196" y="1358207"/>
                </a:lnTo>
                <a:lnTo>
                  <a:pt x="2528899" y="1351771"/>
                </a:lnTo>
                <a:close/>
                <a:moveTo>
                  <a:pt x="2165222" y="1348139"/>
                </a:moveTo>
                <a:lnTo>
                  <a:pt x="2128200" y="1353548"/>
                </a:lnTo>
                <a:lnTo>
                  <a:pt x="2154407" y="1358797"/>
                </a:lnTo>
                <a:lnTo>
                  <a:pt x="2190793" y="1352082"/>
                </a:lnTo>
                <a:close/>
                <a:moveTo>
                  <a:pt x="2076862" y="1347080"/>
                </a:moveTo>
                <a:lnTo>
                  <a:pt x="1608761" y="1395903"/>
                </a:lnTo>
                <a:lnTo>
                  <a:pt x="1516343" y="1404140"/>
                </a:lnTo>
                <a:lnTo>
                  <a:pt x="1553015" y="1407817"/>
                </a:lnTo>
                <a:cubicBezTo>
                  <a:pt x="1559271" y="1408444"/>
                  <a:pt x="1559271" y="1408444"/>
                  <a:pt x="1559271" y="1408444"/>
                </a:cubicBezTo>
                <a:cubicBezTo>
                  <a:pt x="1609318" y="1410953"/>
                  <a:pt x="1609318" y="1410953"/>
                  <a:pt x="1609318" y="1410953"/>
                </a:cubicBezTo>
                <a:lnTo>
                  <a:pt x="1631961" y="1413523"/>
                </a:lnTo>
                <a:lnTo>
                  <a:pt x="2012019" y="1365058"/>
                </a:lnTo>
                <a:lnTo>
                  <a:pt x="2098552" y="1351968"/>
                </a:lnTo>
                <a:close/>
                <a:moveTo>
                  <a:pt x="2246510" y="1346884"/>
                </a:moveTo>
                <a:lnTo>
                  <a:pt x="2221525" y="1351506"/>
                </a:lnTo>
                <a:lnTo>
                  <a:pt x="2250476" y="1356584"/>
                </a:lnTo>
                <a:lnTo>
                  <a:pt x="2279891" y="1350319"/>
                </a:lnTo>
                <a:close/>
                <a:moveTo>
                  <a:pt x="2450575" y="1344737"/>
                </a:moveTo>
                <a:lnTo>
                  <a:pt x="2403537" y="1357644"/>
                </a:lnTo>
                <a:lnTo>
                  <a:pt x="2409688" y="1358401"/>
                </a:lnTo>
                <a:lnTo>
                  <a:pt x="2435834" y="1362356"/>
                </a:lnTo>
                <a:lnTo>
                  <a:pt x="2481478" y="1347512"/>
                </a:lnTo>
                <a:close/>
                <a:moveTo>
                  <a:pt x="2203856" y="1342495"/>
                </a:moveTo>
                <a:lnTo>
                  <a:pt x="2182766" y="1345576"/>
                </a:lnTo>
                <a:lnTo>
                  <a:pt x="2204876" y="1348900"/>
                </a:lnTo>
                <a:lnTo>
                  <a:pt x="2206615" y="1349161"/>
                </a:lnTo>
                <a:lnTo>
                  <a:pt x="2228818" y="1345064"/>
                </a:lnTo>
                <a:close/>
                <a:moveTo>
                  <a:pt x="2125471" y="1342010"/>
                </a:moveTo>
                <a:lnTo>
                  <a:pt x="2092630" y="1345435"/>
                </a:lnTo>
                <a:lnTo>
                  <a:pt x="2112055" y="1349925"/>
                </a:lnTo>
                <a:lnTo>
                  <a:pt x="2144739" y="1344981"/>
                </a:lnTo>
                <a:lnTo>
                  <a:pt x="2129493" y="1342630"/>
                </a:lnTo>
                <a:close/>
                <a:moveTo>
                  <a:pt x="2406147" y="1340747"/>
                </a:moveTo>
                <a:lnTo>
                  <a:pt x="2359815" y="1352264"/>
                </a:lnTo>
                <a:lnTo>
                  <a:pt x="2389481" y="1355914"/>
                </a:lnTo>
                <a:lnTo>
                  <a:pt x="2435045" y="1343343"/>
                </a:lnTo>
                <a:close/>
                <a:moveTo>
                  <a:pt x="2039442" y="1338647"/>
                </a:moveTo>
                <a:lnTo>
                  <a:pt x="2002016" y="1341063"/>
                </a:lnTo>
                <a:cubicBezTo>
                  <a:pt x="1869381" y="1350461"/>
                  <a:pt x="1736747" y="1360486"/>
                  <a:pt x="1604112" y="1370511"/>
                </a:cubicBezTo>
                <a:lnTo>
                  <a:pt x="1284898" y="1393067"/>
                </a:lnTo>
                <a:lnTo>
                  <a:pt x="1307786" y="1393704"/>
                </a:lnTo>
                <a:cubicBezTo>
                  <a:pt x="1341567" y="1395272"/>
                  <a:pt x="1375349" y="1397154"/>
                  <a:pt x="1409130" y="1398409"/>
                </a:cubicBezTo>
                <a:lnTo>
                  <a:pt x="1486203" y="1402273"/>
                </a:lnTo>
                <a:lnTo>
                  <a:pt x="1608761" y="1390888"/>
                </a:lnTo>
                <a:lnTo>
                  <a:pt x="2057350" y="1342682"/>
                </a:lnTo>
                <a:close/>
                <a:moveTo>
                  <a:pt x="2358501" y="1338629"/>
                </a:moveTo>
                <a:lnTo>
                  <a:pt x="2318464" y="1347176"/>
                </a:lnTo>
                <a:lnTo>
                  <a:pt x="2344156" y="1350337"/>
                </a:lnTo>
                <a:lnTo>
                  <a:pt x="2386901" y="1339789"/>
                </a:lnTo>
                <a:close/>
                <a:moveTo>
                  <a:pt x="2162054" y="1338194"/>
                </a:moveTo>
                <a:lnTo>
                  <a:pt x="2145290" y="1339943"/>
                </a:lnTo>
                <a:lnTo>
                  <a:pt x="2161718" y="1342412"/>
                </a:lnTo>
                <a:lnTo>
                  <a:pt x="2178448" y="1339881"/>
                </a:lnTo>
                <a:close/>
                <a:moveTo>
                  <a:pt x="2303316" y="1336375"/>
                </a:moveTo>
                <a:lnTo>
                  <a:pt x="2274305" y="1341742"/>
                </a:lnTo>
                <a:lnTo>
                  <a:pt x="2303371" y="1345319"/>
                </a:lnTo>
                <a:lnTo>
                  <a:pt x="2338599" y="1337816"/>
                </a:lnTo>
                <a:close/>
                <a:moveTo>
                  <a:pt x="2084118" y="1335762"/>
                </a:moveTo>
                <a:lnTo>
                  <a:pt x="2058060" y="1337445"/>
                </a:lnTo>
                <a:lnTo>
                  <a:pt x="2073303" y="1340968"/>
                </a:lnTo>
                <a:lnTo>
                  <a:pt x="2099804" y="1338120"/>
                </a:lnTo>
                <a:close/>
                <a:moveTo>
                  <a:pt x="2258325" y="1334538"/>
                </a:moveTo>
                <a:lnTo>
                  <a:pt x="2238863" y="1337381"/>
                </a:lnTo>
                <a:lnTo>
                  <a:pt x="2257812" y="1339713"/>
                </a:lnTo>
                <a:lnTo>
                  <a:pt x="2280863" y="1335459"/>
                </a:lnTo>
                <a:close/>
                <a:moveTo>
                  <a:pt x="2117484" y="1333608"/>
                </a:moveTo>
                <a:lnTo>
                  <a:pt x="2108922" y="1334161"/>
                </a:lnTo>
                <a:lnTo>
                  <a:pt x="2117294" y="1335734"/>
                </a:lnTo>
                <a:lnTo>
                  <a:pt x="2119259" y="1336030"/>
                </a:lnTo>
                <a:lnTo>
                  <a:pt x="2129903" y="1334886"/>
                </a:lnTo>
                <a:close/>
                <a:moveTo>
                  <a:pt x="2214330" y="1332742"/>
                </a:moveTo>
                <a:lnTo>
                  <a:pt x="2206623" y="1333546"/>
                </a:lnTo>
                <a:lnTo>
                  <a:pt x="2210301" y="1333867"/>
                </a:lnTo>
                <a:lnTo>
                  <a:pt x="2214659" y="1334403"/>
                </a:lnTo>
                <a:lnTo>
                  <a:pt x="2223238" y="1333105"/>
                </a:lnTo>
                <a:close/>
                <a:moveTo>
                  <a:pt x="2043194" y="1329610"/>
                </a:moveTo>
                <a:lnTo>
                  <a:pt x="2024364" y="1329818"/>
                </a:lnTo>
                <a:lnTo>
                  <a:pt x="2027055" y="1330278"/>
                </a:lnTo>
                <a:lnTo>
                  <a:pt x="2041108" y="1333527"/>
                </a:lnTo>
                <a:lnTo>
                  <a:pt x="2060792" y="1332256"/>
                </a:lnTo>
                <a:close/>
                <a:moveTo>
                  <a:pt x="2556751" y="1328281"/>
                </a:moveTo>
                <a:lnTo>
                  <a:pt x="2531411" y="1336743"/>
                </a:lnTo>
                <a:lnTo>
                  <a:pt x="2511183" y="1343497"/>
                </a:lnTo>
                <a:lnTo>
                  <a:pt x="2544027" y="1345942"/>
                </a:lnTo>
                <a:lnTo>
                  <a:pt x="2568621" y="1336466"/>
                </a:lnTo>
                <a:lnTo>
                  <a:pt x="2588499" y="1328806"/>
                </a:lnTo>
                <a:close/>
                <a:moveTo>
                  <a:pt x="2508372" y="1327480"/>
                </a:moveTo>
                <a:lnTo>
                  <a:pt x="2508269" y="1327512"/>
                </a:lnTo>
                <a:cubicBezTo>
                  <a:pt x="2467095" y="1340204"/>
                  <a:pt x="2467095" y="1340204"/>
                  <a:pt x="2467095" y="1340204"/>
                </a:cubicBezTo>
                <a:lnTo>
                  <a:pt x="2467064" y="1340213"/>
                </a:lnTo>
                <a:lnTo>
                  <a:pt x="2496859" y="1342431"/>
                </a:lnTo>
                <a:lnTo>
                  <a:pt x="2540061" y="1328005"/>
                </a:lnTo>
                <a:close/>
                <a:moveTo>
                  <a:pt x="2460291" y="1326684"/>
                </a:moveTo>
                <a:lnTo>
                  <a:pt x="2447701" y="1330418"/>
                </a:lnTo>
                <a:lnTo>
                  <a:pt x="2421841" y="1336846"/>
                </a:lnTo>
                <a:lnTo>
                  <a:pt x="2450782" y="1339001"/>
                </a:lnTo>
                <a:lnTo>
                  <a:pt x="2464592" y="1335190"/>
                </a:lnTo>
                <a:lnTo>
                  <a:pt x="2490560" y="1327185"/>
                </a:lnTo>
                <a:close/>
                <a:moveTo>
                  <a:pt x="2329673" y="1326450"/>
                </a:moveTo>
                <a:lnTo>
                  <a:pt x="2312386" y="1326641"/>
                </a:lnTo>
                <a:lnTo>
                  <a:pt x="2288043" y="1330197"/>
                </a:lnTo>
                <a:lnTo>
                  <a:pt x="2305151" y="1330976"/>
                </a:lnTo>
                <a:close/>
                <a:moveTo>
                  <a:pt x="2417751" y="1325980"/>
                </a:moveTo>
                <a:lnTo>
                  <a:pt x="2378665" y="1334324"/>
                </a:lnTo>
                <a:lnTo>
                  <a:pt x="2402616" y="1335415"/>
                </a:lnTo>
                <a:lnTo>
                  <a:pt x="2404158" y="1335530"/>
                </a:lnTo>
                <a:lnTo>
                  <a:pt x="2441278" y="1326370"/>
                </a:lnTo>
                <a:close/>
                <a:moveTo>
                  <a:pt x="2395372" y="1325725"/>
                </a:moveTo>
                <a:lnTo>
                  <a:pt x="2358699" y="1326130"/>
                </a:lnTo>
                <a:lnTo>
                  <a:pt x="2327099" y="1331976"/>
                </a:lnTo>
                <a:lnTo>
                  <a:pt x="2359165" y="1333436"/>
                </a:lnTo>
                <a:close/>
                <a:moveTo>
                  <a:pt x="1990882" y="1324092"/>
                </a:moveTo>
                <a:lnTo>
                  <a:pt x="1995991" y="1324966"/>
                </a:lnTo>
                <a:lnTo>
                  <a:pt x="2001654" y="1324738"/>
                </a:lnTo>
                <a:lnTo>
                  <a:pt x="2007341" y="1324644"/>
                </a:lnTo>
                <a:lnTo>
                  <a:pt x="2002542" y="1324129"/>
                </a:lnTo>
                <a:close/>
                <a:moveTo>
                  <a:pt x="2384183" y="1316390"/>
                </a:moveTo>
                <a:lnTo>
                  <a:pt x="2381275" y="1316577"/>
                </a:lnTo>
                <a:lnTo>
                  <a:pt x="2366770" y="1318696"/>
                </a:lnTo>
                <a:lnTo>
                  <a:pt x="2372170" y="1318607"/>
                </a:lnTo>
                <a:close/>
                <a:moveTo>
                  <a:pt x="2451213" y="1313030"/>
                </a:moveTo>
                <a:lnTo>
                  <a:pt x="2421664" y="1314380"/>
                </a:lnTo>
                <a:lnTo>
                  <a:pt x="2417617" y="1315230"/>
                </a:lnTo>
                <a:lnTo>
                  <a:pt x="2401604" y="1318193"/>
                </a:lnTo>
                <a:lnTo>
                  <a:pt x="2428366" y="1318699"/>
                </a:lnTo>
                <a:lnTo>
                  <a:pt x="2429812" y="1318391"/>
                </a:lnTo>
                <a:close/>
                <a:moveTo>
                  <a:pt x="2492367" y="1311149"/>
                </a:moveTo>
                <a:lnTo>
                  <a:pt x="2475699" y="1311911"/>
                </a:lnTo>
                <a:lnTo>
                  <a:pt x="2447182" y="1319055"/>
                </a:lnTo>
                <a:lnTo>
                  <a:pt x="2465084" y="1319393"/>
                </a:lnTo>
                <a:close/>
                <a:moveTo>
                  <a:pt x="2551323" y="1308454"/>
                </a:moveTo>
                <a:lnTo>
                  <a:pt x="2516377" y="1310052"/>
                </a:lnTo>
                <a:lnTo>
                  <a:pt x="2483691" y="1319745"/>
                </a:lnTo>
                <a:lnTo>
                  <a:pt x="2512904" y="1320298"/>
                </a:lnTo>
                <a:lnTo>
                  <a:pt x="2521016" y="1317797"/>
                </a:lnTo>
                <a:cubicBezTo>
                  <a:pt x="2534740" y="1313566"/>
                  <a:pt x="2543890" y="1310746"/>
                  <a:pt x="2549989" y="1308865"/>
                </a:cubicBezTo>
                <a:close/>
                <a:moveTo>
                  <a:pt x="2604968" y="1306003"/>
                </a:moveTo>
                <a:lnTo>
                  <a:pt x="2572584" y="1307483"/>
                </a:lnTo>
                <a:lnTo>
                  <a:pt x="2564691" y="1310119"/>
                </a:lnTo>
                <a:lnTo>
                  <a:pt x="2530587" y="1320632"/>
                </a:lnTo>
                <a:lnTo>
                  <a:pt x="2560448" y="1321197"/>
                </a:lnTo>
                <a:lnTo>
                  <a:pt x="2573132" y="1316961"/>
                </a:lnTo>
                <a:cubicBezTo>
                  <a:pt x="2585331" y="1312888"/>
                  <a:pt x="2585331" y="1312888"/>
                  <a:pt x="2585331" y="1312888"/>
                </a:cubicBezTo>
                <a:close/>
                <a:moveTo>
                  <a:pt x="2653426" y="1303788"/>
                </a:moveTo>
                <a:lnTo>
                  <a:pt x="2624288" y="1305120"/>
                </a:lnTo>
                <a:lnTo>
                  <a:pt x="2587833" y="1317902"/>
                </a:lnTo>
                <a:lnTo>
                  <a:pt x="2577026" y="1321510"/>
                </a:lnTo>
                <a:lnTo>
                  <a:pt x="2606011" y="1322059"/>
                </a:lnTo>
                <a:lnTo>
                  <a:pt x="2609795" y="1320600"/>
                </a:lnTo>
                <a:close/>
                <a:moveTo>
                  <a:pt x="2488093" y="1303682"/>
                </a:moveTo>
                <a:lnTo>
                  <a:pt x="2455475" y="1307276"/>
                </a:lnTo>
                <a:lnTo>
                  <a:pt x="2454047" y="1307576"/>
                </a:lnTo>
                <a:lnTo>
                  <a:pt x="2477878" y="1306350"/>
                </a:lnTo>
                <a:lnTo>
                  <a:pt x="2479861" y="1305853"/>
                </a:lnTo>
                <a:close/>
                <a:moveTo>
                  <a:pt x="2533705" y="1298657"/>
                </a:moveTo>
                <a:lnTo>
                  <a:pt x="2524604" y="1299659"/>
                </a:lnTo>
                <a:lnTo>
                  <a:pt x="2503073" y="1305053"/>
                </a:lnTo>
                <a:lnTo>
                  <a:pt x="2514481" y="1304466"/>
                </a:lnTo>
                <a:close/>
                <a:moveTo>
                  <a:pt x="2605028" y="1290798"/>
                </a:moveTo>
                <a:lnTo>
                  <a:pt x="2567269" y="1294959"/>
                </a:lnTo>
                <a:lnTo>
                  <a:pt x="2539563" y="1303175"/>
                </a:lnTo>
                <a:lnTo>
                  <a:pt x="2573141" y="1301447"/>
                </a:lnTo>
                <a:close/>
                <a:moveTo>
                  <a:pt x="2660687" y="1284666"/>
                </a:moveTo>
                <a:lnTo>
                  <a:pt x="2631170" y="1287918"/>
                </a:lnTo>
                <a:lnTo>
                  <a:pt x="2593847" y="1300382"/>
                </a:lnTo>
                <a:lnTo>
                  <a:pt x="2625671" y="1298744"/>
                </a:lnTo>
                <a:lnTo>
                  <a:pt x="2635381" y="1295340"/>
                </a:lnTo>
                <a:close/>
                <a:moveTo>
                  <a:pt x="2718032" y="1278348"/>
                </a:moveTo>
                <a:lnTo>
                  <a:pt x="2688577" y="1281593"/>
                </a:lnTo>
                <a:lnTo>
                  <a:pt x="2685430" y="1282805"/>
                </a:lnTo>
                <a:lnTo>
                  <a:pt x="2644928" y="1297753"/>
                </a:lnTo>
                <a:lnTo>
                  <a:pt x="2672812" y="1296318"/>
                </a:lnTo>
                <a:lnTo>
                  <a:pt x="2707393" y="1282993"/>
                </a:lnTo>
                <a:close/>
                <a:moveTo>
                  <a:pt x="2664685" y="1270749"/>
                </a:moveTo>
                <a:lnTo>
                  <a:pt x="2629561" y="1276485"/>
                </a:lnTo>
                <a:lnTo>
                  <a:pt x="2605034" y="1283759"/>
                </a:lnTo>
                <a:lnTo>
                  <a:pt x="2636153" y="1280404"/>
                </a:lnTo>
                <a:lnTo>
                  <a:pt x="2659785" y="1272512"/>
                </a:lnTo>
                <a:close/>
                <a:moveTo>
                  <a:pt x="2721202" y="1261521"/>
                </a:moveTo>
                <a:lnTo>
                  <a:pt x="2699701" y="1265032"/>
                </a:lnTo>
                <a:lnTo>
                  <a:pt x="2662287" y="1277526"/>
                </a:lnTo>
                <a:lnTo>
                  <a:pt x="2662020" y="1277615"/>
                </a:lnTo>
                <a:lnTo>
                  <a:pt x="2682683" y="1275388"/>
                </a:lnTo>
                <a:lnTo>
                  <a:pt x="2682927" y="1275285"/>
                </a:lnTo>
                <a:close/>
                <a:moveTo>
                  <a:pt x="2714384" y="1252876"/>
                </a:moveTo>
                <a:lnTo>
                  <a:pt x="2705116" y="1254824"/>
                </a:lnTo>
                <a:lnTo>
                  <a:pt x="2681292" y="1261251"/>
                </a:lnTo>
                <a:lnTo>
                  <a:pt x="2699013" y="1258404"/>
                </a:lnTo>
                <a:close/>
                <a:moveTo>
                  <a:pt x="2777684" y="1252298"/>
                </a:moveTo>
                <a:lnTo>
                  <a:pt x="2754993" y="1256003"/>
                </a:lnTo>
                <a:lnTo>
                  <a:pt x="2726604" y="1266942"/>
                </a:lnTo>
                <a:lnTo>
                  <a:pt x="2713229" y="1272095"/>
                </a:lnTo>
                <a:lnTo>
                  <a:pt x="2738617" y="1269358"/>
                </a:lnTo>
                <a:lnTo>
                  <a:pt x="2763818" y="1258353"/>
                </a:lnTo>
                <a:close/>
                <a:moveTo>
                  <a:pt x="2786235" y="1237780"/>
                </a:moveTo>
                <a:lnTo>
                  <a:pt x="2770055" y="1241179"/>
                </a:lnTo>
                <a:lnTo>
                  <a:pt x="2764899" y="1243082"/>
                </a:lnTo>
                <a:cubicBezTo>
                  <a:pt x="2759884" y="1244933"/>
                  <a:pt x="2759884" y="1244933"/>
                  <a:pt x="2759884" y="1244933"/>
                </a:cubicBezTo>
                <a:lnTo>
                  <a:pt x="2738576" y="1252049"/>
                </a:lnTo>
                <a:lnTo>
                  <a:pt x="2754778" y="1249447"/>
                </a:lnTo>
                <a:lnTo>
                  <a:pt x="2768325" y="1244575"/>
                </a:lnTo>
                <a:cubicBezTo>
                  <a:pt x="2780524" y="1240188"/>
                  <a:pt x="2780524" y="1240188"/>
                  <a:pt x="2780524" y="1240188"/>
                </a:cubicBezTo>
                <a:close/>
                <a:moveTo>
                  <a:pt x="2841726" y="1224878"/>
                </a:moveTo>
                <a:lnTo>
                  <a:pt x="2815804" y="1231377"/>
                </a:lnTo>
                <a:lnTo>
                  <a:pt x="2784148" y="1244729"/>
                </a:lnTo>
                <a:lnTo>
                  <a:pt x="2801257" y="1241981"/>
                </a:lnTo>
                <a:lnTo>
                  <a:pt x="2801350" y="1241963"/>
                </a:lnTo>
                <a:lnTo>
                  <a:pt x="2803467" y="1241039"/>
                </a:lnTo>
                <a:cubicBezTo>
                  <a:pt x="2804992" y="1240373"/>
                  <a:pt x="2804992" y="1240373"/>
                  <a:pt x="2804992" y="1240373"/>
                </a:cubicBezTo>
                <a:close/>
                <a:moveTo>
                  <a:pt x="2818081" y="1224347"/>
                </a:moveTo>
                <a:lnTo>
                  <a:pt x="2809074" y="1226777"/>
                </a:lnTo>
                <a:lnTo>
                  <a:pt x="2806401" y="1227763"/>
                </a:lnTo>
                <a:lnTo>
                  <a:pt x="2808931" y="1227227"/>
                </a:lnTo>
                <a:lnTo>
                  <a:pt x="2814340" y="1225925"/>
                </a:lnTo>
                <a:close/>
                <a:moveTo>
                  <a:pt x="2887025" y="1203951"/>
                </a:moveTo>
                <a:lnTo>
                  <a:pt x="2865952" y="1210224"/>
                </a:lnTo>
                <a:lnTo>
                  <a:pt x="2847860" y="1217855"/>
                </a:lnTo>
                <a:lnTo>
                  <a:pt x="2867883" y="1213035"/>
                </a:lnTo>
                <a:lnTo>
                  <a:pt x="2880030" y="1207271"/>
                </a:lnTo>
                <a:close/>
                <a:moveTo>
                  <a:pt x="2935978" y="1180577"/>
                </a:moveTo>
                <a:lnTo>
                  <a:pt x="2930627" y="1182438"/>
                </a:lnTo>
                <a:lnTo>
                  <a:pt x="2923762" y="1185400"/>
                </a:lnTo>
                <a:lnTo>
                  <a:pt x="2929226" y="1183808"/>
                </a:lnTo>
                <a:close/>
                <a:moveTo>
                  <a:pt x="4742389" y="0"/>
                </a:moveTo>
                <a:lnTo>
                  <a:pt x="4742389" y="9182"/>
                </a:lnTo>
                <a:lnTo>
                  <a:pt x="4733821" y="11262"/>
                </a:lnTo>
                <a:cubicBezTo>
                  <a:pt x="4700662" y="21290"/>
                  <a:pt x="4668129" y="33199"/>
                  <a:pt x="4636847" y="46988"/>
                </a:cubicBezTo>
                <a:cubicBezTo>
                  <a:pt x="4506716" y="97130"/>
                  <a:pt x="4386595" y="169836"/>
                  <a:pt x="4273980" y="252571"/>
                </a:cubicBezTo>
                <a:cubicBezTo>
                  <a:pt x="4163869" y="337813"/>
                  <a:pt x="4058762" y="430576"/>
                  <a:pt x="3953656" y="523339"/>
                </a:cubicBezTo>
                <a:cubicBezTo>
                  <a:pt x="3876077" y="593538"/>
                  <a:pt x="3876077" y="593538"/>
                  <a:pt x="3876077" y="593538"/>
                </a:cubicBezTo>
                <a:cubicBezTo>
                  <a:pt x="3836037" y="626130"/>
                  <a:pt x="3836037" y="626130"/>
                  <a:pt x="3836037" y="626130"/>
                </a:cubicBezTo>
                <a:cubicBezTo>
                  <a:pt x="3823524" y="638666"/>
                  <a:pt x="3808509" y="648694"/>
                  <a:pt x="3795996" y="661230"/>
                </a:cubicBezTo>
                <a:cubicBezTo>
                  <a:pt x="3740940" y="703851"/>
                  <a:pt x="3685885" y="746472"/>
                  <a:pt x="3628326" y="789093"/>
                </a:cubicBezTo>
                <a:cubicBezTo>
                  <a:pt x="3572019" y="829207"/>
                  <a:pt x="3514461" y="868067"/>
                  <a:pt x="3455651" y="905673"/>
                </a:cubicBezTo>
                <a:lnTo>
                  <a:pt x="3335376" y="978473"/>
                </a:lnTo>
                <a:lnTo>
                  <a:pt x="3432730" y="925262"/>
                </a:lnTo>
                <a:cubicBezTo>
                  <a:pt x="3492477" y="890479"/>
                  <a:pt x="3551285" y="854129"/>
                  <a:pt x="3608841" y="816526"/>
                </a:cubicBezTo>
                <a:cubicBezTo>
                  <a:pt x="3666399" y="778923"/>
                  <a:pt x="3721453" y="738813"/>
                  <a:pt x="3776507" y="696196"/>
                </a:cubicBezTo>
                <a:cubicBezTo>
                  <a:pt x="3941670" y="568345"/>
                  <a:pt x="3941670" y="568345"/>
                  <a:pt x="3941670" y="568345"/>
                </a:cubicBezTo>
                <a:cubicBezTo>
                  <a:pt x="3994222" y="528235"/>
                  <a:pt x="4049277" y="483111"/>
                  <a:pt x="4104331" y="443001"/>
                </a:cubicBezTo>
                <a:cubicBezTo>
                  <a:pt x="4159385" y="400384"/>
                  <a:pt x="4216942" y="362781"/>
                  <a:pt x="4274499" y="325178"/>
                </a:cubicBezTo>
                <a:cubicBezTo>
                  <a:pt x="4392115" y="249972"/>
                  <a:pt x="4517239" y="189807"/>
                  <a:pt x="4652372" y="149697"/>
                </a:cubicBezTo>
                <a:lnTo>
                  <a:pt x="4742389" y="128066"/>
                </a:lnTo>
                <a:lnTo>
                  <a:pt x="4742389" y="138430"/>
                </a:lnTo>
                <a:lnTo>
                  <a:pt x="4654875" y="159724"/>
                </a:lnTo>
                <a:cubicBezTo>
                  <a:pt x="4522243" y="197327"/>
                  <a:pt x="4397120" y="257492"/>
                  <a:pt x="4279504" y="332699"/>
                </a:cubicBezTo>
                <a:cubicBezTo>
                  <a:pt x="4221947" y="367795"/>
                  <a:pt x="4164390" y="407905"/>
                  <a:pt x="4109336" y="448015"/>
                </a:cubicBezTo>
                <a:cubicBezTo>
                  <a:pt x="4054281" y="490632"/>
                  <a:pt x="3999227" y="533249"/>
                  <a:pt x="3946675" y="575866"/>
                </a:cubicBezTo>
                <a:cubicBezTo>
                  <a:pt x="3781512" y="703717"/>
                  <a:pt x="3781512" y="703717"/>
                  <a:pt x="3781512" y="703717"/>
                </a:cubicBezTo>
                <a:cubicBezTo>
                  <a:pt x="3726458" y="743827"/>
                  <a:pt x="3668901" y="783937"/>
                  <a:pt x="3611344" y="821540"/>
                </a:cubicBezTo>
                <a:cubicBezTo>
                  <a:pt x="3496231" y="899253"/>
                  <a:pt x="3376112" y="966939"/>
                  <a:pt x="3253491" y="1032117"/>
                </a:cubicBezTo>
                <a:lnTo>
                  <a:pt x="3191695" y="1062445"/>
                </a:lnTo>
                <a:lnTo>
                  <a:pt x="3232851" y="1044362"/>
                </a:lnTo>
                <a:cubicBezTo>
                  <a:pt x="3355472" y="986698"/>
                  <a:pt x="3475591" y="924019"/>
                  <a:pt x="3593207" y="853819"/>
                </a:cubicBezTo>
                <a:cubicBezTo>
                  <a:pt x="3653266" y="818719"/>
                  <a:pt x="3710823" y="781112"/>
                  <a:pt x="3765877" y="743505"/>
                </a:cubicBezTo>
                <a:cubicBezTo>
                  <a:pt x="3936045" y="628177"/>
                  <a:pt x="3936045" y="628177"/>
                  <a:pt x="3936045" y="628177"/>
                </a:cubicBezTo>
                <a:cubicBezTo>
                  <a:pt x="4048657" y="550456"/>
                  <a:pt x="4163770" y="472734"/>
                  <a:pt x="4283889" y="410056"/>
                </a:cubicBezTo>
                <a:cubicBezTo>
                  <a:pt x="4406510" y="347377"/>
                  <a:pt x="4536638" y="299742"/>
                  <a:pt x="4671771" y="272163"/>
                </a:cubicBezTo>
                <a:lnTo>
                  <a:pt x="4742389" y="264326"/>
                </a:lnTo>
                <a:lnTo>
                  <a:pt x="4742389" y="273458"/>
                </a:lnTo>
                <a:lnTo>
                  <a:pt x="4671771" y="282192"/>
                </a:lnTo>
                <a:cubicBezTo>
                  <a:pt x="4539141" y="307263"/>
                  <a:pt x="4409012" y="354899"/>
                  <a:pt x="4288893" y="417577"/>
                </a:cubicBezTo>
                <a:cubicBezTo>
                  <a:pt x="4166273" y="480256"/>
                  <a:pt x="4053661" y="555470"/>
                  <a:pt x="3941050" y="633191"/>
                </a:cubicBezTo>
                <a:cubicBezTo>
                  <a:pt x="3770882" y="748520"/>
                  <a:pt x="3770882" y="748520"/>
                  <a:pt x="3770882" y="748520"/>
                </a:cubicBezTo>
                <a:cubicBezTo>
                  <a:pt x="3715828" y="788634"/>
                  <a:pt x="3655769" y="823734"/>
                  <a:pt x="3598212" y="858834"/>
                </a:cubicBezTo>
                <a:cubicBezTo>
                  <a:pt x="3480595" y="929034"/>
                  <a:pt x="3357975" y="994219"/>
                  <a:pt x="3235353" y="1051883"/>
                </a:cubicBezTo>
                <a:lnTo>
                  <a:pt x="3083811" y="1118465"/>
                </a:lnTo>
                <a:lnTo>
                  <a:pt x="3215960" y="1067077"/>
                </a:lnTo>
                <a:cubicBezTo>
                  <a:pt x="3343586" y="1016916"/>
                  <a:pt x="3466207" y="959232"/>
                  <a:pt x="3586326" y="896531"/>
                </a:cubicBezTo>
                <a:cubicBezTo>
                  <a:pt x="3646385" y="866435"/>
                  <a:pt x="3703942" y="831323"/>
                  <a:pt x="3761499" y="796211"/>
                </a:cubicBezTo>
                <a:cubicBezTo>
                  <a:pt x="3936672" y="693382"/>
                  <a:pt x="3936672" y="693382"/>
                  <a:pt x="3936672" y="693382"/>
                </a:cubicBezTo>
                <a:cubicBezTo>
                  <a:pt x="4054288" y="623158"/>
                  <a:pt x="4174407" y="557949"/>
                  <a:pt x="4299530" y="507789"/>
                </a:cubicBezTo>
                <a:cubicBezTo>
                  <a:pt x="4362091" y="482709"/>
                  <a:pt x="4427156" y="460137"/>
                  <a:pt x="4492220" y="442581"/>
                </a:cubicBezTo>
                <a:cubicBezTo>
                  <a:pt x="4557285" y="425024"/>
                  <a:pt x="4624851" y="409976"/>
                  <a:pt x="4692418" y="407468"/>
                </a:cubicBezTo>
                <a:lnTo>
                  <a:pt x="4742389" y="407468"/>
                </a:lnTo>
                <a:lnTo>
                  <a:pt x="4742389" y="415145"/>
                </a:lnTo>
                <a:lnTo>
                  <a:pt x="4692418" y="414992"/>
                </a:lnTo>
                <a:cubicBezTo>
                  <a:pt x="4627353" y="420008"/>
                  <a:pt x="4559787" y="432548"/>
                  <a:pt x="4494723" y="450105"/>
                </a:cubicBezTo>
                <a:cubicBezTo>
                  <a:pt x="4429659" y="467661"/>
                  <a:pt x="4364594" y="490233"/>
                  <a:pt x="4302033" y="515313"/>
                </a:cubicBezTo>
                <a:cubicBezTo>
                  <a:pt x="4176909" y="565473"/>
                  <a:pt x="4056790" y="630682"/>
                  <a:pt x="3941677" y="698398"/>
                </a:cubicBezTo>
                <a:cubicBezTo>
                  <a:pt x="3766504" y="803735"/>
                  <a:pt x="3766504" y="803735"/>
                  <a:pt x="3766504" y="803735"/>
                </a:cubicBezTo>
                <a:cubicBezTo>
                  <a:pt x="3706444" y="836339"/>
                  <a:pt x="3648887" y="871451"/>
                  <a:pt x="3588828" y="904056"/>
                </a:cubicBezTo>
                <a:cubicBezTo>
                  <a:pt x="3468709" y="966756"/>
                  <a:pt x="3346089" y="1021932"/>
                  <a:pt x="3218463" y="1074601"/>
                </a:cubicBezTo>
                <a:cubicBezTo>
                  <a:pt x="3155901" y="1100308"/>
                  <a:pt x="3092870" y="1124761"/>
                  <a:pt x="3029409" y="1148078"/>
                </a:cubicBezTo>
                <a:lnTo>
                  <a:pt x="2999014" y="1158650"/>
                </a:lnTo>
                <a:lnTo>
                  <a:pt x="2973916" y="1170786"/>
                </a:lnTo>
                <a:lnTo>
                  <a:pt x="3013812" y="1159160"/>
                </a:lnTo>
                <a:cubicBezTo>
                  <a:pt x="3077936" y="1139100"/>
                  <a:pt x="3141748" y="1117786"/>
                  <a:pt x="3205559" y="1095217"/>
                </a:cubicBezTo>
                <a:cubicBezTo>
                  <a:pt x="3333181" y="1052589"/>
                  <a:pt x="3458301" y="1002438"/>
                  <a:pt x="3578417" y="947271"/>
                </a:cubicBezTo>
                <a:cubicBezTo>
                  <a:pt x="3701035" y="887090"/>
                  <a:pt x="3821151" y="826908"/>
                  <a:pt x="3941266" y="766727"/>
                </a:cubicBezTo>
                <a:cubicBezTo>
                  <a:pt x="4061381" y="709053"/>
                  <a:pt x="4186502" y="653886"/>
                  <a:pt x="4314125" y="613765"/>
                </a:cubicBezTo>
                <a:cubicBezTo>
                  <a:pt x="4379187" y="593705"/>
                  <a:pt x="4444250" y="578659"/>
                  <a:pt x="4511815" y="566122"/>
                </a:cubicBezTo>
                <a:cubicBezTo>
                  <a:pt x="4576877" y="553584"/>
                  <a:pt x="4646945" y="548569"/>
                  <a:pt x="4714510" y="553584"/>
                </a:cubicBezTo>
                <a:lnTo>
                  <a:pt x="4742389" y="555330"/>
                </a:lnTo>
                <a:lnTo>
                  <a:pt x="4742389" y="563161"/>
                </a:lnTo>
                <a:lnTo>
                  <a:pt x="4712007" y="561106"/>
                </a:lnTo>
                <a:cubicBezTo>
                  <a:pt x="4646945" y="556091"/>
                  <a:pt x="4579380" y="563614"/>
                  <a:pt x="4511815" y="573644"/>
                </a:cubicBezTo>
                <a:cubicBezTo>
                  <a:pt x="4446753" y="586182"/>
                  <a:pt x="4381689" y="603735"/>
                  <a:pt x="4316627" y="621288"/>
                </a:cubicBezTo>
                <a:cubicBezTo>
                  <a:pt x="4189005" y="661409"/>
                  <a:pt x="4066387" y="716575"/>
                  <a:pt x="3943769" y="774249"/>
                </a:cubicBezTo>
                <a:cubicBezTo>
                  <a:pt x="3823653" y="834431"/>
                  <a:pt x="3703537" y="894612"/>
                  <a:pt x="3583422" y="952286"/>
                </a:cubicBezTo>
                <a:cubicBezTo>
                  <a:pt x="3460804" y="1009960"/>
                  <a:pt x="3335683" y="1057604"/>
                  <a:pt x="3208061" y="1102740"/>
                </a:cubicBezTo>
                <a:cubicBezTo>
                  <a:pt x="3144250" y="1125308"/>
                  <a:pt x="3079813" y="1145996"/>
                  <a:pt x="3015376" y="1165743"/>
                </a:cubicBezTo>
                <a:lnTo>
                  <a:pt x="2934640" y="1189777"/>
                </a:lnTo>
                <a:lnTo>
                  <a:pt x="2905035" y="1204092"/>
                </a:lnTo>
                <a:lnTo>
                  <a:pt x="3004236" y="1180211"/>
                </a:lnTo>
                <a:cubicBezTo>
                  <a:pt x="3069181" y="1163652"/>
                  <a:pt x="3133931" y="1146113"/>
                  <a:pt x="3198368" y="1127323"/>
                </a:cubicBezTo>
                <a:cubicBezTo>
                  <a:pt x="3260928" y="1109785"/>
                  <a:pt x="3325991" y="1089741"/>
                  <a:pt x="3388551" y="1069698"/>
                </a:cubicBezTo>
                <a:cubicBezTo>
                  <a:pt x="3421082" y="1059676"/>
                  <a:pt x="3453613" y="1047149"/>
                  <a:pt x="3483643" y="1037127"/>
                </a:cubicBezTo>
                <a:cubicBezTo>
                  <a:pt x="3531188" y="1019589"/>
                  <a:pt x="3531188" y="1019589"/>
                  <a:pt x="3531188" y="1019589"/>
                </a:cubicBezTo>
                <a:cubicBezTo>
                  <a:pt x="3546203" y="1014578"/>
                  <a:pt x="3561217" y="1007062"/>
                  <a:pt x="3578734" y="1002051"/>
                </a:cubicBezTo>
                <a:cubicBezTo>
                  <a:pt x="3763912" y="926888"/>
                  <a:pt x="3763912" y="926888"/>
                  <a:pt x="3763912" y="926888"/>
                </a:cubicBezTo>
                <a:cubicBezTo>
                  <a:pt x="3826472" y="901834"/>
                  <a:pt x="3889032" y="876779"/>
                  <a:pt x="3949090" y="851725"/>
                </a:cubicBezTo>
                <a:cubicBezTo>
                  <a:pt x="4074211" y="801616"/>
                  <a:pt x="4201833" y="759024"/>
                  <a:pt x="4331959" y="731464"/>
                </a:cubicBezTo>
                <a:cubicBezTo>
                  <a:pt x="4399523" y="716432"/>
                  <a:pt x="4464586" y="703904"/>
                  <a:pt x="4532151" y="698894"/>
                </a:cubicBezTo>
                <a:cubicBezTo>
                  <a:pt x="4597213" y="693883"/>
                  <a:pt x="4667281" y="696388"/>
                  <a:pt x="4732343" y="706410"/>
                </a:cubicBezTo>
                <a:lnTo>
                  <a:pt x="4742389" y="708731"/>
                </a:lnTo>
                <a:lnTo>
                  <a:pt x="4742389" y="716573"/>
                </a:lnTo>
                <a:lnTo>
                  <a:pt x="4732343" y="713926"/>
                </a:lnTo>
                <a:cubicBezTo>
                  <a:pt x="4698561" y="708915"/>
                  <a:pt x="4665404" y="705784"/>
                  <a:pt x="4632248" y="704531"/>
                </a:cubicBezTo>
                <a:cubicBezTo>
                  <a:pt x="4599091" y="703278"/>
                  <a:pt x="4565934" y="703905"/>
                  <a:pt x="4532151" y="706410"/>
                </a:cubicBezTo>
                <a:cubicBezTo>
                  <a:pt x="4464586" y="711421"/>
                  <a:pt x="4399523" y="723948"/>
                  <a:pt x="4334461" y="738981"/>
                </a:cubicBezTo>
                <a:cubicBezTo>
                  <a:pt x="4204336" y="766540"/>
                  <a:pt x="4076713" y="809133"/>
                  <a:pt x="3954095" y="859241"/>
                </a:cubicBezTo>
                <a:cubicBezTo>
                  <a:pt x="3891535" y="881790"/>
                  <a:pt x="3828975" y="909350"/>
                  <a:pt x="3766415" y="934404"/>
                </a:cubicBezTo>
                <a:cubicBezTo>
                  <a:pt x="3581236" y="1007062"/>
                  <a:pt x="3581236" y="1007062"/>
                  <a:pt x="3581236" y="1007062"/>
                </a:cubicBezTo>
                <a:cubicBezTo>
                  <a:pt x="3563719" y="1014578"/>
                  <a:pt x="3548705" y="1019589"/>
                  <a:pt x="3533691" y="1027105"/>
                </a:cubicBezTo>
                <a:cubicBezTo>
                  <a:pt x="3486145" y="1044643"/>
                  <a:pt x="3486145" y="1044643"/>
                  <a:pt x="3486145" y="1044643"/>
                </a:cubicBezTo>
                <a:cubicBezTo>
                  <a:pt x="3456116" y="1054665"/>
                  <a:pt x="3423585" y="1064687"/>
                  <a:pt x="3391053" y="1074708"/>
                </a:cubicBezTo>
                <a:cubicBezTo>
                  <a:pt x="3328493" y="1097257"/>
                  <a:pt x="3263431" y="1117301"/>
                  <a:pt x="3200871" y="1134839"/>
                </a:cubicBezTo>
                <a:lnTo>
                  <a:pt x="2877196" y="1215985"/>
                </a:lnTo>
                <a:lnTo>
                  <a:pt x="2875102" y="1216868"/>
                </a:lnTo>
                <a:cubicBezTo>
                  <a:pt x="2855043" y="1225330"/>
                  <a:pt x="2855043" y="1225330"/>
                  <a:pt x="2855043" y="1225330"/>
                </a:cubicBezTo>
                <a:lnTo>
                  <a:pt x="2832458" y="1236048"/>
                </a:lnTo>
                <a:lnTo>
                  <a:pt x="3193216" y="1167445"/>
                </a:lnTo>
                <a:cubicBezTo>
                  <a:pt x="3323348" y="1137380"/>
                  <a:pt x="3453480" y="1107316"/>
                  <a:pt x="3578607" y="1064724"/>
                </a:cubicBezTo>
                <a:cubicBezTo>
                  <a:pt x="3643673" y="1044681"/>
                  <a:pt x="3706236" y="1027143"/>
                  <a:pt x="3768799" y="1007100"/>
                </a:cubicBezTo>
                <a:cubicBezTo>
                  <a:pt x="3833865" y="984551"/>
                  <a:pt x="3896429" y="964508"/>
                  <a:pt x="3961495" y="946970"/>
                </a:cubicBezTo>
                <a:cubicBezTo>
                  <a:pt x="4089124" y="906884"/>
                  <a:pt x="4219256" y="876819"/>
                  <a:pt x="4349388" y="856776"/>
                </a:cubicBezTo>
                <a:cubicBezTo>
                  <a:pt x="4448864" y="841744"/>
                  <a:pt x="4549748" y="836576"/>
                  <a:pt x="4648871" y="848673"/>
                </a:cubicBezTo>
                <a:lnTo>
                  <a:pt x="4742389" y="865896"/>
                </a:lnTo>
                <a:lnTo>
                  <a:pt x="4742389" y="876335"/>
                </a:lnTo>
                <a:lnTo>
                  <a:pt x="4647855" y="857246"/>
                </a:lnTo>
                <a:cubicBezTo>
                  <a:pt x="4615205" y="852862"/>
                  <a:pt x="4582281" y="850513"/>
                  <a:pt x="4549278" y="849886"/>
                </a:cubicBezTo>
                <a:cubicBezTo>
                  <a:pt x="4483274" y="848634"/>
                  <a:pt x="4416957" y="854271"/>
                  <a:pt x="4351891" y="864292"/>
                </a:cubicBezTo>
                <a:cubicBezTo>
                  <a:pt x="4219256" y="884335"/>
                  <a:pt x="4089124" y="914400"/>
                  <a:pt x="3963997" y="951981"/>
                </a:cubicBezTo>
                <a:cubicBezTo>
                  <a:pt x="3898931" y="972024"/>
                  <a:pt x="3836368" y="992067"/>
                  <a:pt x="3771302" y="1012111"/>
                </a:cubicBezTo>
                <a:cubicBezTo>
                  <a:pt x="3708739" y="1034659"/>
                  <a:pt x="3646175" y="1052197"/>
                  <a:pt x="3581109" y="1072240"/>
                </a:cubicBezTo>
                <a:cubicBezTo>
                  <a:pt x="3455983" y="1114832"/>
                  <a:pt x="3325851" y="1144897"/>
                  <a:pt x="3195719" y="1172456"/>
                </a:cubicBezTo>
                <a:lnTo>
                  <a:pt x="2809662" y="1246866"/>
                </a:lnTo>
                <a:lnTo>
                  <a:pt x="2807495" y="1247894"/>
                </a:lnTo>
                <a:lnTo>
                  <a:pt x="2761193" y="1266924"/>
                </a:lnTo>
                <a:lnTo>
                  <a:pt x="2797435" y="1263017"/>
                </a:lnTo>
                <a:cubicBezTo>
                  <a:pt x="2929441" y="1248600"/>
                  <a:pt x="3061446" y="1232930"/>
                  <a:pt x="3192826" y="1212872"/>
                </a:cubicBezTo>
                <a:cubicBezTo>
                  <a:pt x="3257890" y="1205350"/>
                  <a:pt x="3322955" y="1192814"/>
                  <a:pt x="3388019" y="1180277"/>
                </a:cubicBezTo>
                <a:cubicBezTo>
                  <a:pt x="3420551" y="1175263"/>
                  <a:pt x="3453083" y="1167741"/>
                  <a:pt x="3485615" y="1160219"/>
                </a:cubicBezTo>
                <a:cubicBezTo>
                  <a:pt x="3583211" y="1140161"/>
                  <a:pt x="3583211" y="1140161"/>
                  <a:pt x="3583211" y="1140161"/>
                </a:cubicBezTo>
                <a:cubicBezTo>
                  <a:pt x="3648276" y="1127624"/>
                  <a:pt x="3713340" y="1110074"/>
                  <a:pt x="3778404" y="1095030"/>
                </a:cubicBezTo>
                <a:cubicBezTo>
                  <a:pt x="3840966" y="1079986"/>
                  <a:pt x="3906031" y="1064943"/>
                  <a:pt x="3971095" y="1049899"/>
                </a:cubicBezTo>
                <a:cubicBezTo>
                  <a:pt x="4101223" y="1022319"/>
                  <a:pt x="4233855" y="999753"/>
                  <a:pt x="4366485" y="989724"/>
                </a:cubicBezTo>
                <a:cubicBezTo>
                  <a:pt x="4465959" y="982203"/>
                  <a:pt x="4566840" y="985963"/>
                  <a:pt x="4663850" y="1007354"/>
                </a:cubicBezTo>
                <a:lnTo>
                  <a:pt x="4742389" y="1029966"/>
                </a:lnTo>
                <a:lnTo>
                  <a:pt x="4742389" y="1037999"/>
                </a:lnTo>
                <a:lnTo>
                  <a:pt x="4685532" y="1020809"/>
                </a:lnTo>
                <a:cubicBezTo>
                  <a:pt x="4613336" y="1002910"/>
                  <a:pt x="4538863" y="995572"/>
                  <a:pt x="4464786" y="994778"/>
                </a:cubicBezTo>
                <a:cubicBezTo>
                  <a:pt x="4431862" y="994425"/>
                  <a:pt x="4399017" y="995366"/>
                  <a:pt x="4366485" y="997246"/>
                </a:cubicBezTo>
                <a:cubicBezTo>
                  <a:pt x="4233855" y="1007275"/>
                  <a:pt x="4103726" y="1029841"/>
                  <a:pt x="3973597" y="1057421"/>
                </a:cubicBezTo>
                <a:cubicBezTo>
                  <a:pt x="3908533" y="1072464"/>
                  <a:pt x="3843469" y="1087508"/>
                  <a:pt x="3778404" y="1102552"/>
                </a:cubicBezTo>
                <a:cubicBezTo>
                  <a:pt x="3713340" y="1117595"/>
                  <a:pt x="3650778" y="1132639"/>
                  <a:pt x="3585714" y="1147683"/>
                </a:cubicBezTo>
                <a:cubicBezTo>
                  <a:pt x="3488117" y="1167741"/>
                  <a:pt x="3488117" y="1167741"/>
                  <a:pt x="3488117" y="1167741"/>
                </a:cubicBezTo>
                <a:cubicBezTo>
                  <a:pt x="3455585" y="1175263"/>
                  <a:pt x="3423053" y="1182785"/>
                  <a:pt x="3390521" y="1187799"/>
                </a:cubicBezTo>
                <a:cubicBezTo>
                  <a:pt x="3325457" y="1200335"/>
                  <a:pt x="3257890" y="1210365"/>
                  <a:pt x="3192826" y="1220394"/>
                </a:cubicBezTo>
                <a:cubicBezTo>
                  <a:pt x="3061446" y="1239198"/>
                  <a:pt x="2929441" y="1254869"/>
                  <a:pt x="2797435" y="1269599"/>
                </a:cubicBezTo>
                <a:lnTo>
                  <a:pt x="2739028" y="1276034"/>
                </a:lnTo>
                <a:lnTo>
                  <a:pt x="2722096" y="1282994"/>
                </a:lnTo>
                <a:cubicBezTo>
                  <a:pt x="2709896" y="1288008"/>
                  <a:pt x="2709896" y="1288008"/>
                  <a:pt x="2709896" y="1288008"/>
                </a:cubicBezTo>
                <a:lnTo>
                  <a:pt x="2691765" y="1295343"/>
                </a:lnTo>
                <a:lnTo>
                  <a:pt x="2795633" y="1289998"/>
                </a:lnTo>
                <a:cubicBezTo>
                  <a:pt x="2927954" y="1284046"/>
                  <a:pt x="3060589" y="1277780"/>
                  <a:pt x="3193223" y="1267755"/>
                </a:cubicBezTo>
                <a:cubicBezTo>
                  <a:pt x="3260791" y="1262743"/>
                  <a:pt x="3325857" y="1257730"/>
                  <a:pt x="3390923" y="1250211"/>
                </a:cubicBezTo>
                <a:cubicBezTo>
                  <a:pt x="3588623" y="1225149"/>
                  <a:pt x="3588623" y="1225149"/>
                  <a:pt x="3588623" y="1225149"/>
                </a:cubicBezTo>
                <a:cubicBezTo>
                  <a:pt x="3721258" y="1207605"/>
                  <a:pt x="3851390" y="1182543"/>
                  <a:pt x="3981522" y="1164999"/>
                </a:cubicBezTo>
                <a:cubicBezTo>
                  <a:pt x="4049090" y="1157480"/>
                  <a:pt x="4114156" y="1147455"/>
                  <a:pt x="4181725" y="1142443"/>
                </a:cubicBezTo>
                <a:cubicBezTo>
                  <a:pt x="4246791" y="1134924"/>
                  <a:pt x="4311857" y="1129912"/>
                  <a:pt x="4379425" y="1129912"/>
                </a:cubicBezTo>
                <a:cubicBezTo>
                  <a:pt x="4446993" y="1132418"/>
                  <a:pt x="4512059" y="1134924"/>
                  <a:pt x="4579628" y="1147455"/>
                </a:cubicBezTo>
                <a:cubicBezTo>
                  <a:pt x="4612161" y="1152468"/>
                  <a:pt x="4644693" y="1157480"/>
                  <a:pt x="4677227" y="1167505"/>
                </a:cubicBezTo>
                <a:lnTo>
                  <a:pt x="4742389" y="1188113"/>
                </a:lnTo>
                <a:lnTo>
                  <a:pt x="4742389" y="1197002"/>
                </a:lnTo>
                <a:lnTo>
                  <a:pt x="4674724" y="1175024"/>
                </a:lnTo>
                <a:cubicBezTo>
                  <a:pt x="4642191" y="1167505"/>
                  <a:pt x="4609658" y="1159987"/>
                  <a:pt x="4577125" y="1154974"/>
                </a:cubicBezTo>
                <a:cubicBezTo>
                  <a:pt x="4512059" y="1144949"/>
                  <a:pt x="4444491" y="1139937"/>
                  <a:pt x="4379425" y="1139937"/>
                </a:cubicBezTo>
                <a:cubicBezTo>
                  <a:pt x="4314359" y="1139937"/>
                  <a:pt x="4246791" y="1142443"/>
                  <a:pt x="4181725" y="1149962"/>
                </a:cubicBezTo>
                <a:cubicBezTo>
                  <a:pt x="4114156" y="1157480"/>
                  <a:pt x="4049090" y="1164999"/>
                  <a:pt x="3984024" y="1172518"/>
                </a:cubicBezTo>
                <a:cubicBezTo>
                  <a:pt x="3851390" y="1190062"/>
                  <a:pt x="3721258" y="1215124"/>
                  <a:pt x="3591126" y="1232668"/>
                </a:cubicBezTo>
                <a:cubicBezTo>
                  <a:pt x="3393426" y="1257730"/>
                  <a:pt x="3393426" y="1257730"/>
                  <a:pt x="3393426" y="1257730"/>
                </a:cubicBezTo>
                <a:cubicBezTo>
                  <a:pt x="3325857" y="1265249"/>
                  <a:pt x="3260791" y="1270261"/>
                  <a:pt x="3193223" y="1275274"/>
                </a:cubicBezTo>
                <a:cubicBezTo>
                  <a:pt x="3061840" y="1285299"/>
                  <a:pt x="2929831" y="1291564"/>
                  <a:pt x="2797510" y="1297203"/>
                </a:cubicBezTo>
                <a:lnTo>
                  <a:pt x="2673116" y="1302888"/>
                </a:lnTo>
                <a:lnTo>
                  <a:pt x="2661097" y="1307751"/>
                </a:lnTo>
                <a:lnTo>
                  <a:pt x="2621225" y="1322346"/>
                </a:lnTo>
                <a:lnTo>
                  <a:pt x="2797441" y="1325679"/>
                </a:lnTo>
                <a:cubicBezTo>
                  <a:pt x="2930072" y="1329442"/>
                  <a:pt x="3062703" y="1333204"/>
                  <a:pt x="3195334" y="1333204"/>
                </a:cubicBezTo>
                <a:cubicBezTo>
                  <a:pt x="3230368" y="1333204"/>
                  <a:pt x="3262901" y="1333204"/>
                  <a:pt x="3295433" y="1333204"/>
                </a:cubicBezTo>
                <a:cubicBezTo>
                  <a:pt x="3327965" y="1333204"/>
                  <a:pt x="3362999" y="1330696"/>
                  <a:pt x="3395531" y="1330696"/>
                </a:cubicBezTo>
                <a:cubicBezTo>
                  <a:pt x="3495631" y="1325679"/>
                  <a:pt x="3495631" y="1325679"/>
                  <a:pt x="3495631" y="1325679"/>
                </a:cubicBezTo>
                <a:cubicBezTo>
                  <a:pt x="3543177" y="1323171"/>
                  <a:pt x="3543177" y="1323171"/>
                  <a:pt x="3543177" y="1323171"/>
                </a:cubicBezTo>
                <a:cubicBezTo>
                  <a:pt x="3593227" y="1320662"/>
                  <a:pt x="3593227" y="1320662"/>
                  <a:pt x="3593227" y="1320662"/>
                </a:cubicBezTo>
                <a:cubicBezTo>
                  <a:pt x="3725858" y="1313137"/>
                  <a:pt x="3858489" y="1298086"/>
                  <a:pt x="3991120" y="1290561"/>
                </a:cubicBezTo>
                <a:cubicBezTo>
                  <a:pt x="4056184" y="1285544"/>
                  <a:pt x="4123751" y="1280527"/>
                  <a:pt x="4188815" y="1278019"/>
                </a:cubicBezTo>
                <a:cubicBezTo>
                  <a:pt x="4256382" y="1275510"/>
                  <a:pt x="4323949" y="1275510"/>
                  <a:pt x="4389013" y="1278019"/>
                </a:cubicBezTo>
                <a:cubicBezTo>
                  <a:pt x="4456580" y="1283036"/>
                  <a:pt x="4521644" y="1290561"/>
                  <a:pt x="4586709" y="1303103"/>
                </a:cubicBezTo>
                <a:cubicBezTo>
                  <a:pt x="4604225" y="1305612"/>
                  <a:pt x="4619241" y="1310628"/>
                  <a:pt x="4636758" y="1313137"/>
                </a:cubicBezTo>
                <a:cubicBezTo>
                  <a:pt x="4684305" y="1328188"/>
                  <a:pt x="4684305" y="1328188"/>
                  <a:pt x="4684305" y="1328188"/>
                </a:cubicBezTo>
                <a:cubicBezTo>
                  <a:pt x="4708079" y="1334459"/>
                  <a:pt x="4725909" y="1339163"/>
                  <a:pt x="4739281" y="1342690"/>
                </a:cubicBezTo>
                <a:lnTo>
                  <a:pt x="4742389" y="1343510"/>
                </a:lnTo>
                <a:lnTo>
                  <a:pt x="4742389" y="1352843"/>
                </a:lnTo>
                <a:lnTo>
                  <a:pt x="4722977" y="1347354"/>
                </a:lnTo>
                <a:cubicBezTo>
                  <a:pt x="4681803" y="1335713"/>
                  <a:pt x="4681803" y="1335713"/>
                  <a:pt x="4681803" y="1335713"/>
                </a:cubicBezTo>
                <a:cubicBezTo>
                  <a:pt x="4634255" y="1323171"/>
                  <a:pt x="4634255" y="1323171"/>
                  <a:pt x="4634255" y="1323171"/>
                </a:cubicBezTo>
                <a:cubicBezTo>
                  <a:pt x="4619241" y="1318154"/>
                  <a:pt x="4601723" y="1315645"/>
                  <a:pt x="4586709" y="1310628"/>
                </a:cubicBezTo>
                <a:cubicBezTo>
                  <a:pt x="4521644" y="1298086"/>
                  <a:pt x="4454077" y="1290561"/>
                  <a:pt x="4389013" y="1285544"/>
                </a:cubicBezTo>
                <a:cubicBezTo>
                  <a:pt x="4322698" y="1281782"/>
                  <a:pt x="4256382" y="1282409"/>
                  <a:pt x="4190067" y="1285230"/>
                </a:cubicBezTo>
                <a:cubicBezTo>
                  <a:pt x="4123751" y="1288052"/>
                  <a:pt x="4057436" y="1293069"/>
                  <a:pt x="3991120" y="1298086"/>
                </a:cubicBezTo>
                <a:cubicBezTo>
                  <a:pt x="3858489" y="1305612"/>
                  <a:pt x="3725858" y="1318154"/>
                  <a:pt x="3593227" y="1328188"/>
                </a:cubicBezTo>
                <a:cubicBezTo>
                  <a:pt x="3545680" y="1330696"/>
                  <a:pt x="3545680" y="1330696"/>
                  <a:pt x="3545680" y="1330696"/>
                </a:cubicBezTo>
                <a:cubicBezTo>
                  <a:pt x="3495631" y="1333204"/>
                  <a:pt x="3495631" y="1333204"/>
                  <a:pt x="3495631" y="1333204"/>
                </a:cubicBezTo>
                <a:cubicBezTo>
                  <a:pt x="3395531" y="1338221"/>
                  <a:pt x="3395531" y="1338221"/>
                  <a:pt x="3395531" y="1338221"/>
                </a:cubicBezTo>
                <a:cubicBezTo>
                  <a:pt x="3362999" y="1338221"/>
                  <a:pt x="3327965" y="1340730"/>
                  <a:pt x="3295433" y="1340730"/>
                </a:cubicBezTo>
                <a:cubicBezTo>
                  <a:pt x="3262901" y="1340730"/>
                  <a:pt x="3230368" y="1340730"/>
                  <a:pt x="3195334" y="1340730"/>
                </a:cubicBezTo>
                <a:cubicBezTo>
                  <a:pt x="3062703" y="1339476"/>
                  <a:pt x="2930072" y="1335713"/>
                  <a:pt x="2797441" y="1332264"/>
                </a:cubicBezTo>
                <a:lnTo>
                  <a:pt x="2603375" y="1329052"/>
                </a:lnTo>
                <a:lnTo>
                  <a:pt x="2557030" y="1346910"/>
                </a:lnTo>
                <a:lnTo>
                  <a:pt x="2602614" y="1350303"/>
                </a:lnTo>
                <a:cubicBezTo>
                  <a:pt x="2801907" y="1368169"/>
                  <a:pt x="2999441" y="1393087"/>
                  <a:pt x="3198382" y="1408131"/>
                </a:cubicBezTo>
                <a:cubicBezTo>
                  <a:pt x="3248430" y="1413146"/>
                  <a:pt x="3248430" y="1413146"/>
                  <a:pt x="3248430" y="1413146"/>
                </a:cubicBezTo>
                <a:cubicBezTo>
                  <a:pt x="3298479" y="1415654"/>
                  <a:pt x="3298479" y="1415654"/>
                  <a:pt x="3298479" y="1415654"/>
                </a:cubicBezTo>
                <a:cubicBezTo>
                  <a:pt x="3398575" y="1420669"/>
                  <a:pt x="3398575" y="1420669"/>
                  <a:pt x="3398575" y="1420669"/>
                </a:cubicBezTo>
                <a:cubicBezTo>
                  <a:pt x="3431106" y="1420669"/>
                  <a:pt x="3466140" y="1423176"/>
                  <a:pt x="3498671" y="1423176"/>
                </a:cubicBezTo>
                <a:cubicBezTo>
                  <a:pt x="3531203" y="1425683"/>
                  <a:pt x="3563734" y="1425683"/>
                  <a:pt x="3598767" y="1425683"/>
                </a:cubicBezTo>
                <a:cubicBezTo>
                  <a:pt x="3731395" y="1425683"/>
                  <a:pt x="3864023" y="1423176"/>
                  <a:pt x="3996650" y="1420669"/>
                </a:cubicBezTo>
                <a:cubicBezTo>
                  <a:pt x="4064215" y="1420669"/>
                  <a:pt x="4131781" y="1418161"/>
                  <a:pt x="4196843" y="1418161"/>
                </a:cubicBezTo>
                <a:cubicBezTo>
                  <a:pt x="4264408" y="1420669"/>
                  <a:pt x="4329471" y="1423176"/>
                  <a:pt x="4397035" y="1428191"/>
                </a:cubicBezTo>
                <a:cubicBezTo>
                  <a:pt x="4464601" y="1435713"/>
                  <a:pt x="4529663" y="1443236"/>
                  <a:pt x="4594726" y="1458280"/>
                </a:cubicBezTo>
                <a:cubicBezTo>
                  <a:pt x="4644149" y="1467683"/>
                  <a:pt x="4681216" y="1474736"/>
                  <a:pt x="4709016" y="1480025"/>
                </a:cubicBezTo>
                <a:lnTo>
                  <a:pt x="4742389" y="1486374"/>
                </a:lnTo>
                <a:lnTo>
                  <a:pt x="4742389" y="1494257"/>
                </a:lnTo>
                <a:lnTo>
                  <a:pt x="4677071" y="1481670"/>
                </a:lnTo>
                <a:cubicBezTo>
                  <a:pt x="4594726" y="1465803"/>
                  <a:pt x="4594726" y="1465803"/>
                  <a:pt x="4594726" y="1465803"/>
                </a:cubicBezTo>
                <a:cubicBezTo>
                  <a:pt x="4529663" y="1450758"/>
                  <a:pt x="4462099" y="1443236"/>
                  <a:pt x="4397035" y="1435713"/>
                </a:cubicBezTo>
                <a:cubicBezTo>
                  <a:pt x="4329471" y="1430698"/>
                  <a:pt x="4264408" y="1428191"/>
                  <a:pt x="4196843" y="1428191"/>
                </a:cubicBezTo>
                <a:cubicBezTo>
                  <a:pt x="4131781" y="1425683"/>
                  <a:pt x="4064215" y="1428191"/>
                  <a:pt x="3996650" y="1428191"/>
                </a:cubicBezTo>
                <a:cubicBezTo>
                  <a:pt x="3864023" y="1430698"/>
                  <a:pt x="3731395" y="1433206"/>
                  <a:pt x="3598767" y="1433206"/>
                </a:cubicBezTo>
                <a:cubicBezTo>
                  <a:pt x="3563734" y="1433206"/>
                  <a:pt x="3531203" y="1433206"/>
                  <a:pt x="3498671" y="1430698"/>
                </a:cubicBezTo>
                <a:cubicBezTo>
                  <a:pt x="3463637" y="1430698"/>
                  <a:pt x="3431106" y="1428191"/>
                  <a:pt x="3398575" y="1425683"/>
                </a:cubicBezTo>
                <a:cubicBezTo>
                  <a:pt x="3298479" y="1420669"/>
                  <a:pt x="3298479" y="1420669"/>
                  <a:pt x="3298479" y="1420669"/>
                </a:cubicBezTo>
                <a:cubicBezTo>
                  <a:pt x="3248430" y="1418161"/>
                  <a:pt x="3248430" y="1418161"/>
                  <a:pt x="3248430" y="1418161"/>
                </a:cubicBezTo>
                <a:cubicBezTo>
                  <a:pt x="3198382" y="1415654"/>
                  <a:pt x="3198382" y="1415654"/>
                  <a:pt x="3198382" y="1415654"/>
                </a:cubicBezTo>
                <a:cubicBezTo>
                  <a:pt x="3065755" y="1404370"/>
                  <a:pt x="2933127" y="1389952"/>
                  <a:pt x="2800499" y="1376161"/>
                </a:cubicBezTo>
                <a:lnTo>
                  <a:pt x="2541482" y="1352901"/>
                </a:lnTo>
                <a:lnTo>
                  <a:pt x="2519845" y="1361238"/>
                </a:lnTo>
                <a:cubicBezTo>
                  <a:pt x="2514698" y="1363221"/>
                  <a:pt x="2514698" y="1363221"/>
                  <a:pt x="2514698" y="1363221"/>
                </a:cubicBezTo>
                <a:lnTo>
                  <a:pt x="2492236" y="1370889"/>
                </a:lnTo>
                <a:lnTo>
                  <a:pt x="2607863" y="1388382"/>
                </a:lnTo>
                <a:cubicBezTo>
                  <a:pt x="2805412" y="1421420"/>
                  <a:pt x="3001553" y="1461866"/>
                  <a:pt x="3200510" y="1493846"/>
                </a:cubicBezTo>
                <a:cubicBezTo>
                  <a:pt x="3266829" y="1503879"/>
                  <a:pt x="3333148" y="1513285"/>
                  <a:pt x="3399467" y="1521123"/>
                </a:cubicBezTo>
                <a:lnTo>
                  <a:pt x="3456135" y="1526213"/>
                </a:lnTo>
                <a:lnTo>
                  <a:pt x="3385974" y="1526213"/>
                </a:lnTo>
                <a:lnTo>
                  <a:pt x="3198007" y="1501370"/>
                </a:lnTo>
                <a:cubicBezTo>
                  <a:pt x="3000927" y="1469390"/>
                  <a:pt x="2803848" y="1428945"/>
                  <a:pt x="2605712" y="1394849"/>
                </a:cubicBezTo>
                <a:lnTo>
                  <a:pt x="2480242" y="1374984"/>
                </a:lnTo>
                <a:lnTo>
                  <a:pt x="2430316" y="1392028"/>
                </a:lnTo>
                <a:lnTo>
                  <a:pt x="2611703" y="1435223"/>
                </a:lnTo>
                <a:cubicBezTo>
                  <a:pt x="2709822" y="1460086"/>
                  <a:pt x="2807677" y="1486624"/>
                  <a:pt x="2905401" y="1512588"/>
                </a:cubicBezTo>
                <a:lnTo>
                  <a:pt x="2959386" y="1526213"/>
                </a:lnTo>
                <a:lnTo>
                  <a:pt x="2932531" y="1526213"/>
                </a:lnTo>
                <a:lnTo>
                  <a:pt x="2904301" y="1519009"/>
                </a:lnTo>
                <a:cubicBezTo>
                  <a:pt x="2806651" y="1493118"/>
                  <a:pt x="2709177" y="1466963"/>
                  <a:pt x="2611351" y="1442394"/>
                </a:cubicBezTo>
                <a:lnTo>
                  <a:pt x="2417339" y="1396458"/>
                </a:lnTo>
                <a:lnTo>
                  <a:pt x="2366634" y="1413767"/>
                </a:lnTo>
                <a:lnTo>
                  <a:pt x="2372405" y="1415502"/>
                </a:lnTo>
                <a:cubicBezTo>
                  <a:pt x="2422456" y="1430541"/>
                  <a:pt x="2422456" y="1430541"/>
                  <a:pt x="2422456" y="1430541"/>
                </a:cubicBezTo>
                <a:cubicBezTo>
                  <a:pt x="2487522" y="1449967"/>
                  <a:pt x="2552119" y="1470803"/>
                  <a:pt x="2616442" y="1492383"/>
                </a:cubicBezTo>
                <a:lnTo>
                  <a:pt x="2714577" y="1526213"/>
                </a:lnTo>
                <a:lnTo>
                  <a:pt x="2697232" y="1526213"/>
                </a:lnTo>
                <a:lnTo>
                  <a:pt x="2613979" y="1497435"/>
                </a:lnTo>
                <a:cubicBezTo>
                  <a:pt x="2549617" y="1475816"/>
                  <a:pt x="2485020" y="1454980"/>
                  <a:pt x="2419954" y="1435554"/>
                </a:cubicBezTo>
                <a:cubicBezTo>
                  <a:pt x="2369903" y="1420515"/>
                  <a:pt x="2369903" y="1420515"/>
                  <a:pt x="2369903" y="1420515"/>
                </a:cubicBezTo>
                <a:lnTo>
                  <a:pt x="2356905" y="1417089"/>
                </a:lnTo>
                <a:lnTo>
                  <a:pt x="2316294" y="1430952"/>
                </a:lnTo>
                <a:lnTo>
                  <a:pt x="2127719" y="1485932"/>
                </a:lnTo>
                <a:lnTo>
                  <a:pt x="2204876" y="1503785"/>
                </a:lnTo>
                <a:cubicBezTo>
                  <a:pt x="2254923" y="1513821"/>
                  <a:pt x="2254923" y="1513821"/>
                  <a:pt x="2254923" y="1513821"/>
                </a:cubicBezTo>
                <a:cubicBezTo>
                  <a:pt x="2304970" y="1523857"/>
                  <a:pt x="2304970" y="1523857"/>
                  <a:pt x="2304970" y="1523857"/>
                </a:cubicBezTo>
                <a:lnTo>
                  <a:pt x="2314134" y="1526213"/>
                </a:lnTo>
                <a:lnTo>
                  <a:pt x="2281838" y="1526213"/>
                </a:lnTo>
                <a:lnTo>
                  <a:pt x="2258677" y="1520407"/>
                </a:lnTo>
                <a:cubicBezTo>
                  <a:pt x="2252421" y="1518839"/>
                  <a:pt x="2252421" y="1518839"/>
                  <a:pt x="2252421" y="1518839"/>
                </a:cubicBezTo>
                <a:cubicBezTo>
                  <a:pt x="2204876" y="1508803"/>
                  <a:pt x="2204876" y="1508803"/>
                  <a:pt x="2204876" y="1508803"/>
                </a:cubicBezTo>
                <a:lnTo>
                  <a:pt x="2117153" y="1489013"/>
                </a:lnTo>
                <a:lnTo>
                  <a:pt x="2014436" y="1518961"/>
                </a:lnTo>
                <a:lnTo>
                  <a:pt x="1983833" y="1526213"/>
                </a:lnTo>
                <a:lnTo>
                  <a:pt x="1962561" y="1526213"/>
                </a:lnTo>
                <a:lnTo>
                  <a:pt x="2014304" y="1513946"/>
                </a:lnTo>
                <a:lnTo>
                  <a:pt x="2107222" y="1486773"/>
                </a:lnTo>
                <a:lnTo>
                  <a:pt x="2104782" y="1486222"/>
                </a:lnTo>
                <a:lnTo>
                  <a:pt x="2059080" y="1477998"/>
                </a:lnTo>
                <a:lnTo>
                  <a:pt x="1992309" y="1496203"/>
                </a:lnTo>
                <a:lnTo>
                  <a:pt x="1852191" y="1526213"/>
                </a:lnTo>
                <a:lnTo>
                  <a:pt x="1827090" y="1526213"/>
                </a:lnTo>
                <a:lnTo>
                  <a:pt x="1991566" y="1491190"/>
                </a:lnTo>
                <a:lnTo>
                  <a:pt x="2047515" y="1475916"/>
                </a:lnTo>
                <a:lnTo>
                  <a:pt x="2019390" y="1470855"/>
                </a:lnTo>
                <a:cubicBezTo>
                  <a:pt x="2007191" y="1468660"/>
                  <a:pt x="2007191" y="1468660"/>
                  <a:pt x="2007191" y="1468660"/>
                </a:cubicBezTo>
                <a:lnTo>
                  <a:pt x="1989537" y="1465988"/>
                </a:lnTo>
                <a:lnTo>
                  <a:pt x="1702379" y="1526213"/>
                </a:lnTo>
                <a:lnTo>
                  <a:pt x="1678465" y="1526213"/>
                </a:lnTo>
                <a:lnTo>
                  <a:pt x="1975510" y="1463865"/>
                </a:lnTo>
                <a:lnTo>
                  <a:pt x="1916849" y="1454987"/>
                </a:lnTo>
                <a:lnTo>
                  <a:pt x="1654418" y="1505979"/>
                </a:lnTo>
                <a:lnTo>
                  <a:pt x="1507673" y="1526213"/>
                </a:lnTo>
                <a:lnTo>
                  <a:pt x="1470857" y="1526213"/>
                </a:lnTo>
                <a:lnTo>
                  <a:pt x="1651916" y="1500963"/>
                </a:lnTo>
                <a:lnTo>
                  <a:pt x="1899571" y="1452372"/>
                </a:lnTo>
                <a:lnTo>
                  <a:pt x="1834242" y="1442485"/>
                </a:lnTo>
                <a:lnTo>
                  <a:pt x="1639052" y="1476367"/>
                </a:lnTo>
                <a:lnTo>
                  <a:pt x="1254290" y="1526213"/>
                </a:lnTo>
                <a:lnTo>
                  <a:pt x="1219068" y="1526213"/>
                </a:lnTo>
                <a:lnTo>
                  <a:pt x="1237416" y="1524638"/>
                </a:lnTo>
                <a:cubicBezTo>
                  <a:pt x="1371294" y="1510219"/>
                  <a:pt x="1505173" y="1492666"/>
                  <a:pt x="1639052" y="1471352"/>
                </a:cubicBezTo>
                <a:lnTo>
                  <a:pt x="1818580" y="1440115"/>
                </a:lnTo>
                <a:lnTo>
                  <a:pt x="1808255" y="1438552"/>
                </a:lnTo>
                <a:lnTo>
                  <a:pt x="1740515" y="1430863"/>
                </a:lnTo>
                <a:lnTo>
                  <a:pt x="1626857" y="1448018"/>
                </a:lnTo>
                <a:cubicBezTo>
                  <a:pt x="1494229" y="1466809"/>
                  <a:pt x="1361601" y="1482468"/>
                  <a:pt x="1228661" y="1495621"/>
                </a:cubicBezTo>
                <a:lnTo>
                  <a:pt x="852899" y="1526213"/>
                </a:lnTo>
                <a:lnTo>
                  <a:pt x="815074" y="1526213"/>
                </a:lnTo>
                <a:lnTo>
                  <a:pt x="828590" y="1525686"/>
                </a:lnTo>
                <a:cubicBezTo>
                  <a:pt x="1093844" y="1508148"/>
                  <a:pt x="1361601" y="1480589"/>
                  <a:pt x="1626857" y="1443007"/>
                </a:cubicBezTo>
                <a:lnTo>
                  <a:pt x="1721439" y="1428698"/>
                </a:lnTo>
                <a:lnTo>
                  <a:pt x="1632000" y="1418546"/>
                </a:lnTo>
                <a:lnTo>
                  <a:pt x="1616619" y="1420490"/>
                </a:lnTo>
                <a:cubicBezTo>
                  <a:pt x="1351350" y="1453061"/>
                  <a:pt x="1086081" y="1478114"/>
                  <a:pt x="820813" y="1493147"/>
                </a:cubicBezTo>
                <a:cubicBezTo>
                  <a:pt x="555543" y="1510685"/>
                  <a:pt x="287773" y="1518201"/>
                  <a:pt x="22503" y="1515695"/>
                </a:cubicBezTo>
                <a:cubicBezTo>
                  <a:pt x="287773" y="1518201"/>
                  <a:pt x="555543" y="1508179"/>
                  <a:pt x="820813" y="1490641"/>
                </a:cubicBezTo>
                <a:cubicBezTo>
                  <a:pt x="953447" y="1481873"/>
                  <a:pt x="1086081" y="1471225"/>
                  <a:pt x="1218716" y="1458698"/>
                </a:cubicBezTo>
                <a:lnTo>
                  <a:pt x="1610676" y="1416125"/>
                </a:lnTo>
                <a:lnTo>
                  <a:pt x="1609318" y="1415971"/>
                </a:lnTo>
                <a:cubicBezTo>
                  <a:pt x="1559271" y="1413462"/>
                  <a:pt x="1559271" y="1413462"/>
                  <a:pt x="1559271" y="1413462"/>
                </a:cubicBezTo>
                <a:cubicBezTo>
                  <a:pt x="1509224" y="1408444"/>
                  <a:pt x="1509224" y="1408444"/>
                  <a:pt x="1509224" y="1408444"/>
                </a:cubicBezTo>
                <a:lnTo>
                  <a:pt x="1486643" y="1406788"/>
                </a:lnTo>
                <a:lnTo>
                  <a:pt x="1212315" y="1431240"/>
                </a:lnTo>
                <a:cubicBezTo>
                  <a:pt x="815478" y="1463913"/>
                  <a:pt x="417585" y="1487418"/>
                  <a:pt x="19691" y="1491179"/>
                </a:cubicBezTo>
                <a:cubicBezTo>
                  <a:pt x="417585" y="1485538"/>
                  <a:pt x="815478" y="1461562"/>
                  <a:pt x="1212315" y="1427714"/>
                </a:cubicBezTo>
                <a:lnTo>
                  <a:pt x="1459239" y="1404777"/>
                </a:lnTo>
                <a:lnTo>
                  <a:pt x="1406628" y="1400918"/>
                </a:lnTo>
                <a:lnTo>
                  <a:pt x="1234761" y="1396610"/>
                </a:lnTo>
                <a:lnTo>
                  <a:pt x="810496" y="1426588"/>
                </a:lnTo>
                <a:cubicBezTo>
                  <a:pt x="678018" y="1435203"/>
                  <a:pt x="545462" y="1443114"/>
                  <a:pt x="412867" y="1449810"/>
                </a:cubicBezTo>
                <a:lnTo>
                  <a:pt x="86413" y="1462888"/>
                </a:lnTo>
                <a:lnTo>
                  <a:pt x="15002" y="1465748"/>
                </a:lnTo>
                <a:lnTo>
                  <a:pt x="89545" y="1462483"/>
                </a:lnTo>
                <a:lnTo>
                  <a:pt x="412867" y="1448322"/>
                </a:lnTo>
                <a:cubicBezTo>
                  <a:pt x="545462" y="1441234"/>
                  <a:pt x="678018" y="1433011"/>
                  <a:pt x="810496" y="1424082"/>
                </a:cubicBezTo>
                <a:lnTo>
                  <a:pt x="1194331" y="1395748"/>
                </a:lnTo>
                <a:lnTo>
                  <a:pt x="1006253" y="1393391"/>
                </a:lnTo>
                <a:cubicBezTo>
                  <a:pt x="971220" y="1393391"/>
                  <a:pt x="938690" y="1395900"/>
                  <a:pt x="903657" y="1395900"/>
                </a:cubicBezTo>
                <a:cubicBezTo>
                  <a:pt x="853610" y="1398409"/>
                  <a:pt x="853610" y="1398409"/>
                  <a:pt x="853610" y="1398409"/>
                </a:cubicBezTo>
                <a:cubicBezTo>
                  <a:pt x="803563" y="1398409"/>
                  <a:pt x="803563" y="1398409"/>
                  <a:pt x="803563" y="1398409"/>
                </a:cubicBezTo>
                <a:lnTo>
                  <a:pt x="643413" y="1407943"/>
                </a:lnTo>
                <a:lnTo>
                  <a:pt x="803563" y="1395900"/>
                </a:lnTo>
                <a:cubicBezTo>
                  <a:pt x="853610" y="1393391"/>
                  <a:pt x="853610" y="1393391"/>
                  <a:pt x="853610" y="1393391"/>
                </a:cubicBezTo>
                <a:cubicBezTo>
                  <a:pt x="903657" y="1393391"/>
                  <a:pt x="903657" y="1393391"/>
                  <a:pt x="903657" y="1393391"/>
                </a:cubicBezTo>
                <a:cubicBezTo>
                  <a:pt x="938690" y="1393391"/>
                  <a:pt x="971220" y="1390882"/>
                  <a:pt x="1006253" y="1390882"/>
                </a:cubicBezTo>
                <a:cubicBezTo>
                  <a:pt x="1071314" y="1390882"/>
                  <a:pt x="1138877" y="1388373"/>
                  <a:pt x="1206441" y="1390882"/>
                </a:cubicBezTo>
                <a:lnTo>
                  <a:pt x="1245512" y="1391970"/>
                </a:lnTo>
                <a:lnTo>
                  <a:pt x="1604112" y="1365499"/>
                </a:lnTo>
                <a:cubicBezTo>
                  <a:pt x="1736747" y="1355474"/>
                  <a:pt x="1869381" y="1345449"/>
                  <a:pt x="2002016" y="1336050"/>
                </a:cubicBezTo>
                <a:lnTo>
                  <a:pt x="2021651" y="1334783"/>
                </a:lnTo>
                <a:lnTo>
                  <a:pt x="1996024" y="1330291"/>
                </a:lnTo>
                <a:lnTo>
                  <a:pt x="1603761" y="1345747"/>
                </a:lnTo>
                <a:cubicBezTo>
                  <a:pt x="1073237" y="1370831"/>
                  <a:pt x="542713" y="1413474"/>
                  <a:pt x="12189" y="1441067"/>
                </a:cubicBezTo>
                <a:cubicBezTo>
                  <a:pt x="542713" y="1410966"/>
                  <a:pt x="1073237" y="1368323"/>
                  <a:pt x="1603761" y="1340730"/>
                </a:cubicBezTo>
                <a:lnTo>
                  <a:pt x="1971306" y="1325958"/>
                </a:lnTo>
                <a:lnTo>
                  <a:pt x="1960110" y="1323995"/>
                </a:lnTo>
                <a:lnTo>
                  <a:pt x="1604348" y="1322878"/>
                </a:lnTo>
                <a:cubicBezTo>
                  <a:pt x="1071335" y="1332908"/>
                  <a:pt x="540826" y="1375534"/>
                  <a:pt x="10314" y="1415654"/>
                </a:cubicBezTo>
                <a:cubicBezTo>
                  <a:pt x="540826" y="1373027"/>
                  <a:pt x="1071335" y="1330400"/>
                  <a:pt x="1604348" y="1317863"/>
                </a:cubicBezTo>
                <a:lnTo>
                  <a:pt x="1889609" y="1317415"/>
                </a:lnTo>
                <a:lnTo>
                  <a:pt x="1608855" y="1305727"/>
                </a:lnTo>
                <a:cubicBezTo>
                  <a:pt x="1341077" y="1300711"/>
                  <a:pt x="1073299" y="1308236"/>
                  <a:pt x="805521" y="1325793"/>
                </a:cubicBezTo>
                <a:cubicBezTo>
                  <a:pt x="537742" y="1340843"/>
                  <a:pt x="272467" y="1365925"/>
                  <a:pt x="4688" y="1391008"/>
                </a:cubicBezTo>
                <a:cubicBezTo>
                  <a:pt x="272467" y="1363417"/>
                  <a:pt x="537742" y="1338335"/>
                  <a:pt x="805521" y="1323285"/>
                </a:cubicBezTo>
                <a:cubicBezTo>
                  <a:pt x="1073299" y="1305727"/>
                  <a:pt x="1341077" y="1295694"/>
                  <a:pt x="1608855" y="1300711"/>
                </a:cubicBezTo>
                <a:lnTo>
                  <a:pt x="1882117" y="1311385"/>
                </a:lnTo>
                <a:lnTo>
                  <a:pt x="1877765" y="1310731"/>
                </a:lnTo>
                <a:lnTo>
                  <a:pt x="1815761" y="1304073"/>
                </a:lnTo>
                <a:cubicBezTo>
                  <a:pt x="1748824" y="1298117"/>
                  <a:pt x="1681886" y="1293101"/>
                  <a:pt x="1614323" y="1288086"/>
                </a:cubicBezTo>
                <a:cubicBezTo>
                  <a:pt x="1546759" y="1285578"/>
                  <a:pt x="1479196" y="1283070"/>
                  <a:pt x="1411633" y="1280562"/>
                </a:cubicBezTo>
                <a:cubicBezTo>
                  <a:pt x="1346572" y="1278054"/>
                  <a:pt x="1279009" y="1278054"/>
                  <a:pt x="1211445" y="1278054"/>
                </a:cubicBezTo>
                <a:cubicBezTo>
                  <a:pt x="1076319" y="1280562"/>
                  <a:pt x="941192" y="1283070"/>
                  <a:pt x="806066" y="1290593"/>
                </a:cubicBezTo>
                <a:cubicBezTo>
                  <a:pt x="538315" y="1305640"/>
                  <a:pt x="270564" y="1333226"/>
                  <a:pt x="2813" y="1365827"/>
                </a:cubicBezTo>
                <a:cubicBezTo>
                  <a:pt x="270564" y="1333226"/>
                  <a:pt x="538315" y="1303132"/>
                  <a:pt x="806066" y="1288086"/>
                </a:cubicBezTo>
                <a:cubicBezTo>
                  <a:pt x="941192" y="1280562"/>
                  <a:pt x="1076319" y="1275547"/>
                  <a:pt x="1211445" y="1275547"/>
                </a:cubicBezTo>
                <a:cubicBezTo>
                  <a:pt x="1279009" y="1275547"/>
                  <a:pt x="1346572" y="1275547"/>
                  <a:pt x="1411633" y="1275547"/>
                </a:cubicBezTo>
                <a:cubicBezTo>
                  <a:pt x="1479196" y="1278054"/>
                  <a:pt x="1546759" y="1280562"/>
                  <a:pt x="1614323" y="1283070"/>
                </a:cubicBezTo>
                <a:lnTo>
                  <a:pt x="1781622" y="1296286"/>
                </a:lnTo>
                <a:lnTo>
                  <a:pt x="1724248" y="1287666"/>
                </a:lnTo>
                <a:cubicBezTo>
                  <a:pt x="1621644" y="1277640"/>
                  <a:pt x="1621644" y="1277640"/>
                  <a:pt x="1621644" y="1277640"/>
                </a:cubicBezTo>
                <a:cubicBezTo>
                  <a:pt x="1486507" y="1262600"/>
                  <a:pt x="1351370" y="1252574"/>
                  <a:pt x="1216233" y="1252574"/>
                </a:cubicBezTo>
                <a:cubicBezTo>
                  <a:pt x="1166183" y="1250067"/>
                  <a:pt x="1166183" y="1250067"/>
                  <a:pt x="1166183" y="1250067"/>
                </a:cubicBezTo>
                <a:cubicBezTo>
                  <a:pt x="1148665" y="1250067"/>
                  <a:pt x="1131147" y="1250067"/>
                  <a:pt x="1113629" y="1250067"/>
                </a:cubicBezTo>
                <a:cubicBezTo>
                  <a:pt x="1013528" y="1250067"/>
                  <a:pt x="1013528" y="1250067"/>
                  <a:pt x="1013528" y="1250067"/>
                </a:cubicBezTo>
                <a:cubicBezTo>
                  <a:pt x="943457" y="1252574"/>
                  <a:pt x="875888" y="1252574"/>
                  <a:pt x="808320" y="1257587"/>
                </a:cubicBezTo>
                <a:cubicBezTo>
                  <a:pt x="538046" y="1270120"/>
                  <a:pt x="267772" y="1300199"/>
                  <a:pt x="0" y="1340304"/>
                </a:cubicBezTo>
                <a:cubicBezTo>
                  <a:pt x="267772" y="1300199"/>
                  <a:pt x="538046" y="1267614"/>
                  <a:pt x="808320" y="1255081"/>
                </a:cubicBezTo>
                <a:cubicBezTo>
                  <a:pt x="875888" y="1250067"/>
                  <a:pt x="943457" y="1250067"/>
                  <a:pt x="1013528" y="1247561"/>
                </a:cubicBezTo>
                <a:cubicBezTo>
                  <a:pt x="1113629" y="1247561"/>
                  <a:pt x="1113629" y="1247561"/>
                  <a:pt x="1113629" y="1247561"/>
                </a:cubicBezTo>
                <a:cubicBezTo>
                  <a:pt x="1131147" y="1247561"/>
                  <a:pt x="1148665" y="1247561"/>
                  <a:pt x="1166183" y="1247561"/>
                </a:cubicBezTo>
                <a:cubicBezTo>
                  <a:pt x="1216233" y="1247561"/>
                  <a:pt x="1216233" y="1247561"/>
                  <a:pt x="1216233" y="1247561"/>
                </a:cubicBezTo>
                <a:cubicBezTo>
                  <a:pt x="1351370" y="1250067"/>
                  <a:pt x="1486507" y="1257587"/>
                  <a:pt x="1621644" y="1272627"/>
                </a:cubicBezTo>
                <a:cubicBezTo>
                  <a:pt x="1724248" y="1282653"/>
                  <a:pt x="1724248" y="1282653"/>
                  <a:pt x="1724248" y="1282653"/>
                </a:cubicBezTo>
                <a:cubicBezTo>
                  <a:pt x="1756781" y="1287666"/>
                  <a:pt x="1791817" y="1292679"/>
                  <a:pt x="1824350" y="1297692"/>
                </a:cubicBezTo>
                <a:cubicBezTo>
                  <a:pt x="1874401" y="1305212"/>
                  <a:pt x="1874401" y="1305212"/>
                  <a:pt x="1874401" y="1305212"/>
                </a:cubicBezTo>
                <a:lnTo>
                  <a:pt x="1876050" y="1305460"/>
                </a:lnTo>
                <a:lnTo>
                  <a:pt x="1958694" y="1314376"/>
                </a:lnTo>
                <a:lnTo>
                  <a:pt x="2010210" y="1316388"/>
                </a:lnTo>
                <a:lnTo>
                  <a:pt x="2037840" y="1318801"/>
                </a:lnTo>
                <a:lnTo>
                  <a:pt x="2123809" y="1322717"/>
                </a:lnTo>
                <a:lnTo>
                  <a:pt x="2237745" y="1320831"/>
                </a:lnTo>
                <a:lnTo>
                  <a:pt x="2295221" y="1317121"/>
                </a:lnTo>
                <a:lnTo>
                  <a:pt x="2402045" y="1305641"/>
                </a:lnTo>
                <a:lnTo>
                  <a:pt x="2410836" y="1304694"/>
                </a:lnTo>
                <a:lnTo>
                  <a:pt x="2546168" y="1282955"/>
                </a:lnTo>
                <a:lnTo>
                  <a:pt x="2659717" y="1258873"/>
                </a:lnTo>
                <a:lnTo>
                  <a:pt x="2712288" y="1244690"/>
                </a:lnTo>
                <a:lnTo>
                  <a:pt x="2835272" y="1207526"/>
                </a:lnTo>
                <a:lnTo>
                  <a:pt x="2871251" y="1194959"/>
                </a:lnTo>
                <a:lnTo>
                  <a:pt x="3022620" y="1135682"/>
                </a:lnTo>
                <a:lnTo>
                  <a:pt x="3065180" y="1117038"/>
                </a:lnTo>
                <a:lnTo>
                  <a:pt x="3135498" y="1082054"/>
                </a:lnTo>
                <a:lnTo>
                  <a:pt x="3272966" y="1007211"/>
                </a:lnTo>
                <a:cubicBezTo>
                  <a:pt x="3515712" y="869320"/>
                  <a:pt x="3743443" y="706358"/>
                  <a:pt x="3948651" y="518325"/>
                </a:cubicBezTo>
                <a:cubicBezTo>
                  <a:pt x="4053757" y="425561"/>
                  <a:pt x="4158863" y="330291"/>
                  <a:pt x="4268975" y="247557"/>
                </a:cubicBezTo>
                <a:cubicBezTo>
                  <a:pt x="4381589" y="162315"/>
                  <a:pt x="4501711" y="89609"/>
                  <a:pt x="4631843" y="36959"/>
                </a:cubicBezTo>
                <a:cubicBezTo>
                  <a:pt x="4664376" y="24424"/>
                  <a:pt x="4697535" y="12515"/>
                  <a:pt x="4731319" y="248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88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1" name="TextBox 180"/>
          <p:cNvSpPr txBox="1"/>
          <p:nvPr userDrawn="1"/>
        </p:nvSpPr>
        <p:spPr>
          <a:xfrm rot="10800000" flipV="1">
            <a:off x="11091690" y="170173"/>
            <a:ext cx="948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2500" b="0" i="0" smtClean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fld>
            <a:endParaRPr lang="id-ID" sz="8625" b="0" i="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2" Type="http://schemas.openxmlformats.org/officeDocument/2006/relationships/slideLayout" Target="../slideLayouts/slideLayout45.xml"/><Relationship Id="rId11" Type="http://schemas.openxmlformats.org/officeDocument/2006/relationships/tags" Target="../tags/tag251.xml"/><Relationship Id="rId10" Type="http://schemas.openxmlformats.org/officeDocument/2006/relationships/image" Target="../media/image53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jpeg"/><Relationship Id="rId8" Type="http://schemas.openxmlformats.org/officeDocument/2006/relationships/image" Target="../media/image60.jpeg"/><Relationship Id="rId7" Type="http://schemas.openxmlformats.org/officeDocument/2006/relationships/image" Target="../media/image59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8" Type="http://schemas.openxmlformats.org/officeDocument/2006/relationships/slideLayout" Target="../slideLayouts/slideLayout45.xml"/><Relationship Id="rId17" Type="http://schemas.openxmlformats.org/officeDocument/2006/relationships/tags" Target="../tags/tag252.xml"/><Relationship Id="rId16" Type="http://schemas.openxmlformats.org/officeDocument/2006/relationships/image" Target="../media/image68.png"/><Relationship Id="rId15" Type="http://schemas.openxmlformats.org/officeDocument/2006/relationships/image" Target="../media/image67.jpeg"/><Relationship Id="rId14" Type="http://schemas.openxmlformats.org/officeDocument/2006/relationships/image" Target="../media/image66.png"/><Relationship Id="rId13" Type="http://schemas.openxmlformats.org/officeDocument/2006/relationships/image" Target="../media/image65.jpeg"/><Relationship Id="rId12" Type="http://schemas.openxmlformats.org/officeDocument/2006/relationships/image" Target="../media/image64.jpeg"/><Relationship Id="rId11" Type="http://schemas.openxmlformats.org/officeDocument/2006/relationships/image" Target="../media/image63.jpeg"/><Relationship Id="rId10" Type="http://schemas.openxmlformats.org/officeDocument/2006/relationships/image" Target="../media/image62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5" Type="http://schemas.openxmlformats.org/officeDocument/2006/relationships/slideLayout" Target="../slideLayouts/slideLayout40.xml"/><Relationship Id="rId14" Type="http://schemas.openxmlformats.org/officeDocument/2006/relationships/tags" Target="../tags/tag258.xml"/><Relationship Id="rId13" Type="http://schemas.openxmlformats.org/officeDocument/2006/relationships/tags" Target="../tags/tag257.xml"/><Relationship Id="rId12" Type="http://schemas.openxmlformats.org/officeDocument/2006/relationships/image" Target="../media/image70.png"/><Relationship Id="rId11" Type="http://schemas.openxmlformats.org/officeDocument/2006/relationships/tags" Target="../tags/tag256.xml"/><Relationship Id="rId10" Type="http://schemas.openxmlformats.org/officeDocument/2006/relationships/image" Target="../media/image69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59.xml"/><Relationship Id="rId6" Type="http://schemas.openxmlformats.org/officeDocument/2006/relationships/tags" Target="../tags/tag259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image" Target="../media/image4.png"/><Relationship Id="rId6" Type="http://schemas.openxmlformats.org/officeDocument/2006/relationships/image" Target="../media/image76.png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image" Target="../media/image75.png"/><Relationship Id="rId28" Type="http://schemas.openxmlformats.org/officeDocument/2006/relationships/notesSlide" Target="../notesSlides/notesSlide7.xml"/><Relationship Id="rId27" Type="http://schemas.openxmlformats.org/officeDocument/2006/relationships/slideLayout" Target="../slideLayouts/slideLayout45.xml"/><Relationship Id="rId26" Type="http://schemas.openxmlformats.org/officeDocument/2006/relationships/tags" Target="../tags/tag278.xml"/><Relationship Id="rId25" Type="http://schemas.openxmlformats.org/officeDocument/2006/relationships/tags" Target="../tags/tag277.xml"/><Relationship Id="rId24" Type="http://schemas.openxmlformats.org/officeDocument/2006/relationships/tags" Target="../tags/tag276.xml"/><Relationship Id="rId23" Type="http://schemas.openxmlformats.org/officeDocument/2006/relationships/tags" Target="../tags/tag275.xml"/><Relationship Id="rId22" Type="http://schemas.openxmlformats.org/officeDocument/2006/relationships/tags" Target="../tags/tag274.xml"/><Relationship Id="rId21" Type="http://schemas.openxmlformats.org/officeDocument/2006/relationships/tags" Target="../tags/tag273.xml"/><Relationship Id="rId20" Type="http://schemas.openxmlformats.org/officeDocument/2006/relationships/tags" Target="../tags/tag272.xml"/><Relationship Id="rId2" Type="http://schemas.openxmlformats.org/officeDocument/2006/relationships/tags" Target="../tags/tag261.xml"/><Relationship Id="rId19" Type="http://schemas.openxmlformats.org/officeDocument/2006/relationships/tags" Target="../tags/tag271.xml"/><Relationship Id="rId18" Type="http://schemas.openxmlformats.org/officeDocument/2006/relationships/tags" Target="../tags/tag270.xml"/><Relationship Id="rId17" Type="http://schemas.openxmlformats.org/officeDocument/2006/relationships/tags" Target="../tags/tag269.xml"/><Relationship Id="rId16" Type="http://schemas.openxmlformats.org/officeDocument/2006/relationships/image" Target="../media/image80.png"/><Relationship Id="rId15" Type="http://schemas.openxmlformats.org/officeDocument/2006/relationships/tags" Target="../tags/tag268.xml"/><Relationship Id="rId14" Type="http://schemas.openxmlformats.org/officeDocument/2006/relationships/image" Target="../media/image79.png"/><Relationship Id="rId13" Type="http://schemas.openxmlformats.org/officeDocument/2006/relationships/tags" Target="../tags/tag267.xml"/><Relationship Id="rId12" Type="http://schemas.openxmlformats.org/officeDocument/2006/relationships/image" Target="../media/image78.png"/><Relationship Id="rId11" Type="http://schemas.openxmlformats.org/officeDocument/2006/relationships/tags" Target="../tags/tag266.xml"/><Relationship Id="rId10" Type="http://schemas.openxmlformats.org/officeDocument/2006/relationships/image" Target="../media/image77.png"/><Relationship Id="rId1" Type="http://schemas.openxmlformats.org/officeDocument/2006/relationships/tags" Target="../tags/tag26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png"/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5" Type="http://schemas.openxmlformats.org/officeDocument/2006/relationships/notesSlide" Target="../notesSlides/notesSlide8.xml"/><Relationship Id="rId34" Type="http://schemas.openxmlformats.org/officeDocument/2006/relationships/slideLayout" Target="../slideLayouts/slideLayout44.xml"/><Relationship Id="rId33" Type="http://schemas.openxmlformats.org/officeDocument/2006/relationships/tags" Target="../tags/tag281.xml"/><Relationship Id="rId32" Type="http://schemas.openxmlformats.org/officeDocument/2006/relationships/image" Target="../media/image109.png"/><Relationship Id="rId31" Type="http://schemas.openxmlformats.org/officeDocument/2006/relationships/tags" Target="../tags/tag280.xml"/><Relationship Id="rId30" Type="http://schemas.openxmlformats.org/officeDocument/2006/relationships/image" Target="../media/image108.png"/><Relationship Id="rId3" Type="http://schemas.openxmlformats.org/officeDocument/2006/relationships/image" Target="../media/image82.png"/><Relationship Id="rId29" Type="http://schemas.openxmlformats.org/officeDocument/2006/relationships/image" Target="../media/image107.png"/><Relationship Id="rId28" Type="http://schemas.openxmlformats.org/officeDocument/2006/relationships/image" Target="../media/image106.png"/><Relationship Id="rId27" Type="http://schemas.openxmlformats.org/officeDocument/2006/relationships/image" Target="../media/image105.jpeg"/><Relationship Id="rId26" Type="http://schemas.openxmlformats.org/officeDocument/2006/relationships/image" Target="../media/image104.jpeg"/><Relationship Id="rId25" Type="http://schemas.openxmlformats.org/officeDocument/2006/relationships/image" Target="../media/image103.png"/><Relationship Id="rId24" Type="http://schemas.openxmlformats.org/officeDocument/2006/relationships/tags" Target="../tags/tag279.xml"/><Relationship Id="rId23" Type="http://schemas.openxmlformats.org/officeDocument/2006/relationships/image" Target="../media/image102.png"/><Relationship Id="rId22" Type="http://schemas.openxmlformats.org/officeDocument/2006/relationships/image" Target="../media/image101.jpeg"/><Relationship Id="rId21" Type="http://schemas.openxmlformats.org/officeDocument/2006/relationships/image" Target="../media/image100.jpeg"/><Relationship Id="rId20" Type="http://schemas.openxmlformats.org/officeDocument/2006/relationships/image" Target="../media/image99.jpeg"/><Relationship Id="rId2" Type="http://schemas.openxmlformats.org/officeDocument/2006/relationships/image" Target="../media/image81.png"/><Relationship Id="rId19" Type="http://schemas.openxmlformats.org/officeDocument/2006/relationships/image" Target="../media/image98.png"/><Relationship Id="rId18" Type="http://schemas.openxmlformats.org/officeDocument/2006/relationships/image" Target="../media/image97.jpeg"/><Relationship Id="rId17" Type="http://schemas.openxmlformats.org/officeDocument/2006/relationships/image" Target="../media/image96.jpeg"/><Relationship Id="rId16" Type="http://schemas.openxmlformats.org/officeDocument/2006/relationships/image" Target="../media/image95.png"/><Relationship Id="rId15" Type="http://schemas.openxmlformats.org/officeDocument/2006/relationships/image" Target="../media/image94.png"/><Relationship Id="rId14" Type="http://schemas.openxmlformats.org/officeDocument/2006/relationships/image" Target="../media/image93.png"/><Relationship Id="rId13" Type="http://schemas.openxmlformats.org/officeDocument/2006/relationships/image" Target="../media/image92.jpeg"/><Relationship Id="rId12" Type="http://schemas.openxmlformats.org/officeDocument/2006/relationships/image" Target="../media/image91.png"/><Relationship Id="rId11" Type="http://schemas.openxmlformats.org/officeDocument/2006/relationships/image" Target="../media/image90.jpeg"/><Relationship Id="rId10" Type="http://schemas.openxmlformats.org/officeDocument/2006/relationships/image" Target="../media/image89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227.xml"/><Relationship Id="rId7" Type="http://schemas.openxmlformats.org/officeDocument/2006/relationships/image" Target="../media/image8.jpeg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44.xml"/><Relationship Id="rId2" Type="http://schemas.openxmlformats.org/officeDocument/2006/relationships/image" Target="../media/image5.png"/><Relationship Id="rId19" Type="http://schemas.openxmlformats.org/officeDocument/2006/relationships/tags" Target="../tags/tag235.xml"/><Relationship Id="rId18" Type="http://schemas.openxmlformats.org/officeDocument/2006/relationships/tags" Target="../tags/tag234.xml"/><Relationship Id="rId17" Type="http://schemas.openxmlformats.org/officeDocument/2006/relationships/tags" Target="../tags/tag233.xml"/><Relationship Id="rId16" Type="http://schemas.openxmlformats.org/officeDocument/2006/relationships/image" Target="../media/image11.jpeg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5.xml"/><Relationship Id="rId4" Type="http://schemas.openxmlformats.org/officeDocument/2006/relationships/tags" Target="../tags/tag237.xml"/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tags" Target="../tags/tag23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4.png"/><Relationship Id="rId2" Type="http://schemas.openxmlformats.org/officeDocument/2006/relationships/tags" Target="../tags/tag239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58.xml"/><Relationship Id="rId1" Type="http://schemas.openxmlformats.org/officeDocument/2006/relationships/tags" Target="../tags/tag23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68.xml"/><Relationship Id="rId7" Type="http://schemas.openxmlformats.org/officeDocument/2006/relationships/tags" Target="../tags/tag24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66.xml"/><Relationship Id="rId20" Type="http://schemas.openxmlformats.org/officeDocument/2006/relationships/tags" Target="../tags/tag244.xml"/><Relationship Id="rId2" Type="http://schemas.openxmlformats.org/officeDocument/2006/relationships/tags" Target="../tags/tag241.xml"/><Relationship Id="rId19" Type="http://schemas.openxmlformats.org/officeDocument/2006/relationships/image" Target="../media/image40.png"/><Relationship Id="rId18" Type="http://schemas.openxmlformats.org/officeDocument/2006/relationships/image" Target="../media/image39.png"/><Relationship Id="rId17" Type="http://schemas.openxmlformats.org/officeDocument/2006/relationships/image" Target="../media/image38.png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image" Target="../media/image45.jpeg"/><Relationship Id="rId7" Type="http://schemas.openxmlformats.org/officeDocument/2006/relationships/tags" Target="../tags/tag246.xml"/><Relationship Id="rId6" Type="http://schemas.openxmlformats.org/officeDocument/2006/relationships/image" Target="../media/image44.jpeg"/><Relationship Id="rId5" Type="http://schemas.openxmlformats.org/officeDocument/2006/relationships/tags" Target="../tags/tag245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6" Type="http://schemas.openxmlformats.org/officeDocument/2006/relationships/slideLayout" Target="../slideLayouts/slideLayout69.xml"/><Relationship Id="rId15" Type="http://schemas.openxmlformats.org/officeDocument/2006/relationships/image" Target="../media/image49.png"/><Relationship Id="rId14" Type="http://schemas.openxmlformats.org/officeDocument/2006/relationships/image" Target="../media/image48.jpeg"/><Relationship Id="rId13" Type="http://schemas.openxmlformats.org/officeDocument/2006/relationships/tags" Target="../tags/tag249.xml"/><Relationship Id="rId12" Type="http://schemas.openxmlformats.org/officeDocument/2006/relationships/image" Target="../media/image47.jpeg"/><Relationship Id="rId11" Type="http://schemas.openxmlformats.org/officeDocument/2006/relationships/tags" Target="../tags/tag248.xml"/><Relationship Id="rId10" Type="http://schemas.openxmlformats.org/officeDocument/2006/relationships/image" Target="../media/image46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7" Type="http://schemas.openxmlformats.org/officeDocument/2006/relationships/tags" Target="../tags/tag2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/>
      </p:pic>
      <p:sp>
        <p:nvSpPr>
          <p:cNvPr id="8" name="矩形 7"/>
          <p:cNvSpPr/>
          <p:nvPr/>
        </p:nvSpPr>
        <p:spPr>
          <a:xfrm>
            <a:off x="396240" y="1420495"/>
            <a:ext cx="12192000" cy="3583305"/>
          </a:xfrm>
          <a:prstGeom prst="rect">
            <a:avLst/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armonyOS Sans SC" panose="00000800000000000000" pitchFamily="2" charset="-122"/>
              <a:ea typeface="HarmonyOS Sans SC" panose="00000800000000000000" pitchFamily="2" charset="-122"/>
              <a:sym typeface="HarmonyOS Sans SC" panose="00000800000000000000" pitchFamily="2" charset="-122"/>
            </a:endParaRPr>
          </a:p>
        </p:txBody>
      </p:sp>
      <p:sp>
        <p:nvSpPr>
          <p:cNvPr id="9" name="文本占位符 1"/>
          <p:cNvSpPr txBox="1"/>
          <p:nvPr/>
        </p:nvSpPr>
        <p:spPr>
          <a:xfrm>
            <a:off x="1118870" y="2372360"/>
            <a:ext cx="10380980" cy="1656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HarmonyOS Sans SC" panose="00000800000000000000" pitchFamily="2" charset="-122"/>
              <a:buNone/>
              <a:defRPr/>
            </a:pPr>
            <a:r>
              <a:rPr lang="en-US" altLang="zh-CN" sz="6600" b="1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zh-CN" altLang="en-US" sz="6000" b="1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纳米再生聚酯新材料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2" name="直线连接符 9"/>
          <p:cNvCxnSpPr/>
          <p:nvPr/>
        </p:nvCxnSpPr>
        <p:spPr>
          <a:xfrm>
            <a:off x="1075656" y="4479838"/>
            <a:ext cx="864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3007360" y="4199255"/>
            <a:ext cx="5893435" cy="386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20090" indent="0" algn="just" fontAlgn="auto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Tx/>
              <a:buSzTx/>
              <a:buNone/>
              <a:defRPr/>
            </a:pPr>
            <a:r>
              <a:rPr lang="en-US" altLang="zh-CN" sz="2800" b="1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  </a:t>
            </a:r>
            <a:r>
              <a:rPr lang="zh-CN" altLang="en-US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绿</a:t>
            </a:r>
            <a:r>
              <a:rPr lang="en-US" altLang="zh-CN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</a:t>
            </a:r>
            <a:r>
              <a:rPr lang="zh-CN" altLang="en-US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色</a:t>
            </a:r>
            <a:r>
              <a:rPr lang="en-US" altLang="zh-CN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· </a:t>
            </a:r>
            <a:r>
              <a:rPr lang="zh-CN" altLang="en-US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低</a:t>
            </a:r>
            <a:r>
              <a:rPr lang="en-US" altLang="zh-CN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</a:t>
            </a:r>
            <a:r>
              <a:rPr lang="zh-CN" altLang="en-US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碳</a:t>
            </a:r>
            <a:r>
              <a:rPr lang="en-US" altLang="zh-CN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· </a:t>
            </a:r>
            <a:r>
              <a:rPr lang="zh-CN" altLang="en-US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环</a:t>
            </a:r>
            <a:r>
              <a:rPr lang="en-US" altLang="zh-CN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2800" b="1" noProof="0">
                <a:ln>
                  <a:noFill/>
                </a:ln>
                <a:solidFill>
                  <a:srgbClr val="00B05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保</a:t>
            </a:r>
            <a:endParaRPr lang="zh-CN" altLang="en-US" sz="2800" b="1" noProof="0">
              <a:ln>
                <a:noFill/>
              </a:ln>
              <a:solidFill>
                <a:srgbClr val="00B05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32578" y="5817235"/>
            <a:ext cx="3159839" cy="6859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sz="1600" b="1" spc="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安徽省阜阳市颍上县经济开发区</a:t>
            </a:r>
            <a:endParaRPr lang="zh-CN" altLang="en-US" sz="1600" b="1" spc="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endParaRPr lang="zh-CN" altLang="en-US" sz="1600" b="1" spc="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635" y="6688455"/>
            <a:ext cx="12190730" cy="173355"/>
          </a:xfrm>
          <a:prstGeom prst="rect">
            <a:avLst/>
          </a:prstGeom>
          <a:solidFill>
            <a:srgbClr val="007E7E"/>
          </a:solidFill>
          <a:ln>
            <a:solidFill>
              <a:srgbClr val="003F9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/>
              <a:t>17</a:t>
            </a:r>
            <a:endParaRPr lang="en-US" altLang="zh-CN"/>
          </a:p>
        </p:txBody>
      </p:sp>
      <p:sp>
        <p:nvSpPr>
          <p:cNvPr id="186" name="textbox 186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lang="en-US" altLang="en-US" sz="1000" dirty="0"/>
          </a:p>
          <a:p>
            <a:pPr marL="252095" algn="l" rtl="0" eaLnBrk="0">
              <a:lnSpc>
                <a:spcPct val="97000"/>
              </a:lnSpc>
              <a:spcBef>
                <a:spcPts val="0"/>
              </a:spcBef>
            </a:pPr>
            <a:r>
              <a:rPr lang="zh-CN" altLang="en-US" sz="2400" b="1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产业链条</a:t>
            </a:r>
            <a:endParaRPr lang="en-US" altLang="en-US" sz="2400" dirty="0"/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208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0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1" name="图示 20"/>
          <p:cNvGraphicFramePr/>
          <p:nvPr/>
        </p:nvGraphicFramePr>
        <p:xfrm>
          <a:off x="761723" y="1018095"/>
          <a:ext cx="10627151" cy="81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6" name="组合 55"/>
          <p:cNvGrpSpPr/>
          <p:nvPr/>
        </p:nvGrpSpPr>
        <p:grpSpPr>
          <a:xfrm>
            <a:off x="761723" y="1896935"/>
            <a:ext cx="10297808" cy="2189290"/>
            <a:chOff x="761723" y="1896935"/>
            <a:chExt cx="10297808" cy="2194335"/>
          </a:xfrm>
        </p:grpSpPr>
        <p:sp>
          <p:nvSpPr>
            <p:cNvPr id="22" name="文本框 21"/>
            <p:cNvSpPr txBox="1"/>
            <p:nvPr/>
          </p:nvSpPr>
          <p:spPr>
            <a:xfrm>
              <a:off x="2047086" y="1896935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/>
                <a:t>上游</a:t>
              </a:r>
              <a:endParaRPr lang="zh-CN" altLang="en-US" sz="2000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607486" y="1896935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/>
                <a:t>中游</a:t>
              </a:r>
              <a:endParaRPr lang="zh-CN" altLang="en-US" sz="2000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155186" y="1902212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/>
                <a:t>下游</a:t>
              </a:r>
              <a:endParaRPr lang="zh-CN" altLang="en-US" sz="20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398864" y="2478639"/>
              <a:ext cx="1880644" cy="40011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/>
                <a:t>拟建</a:t>
              </a:r>
              <a:r>
                <a:rPr lang="en-US" altLang="zh-CN" sz="2000" dirty="0"/>
                <a:t>--PET</a:t>
              </a:r>
              <a:r>
                <a:rPr lang="zh-CN" altLang="en-US" sz="2000" dirty="0"/>
                <a:t>瓶片</a:t>
              </a:r>
              <a:endParaRPr lang="zh-CN" altLang="en-US" sz="2000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63648" y="2483432"/>
              <a:ext cx="2919389" cy="40011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/>
                <a:t>在建</a:t>
              </a:r>
              <a:r>
                <a:rPr lang="en-US" altLang="zh-CN" sz="2000" dirty="0"/>
                <a:t>--</a:t>
              </a:r>
              <a:r>
                <a:rPr lang="zh-CN" altLang="en-US" sz="2000" dirty="0"/>
                <a:t>再生</a:t>
              </a:r>
              <a:r>
                <a:rPr lang="zh-CN" altLang="en-US" sz="2000" dirty="0">
                  <a:sym typeface="+mn-ea"/>
                </a:rPr>
                <a:t>原液着色纺丝</a:t>
              </a:r>
              <a:endParaRPr lang="zh-CN" altLang="en-US" sz="2000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135972" y="3152657"/>
              <a:ext cx="2406428" cy="40011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/>
                <a:t>拟建</a:t>
              </a:r>
              <a:r>
                <a:rPr lang="en-US" altLang="zh-CN" sz="2000" dirty="0"/>
                <a:t>--</a:t>
              </a:r>
              <a:r>
                <a:rPr lang="zh-CN" altLang="en-US" sz="2000" dirty="0"/>
                <a:t>再生</a:t>
              </a:r>
              <a:r>
                <a:rPr lang="zh-CN" altLang="en-US" sz="2000" dirty="0">
                  <a:sym typeface="+mn-ea"/>
                </a:rPr>
                <a:t>聚酯纤维</a:t>
              </a:r>
              <a:endParaRPr lang="zh-CN" altLang="en-US" sz="2000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513983" y="2485446"/>
              <a:ext cx="1980029" cy="40011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/>
                <a:t>再生化纤布制造</a:t>
              </a:r>
              <a:endParaRPr lang="zh-CN" altLang="en-US" sz="2000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232258" y="3126760"/>
              <a:ext cx="2486545" cy="707886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/>
                <a:t>服装、服饰、家纺、汽车内饰、户外用品</a:t>
              </a:r>
              <a:endParaRPr lang="zh-CN" altLang="en-US" sz="2000" dirty="0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409737" y="3152657"/>
              <a:ext cx="3005951" cy="40011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/>
                <a:t>再生纤维后加工（加弹）</a:t>
              </a:r>
              <a:endParaRPr lang="zh-CN" altLang="en-US" sz="2000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761723" y="2297045"/>
              <a:ext cx="3168000" cy="1794222"/>
            </a:xfrm>
            <a:prstGeom prst="rect">
              <a:avLst/>
            </a:prstGeom>
            <a:noFill/>
            <a:ln w="44450">
              <a:solidFill>
                <a:srgbClr val="007E7E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4328713" y="2297046"/>
              <a:ext cx="3168000" cy="1794222"/>
            </a:xfrm>
            <a:prstGeom prst="rect">
              <a:avLst/>
            </a:prstGeom>
            <a:noFill/>
            <a:ln w="44450">
              <a:solidFill>
                <a:srgbClr val="007E7E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7891531" y="2297046"/>
              <a:ext cx="3168000" cy="1794224"/>
            </a:xfrm>
            <a:prstGeom prst="rect">
              <a:avLst/>
            </a:prstGeom>
            <a:noFill/>
            <a:ln w="44450">
              <a:solidFill>
                <a:srgbClr val="007E7E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" name="直接箭头连接符 41"/>
            <p:cNvCxnSpPr>
              <a:stCxn id="28" idx="2"/>
              <a:endCxn id="30" idx="0"/>
            </p:cNvCxnSpPr>
            <p:nvPr/>
          </p:nvCxnSpPr>
          <p:spPr>
            <a:xfrm>
              <a:off x="2339186" y="2878749"/>
              <a:ext cx="0" cy="273908"/>
            </a:xfrm>
            <a:prstGeom prst="straightConnector1">
              <a:avLst/>
            </a:prstGeom>
            <a:ln w="47625">
              <a:solidFill>
                <a:srgbClr val="007E7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>
              <a:off x="5956299" y="2911453"/>
              <a:ext cx="0" cy="241204"/>
            </a:xfrm>
            <a:prstGeom prst="straightConnector1">
              <a:avLst/>
            </a:prstGeom>
            <a:ln w="47625">
              <a:solidFill>
                <a:srgbClr val="007E7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>
              <a:stCxn id="38" idx="3"/>
              <a:endCxn id="39" idx="1"/>
            </p:cNvCxnSpPr>
            <p:nvPr/>
          </p:nvCxnSpPr>
          <p:spPr>
            <a:xfrm>
              <a:off x="3929723" y="3194156"/>
              <a:ext cx="398990" cy="1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>
              <a:off x="7530249" y="3194156"/>
              <a:ext cx="361282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407" y="4737368"/>
            <a:ext cx="1354654" cy="135465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8"/>
          <a:srcRect l="12707" r="17515" b="42187"/>
          <a:stretch>
            <a:fillRect/>
          </a:stretch>
        </p:blipFill>
        <p:spPr>
          <a:xfrm>
            <a:off x="1269960" y="4905054"/>
            <a:ext cx="1069226" cy="939346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9"/>
          <a:srcRect l="22970" t="39252" r="27826" b="30646"/>
          <a:stretch>
            <a:fillRect/>
          </a:stretch>
        </p:blipFill>
        <p:spPr>
          <a:xfrm>
            <a:off x="2280843" y="5022741"/>
            <a:ext cx="1993151" cy="685890"/>
          </a:xfrm>
          <a:prstGeom prst="rect">
            <a:avLst/>
          </a:prstGeom>
        </p:spPr>
      </p:pic>
      <p:graphicFrame>
        <p:nvGraphicFramePr>
          <p:cNvPr id="62" name="表格 61"/>
          <p:cNvGraphicFramePr>
            <a:graphicFrameLocks noGrp="1"/>
          </p:cNvGraphicFramePr>
          <p:nvPr/>
        </p:nvGraphicFramePr>
        <p:xfrm>
          <a:off x="8000778" y="4657998"/>
          <a:ext cx="3058753" cy="16764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058753"/>
              </a:tblGrid>
              <a:tr h="276483">
                <a:tc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+mn-ea"/>
                          <a:ea typeface="+mn-ea"/>
                        </a:rPr>
                        <a:t>永泰满进出口贸易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6483">
                <a:tc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+mn-ea"/>
                          <a:ea typeface="+mn-ea"/>
                        </a:rPr>
                        <a:t>深圳市宏冠进出口贸易有限公司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6483">
                <a:tc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+mn-ea"/>
                          <a:ea typeface="+mn-ea"/>
                        </a:rPr>
                        <a:t>福州恒钻贸易有限公司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6483">
                <a:tc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+mn-ea"/>
                          <a:ea typeface="+mn-ea"/>
                        </a:rPr>
                        <a:t>福州凌叶纺织品有限公司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6483">
                <a:tc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+mn-ea"/>
                          <a:ea typeface="+mn-ea"/>
                        </a:rPr>
                        <a:t>深圳市昊亿供应链有限公司</a:t>
                      </a:r>
                      <a:endParaRPr lang="zh-CN" altLang="en-US" sz="1600" b="0" dirty="0">
                        <a:latin typeface="+mn-ea"/>
                        <a:ea typeface="+mn-ea"/>
                      </a:endParaRPr>
                    </a:p>
                  </a:txBody>
                  <a:tcPr>
                    <a:lnL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63" name="直接箭头连接符 62"/>
          <p:cNvCxnSpPr/>
          <p:nvPr/>
        </p:nvCxnSpPr>
        <p:spPr>
          <a:xfrm>
            <a:off x="6905780" y="5441188"/>
            <a:ext cx="1094998" cy="0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9" name="直接箭头连接符 128"/>
          <p:cNvCxnSpPr/>
          <p:nvPr/>
        </p:nvCxnSpPr>
        <p:spPr>
          <a:xfrm>
            <a:off x="4328713" y="5414695"/>
            <a:ext cx="1094998" cy="0"/>
          </a:xfrm>
          <a:prstGeom prst="straightConnector1">
            <a:avLst/>
          </a:prstGeom>
          <a:ln w="1016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/>
        </p:nvCxnSpPr>
        <p:spPr>
          <a:xfrm>
            <a:off x="9495563" y="2885556"/>
            <a:ext cx="0" cy="241204"/>
          </a:xfrm>
          <a:prstGeom prst="straightConnector1">
            <a:avLst/>
          </a:prstGeom>
          <a:ln w="47625">
            <a:solidFill>
              <a:srgbClr val="007E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/>
          <a:srcRect t="14204" b="20044"/>
          <a:stretch>
            <a:fillRect/>
          </a:stretch>
        </p:blipFill>
        <p:spPr>
          <a:xfrm>
            <a:off x="111189" y="4917665"/>
            <a:ext cx="1158771" cy="939347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sp>
        <p:nvSpPr>
          <p:cNvPr id="186" name="textbox 186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lang="en-US" altLang="en-US" sz="1000" dirty="0"/>
          </a:p>
          <a:p>
            <a:pPr marL="252095" algn="l" rtl="0" eaLnBrk="0">
              <a:lnSpc>
                <a:spcPct val="97000"/>
              </a:lnSpc>
              <a:spcBef>
                <a:spcPts val="0"/>
              </a:spcBef>
            </a:pPr>
            <a:r>
              <a:rPr lang="zh-CN" altLang="en-US" sz="2400" b="1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生产工艺</a:t>
            </a:r>
            <a:endParaRPr lang="en-US" altLang="en-US" sz="2400" dirty="0"/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208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0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77101" y="1109016"/>
            <a:ext cx="2160000" cy="1440000"/>
            <a:chOff x="0" y="0"/>
            <a:chExt cx="1955165" cy="1360170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10285" cy="1360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600" y="0"/>
              <a:ext cx="964565" cy="13525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图片 48" descr="1714875345468"/>
          <p:cNvPicPr/>
          <p:nvPr/>
        </p:nvPicPr>
        <p:blipFill>
          <a:blip r:embed="rId4"/>
          <a:stretch>
            <a:fillRect/>
          </a:stretch>
        </p:blipFill>
        <p:spPr>
          <a:xfrm>
            <a:off x="3744595" y="1109016"/>
            <a:ext cx="2160000" cy="1440000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6453515" y="1109016"/>
            <a:ext cx="2160000" cy="1440000"/>
            <a:chOff x="0" y="0"/>
            <a:chExt cx="1847850" cy="1325880"/>
          </a:xfrm>
        </p:grpSpPr>
        <p:pic>
          <p:nvPicPr>
            <p:cNvPr id="52" name="图片 51" descr="91a1c90540f12f65bafe198edbd61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89635" cy="1324610"/>
            </a:xfrm>
            <a:prstGeom prst="rect">
              <a:avLst/>
            </a:prstGeom>
          </p:spPr>
        </p:pic>
        <p:pic>
          <p:nvPicPr>
            <p:cNvPr id="53" name="图片 52" descr="c46fc2789c96741326bb2f22a4fd71b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1700" y="0"/>
              <a:ext cx="946150" cy="1325880"/>
            </a:xfrm>
            <a:prstGeom prst="rect">
              <a:avLst/>
            </a:prstGeom>
          </p:spPr>
        </p:pic>
      </p:grpSp>
      <p:pic>
        <p:nvPicPr>
          <p:cNvPr id="51" name="图片 50" descr="aadacbb62efd935ba63f795bdd74903"/>
          <p:cNvPicPr/>
          <p:nvPr/>
        </p:nvPicPr>
        <p:blipFill>
          <a:blip r:embed="rId7"/>
          <a:stretch>
            <a:fillRect/>
          </a:stretch>
        </p:blipFill>
        <p:spPr>
          <a:xfrm>
            <a:off x="9241742" y="1113189"/>
            <a:ext cx="2160000" cy="1440000"/>
          </a:xfrm>
          <a:prstGeom prst="rect">
            <a:avLst/>
          </a:prstGeom>
        </p:spPr>
      </p:pic>
      <p:pic>
        <p:nvPicPr>
          <p:cNvPr id="54" name="图片 53" descr="affdfb9fc4f4ab93765cb9be562b15a"/>
          <p:cNvPicPr/>
          <p:nvPr/>
        </p:nvPicPr>
        <p:blipFill>
          <a:blip r:embed="rId8"/>
          <a:stretch>
            <a:fillRect/>
          </a:stretch>
        </p:blipFill>
        <p:spPr>
          <a:xfrm>
            <a:off x="9246822" y="3056916"/>
            <a:ext cx="2160000" cy="1440000"/>
          </a:xfrm>
          <a:prstGeom prst="rect">
            <a:avLst/>
          </a:prstGeom>
        </p:spPr>
      </p:pic>
      <p:pic>
        <p:nvPicPr>
          <p:cNvPr id="55" name="图片 54" descr="a2c1ab226bf261f6980dd736ad48780"/>
          <p:cNvPicPr/>
          <p:nvPr/>
        </p:nvPicPr>
        <p:blipFill>
          <a:blip r:embed="rId9"/>
          <a:stretch>
            <a:fillRect/>
          </a:stretch>
        </p:blipFill>
        <p:spPr>
          <a:xfrm>
            <a:off x="976671" y="3060827"/>
            <a:ext cx="2160000" cy="1440000"/>
          </a:xfrm>
          <a:prstGeom prst="rect">
            <a:avLst/>
          </a:prstGeom>
        </p:spPr>
      </p:pic>
      <p:pic>
        <p:nvPicPr>
          <p:cNvPr id="56" name="图片 55"/>
          <p:cNvPicPr/>
          <p:nvPr/>
        </p:nvPicPr>
        <p:blipFill>
          <a:blip r:embed="rId10"/>
          <a:stretch>
            <a:fillRect/>
          </a:stretch>
        </p:blipFill>
        <p:spPr>
          <a:xfrm>
            <a:off x="6464945" y="3066441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图片 56" descr="6e645a0b85cad288d2c8d8186138b93"/>
          <p:cNvPicPr/>
          <p:nvPr/>
        </p:nvPicPr>
        <p:blipFill>
          <a:blip r:embed="rId11"/>
          <a:stretch>
            <a:fillRect/>
          </a:stretch>
        </p:blipFill>
        <p:spPr>
          <a:xfrm>
            <a:off x="3744595" y="3060827"/>
            <a:ext cx="2160000" cy="1440000"/>
          </a:xfrm>
          <a:prstGeom prst="rect">
            <a:avLst/>
          </a:prstGeom>
        </p:spPr>
      </p:pic>
      <p:pic>
        <p:nvPicPr>
          <p:cNvPr id="58" name="图片 57" descr="IMG_256"/>
          <p:cNvPicPr/>
          <p:nvPr/>
        </p:nvPicPr>
        <p:blipFill>
          <a:blip r:embed="rId12"/>
          <a:stretch>
            <a:fillRect/>
          </a:stretch>
        </p:blipFill>
        <p:spPr>
          <a:xfrm>
            <a:off x="1013230" y="4915907"/>
            <a:ext cx="2160000" cy="1440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6" name="组合 145"/>
          <p:cNvGrpSpPr/>
          <p:nvPr/>
        </p:nvGrpSpPr>
        <p:grpSpPr>
          <a:xfrm>
            <a:off x="3808095" y="4905747"/>
            <a:ext cx="2160000" cy="1440000"/>
            <a:chOff x="3269297" y="5040947"/>
            <a:chExt cx="1935480" cy="1320800"/>
          </a:xfrm>
        </p:grpSpPr>
        <p:pic>
          <p:nvPicPr>
            <p:cNvPr id="59" name="图片 58" descr="IMG_25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69297" y="5066347"/>
              <a:ext cx="897255" cy="685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76077" y="5040947"/>
              <a:ext cx="1009015" cy="706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图片 60" descr="IMG_25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290252" y="5758497"/>
              <a:ext cx="892175" cy="6032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12272" y="5738177"/>
              <a:ext cx="992505" cy="6153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右箭头 3"/>
          <p:cNvSpPr/>
          <p:nvPr/>
        </p:nvSpPr>
        <p:spPr>
          <a:xfrm>
            <a:off x="5969635" y="1708150"/>
            <a:ext cx="477520" cy="369570"/>
          </a:xfrm>
          <a:prstGeom prst="rightArrow">
            <a:avLst/>
          </a:prstGeom>
          <a:solidFill>
            <a:srgbClr val="007E7E"/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29" name="文本框 128"/>
          <p:cNvSpPr txBox="1"/>
          <p:nvPr/>
        </p:nvSpPr>
        <p:spPr>
          <a:xfrm>
            <a:off x="976671" y="2559185"/>
            <a:ext cx="2145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kern="100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原材料收集（拟建）</a:t>
            </a:r>
            <a:endParaRPr lang="zh-CN" altLang="zh-CN" sz="1800" kern="100" dirty="0">
              <a:solidFill>
                <a:srgbClr val="C00000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3806621" y="2554413"/>
            <a:ext cx="2145506" cy="378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kern="100" dirty="0">
                <a:solidFill>
                  <a:srgbClr val="C00000"/>
                </a:solidFill>
                <a:effectLst/>
                <a:latin typeface="+mn-ea"/>
                <a:cs typeface="Times New Roman" panose="02020603050405020304" pitchFamily="18" charset="0"/>
              </a:rPr>
              <a:t>清洗、造粒（拟建）</a:t>
            </a:r>
            <a:endParaRPr lang="zh-CN" altLang="zh-CN" sz="1800" kern="100" dirty="0">
              <a:solidFill>
                <a:srgbClr val="C00000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393508" y="2554413"/>
            <a:ext cx="2145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kern="100" dirty="0">
                <a:solidFill>
                  <a:schemeClr val="tx2">
                    <a:lumMod val="50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结晶、干燥（在建）</a:t>
            </a:r>
            <a:r>
              <a:rPr lang="en-US" altLang="zh-CN" sz="1800" kern="100" dirty="0">
                <a:solidFill>
                  <a:schemeClr val="tx2">
                    <a:lumMod val="50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8989432" y="2566751"/>
            <a:ext cx="2512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kern="100" dirty="0">
                <a:solidFill>
                  <a:schemeClr val="tx2">
                    <a:lumMod val="50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差异功能性纺丝（在建）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986521" y="4497060"/>
            <a:ext cx="2068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kern="100" dirty="0">
                <a:effectLst/>
                <a:latin typeface="+mn-ea"/>
                <a:cs typeface="Times New Roman" panose="02020603050405020304" pitchFamily="18" charset="0"/>
              </a:rPr>
              <a:t>机织、针织（已建）</a:t>
            </a:r>
            <a:endParaRPr lang="zh-CN" altLang="en-US" dirty="0">
              <a:latin typeface="+mn-ea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4080233" y="4470994"/>
            <a:ext cx="1528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kern="100" dirty="0">
                <a:effectLst/>
                <a:latin typeface="+mn-ea"/>
                <a:cs typeface="Times New Roman" panose="02020603050405020304" pitchFamily="18" charset="0"/>
              </a:rPr>
              <a:t>整经（已建）</a:t>
            </a:r>
            <a:endParaRPr lang="zh-CN" altLang="en-US" dirty="0">
              <a:latin typeface="+mn-ea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319077" y="4510247"/>
            <a:ext cx="2346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kern="100" dirty="0">
                <a:effectLst/>
                <a:latin typeface="+mn-ea"/>
                <a:cs typeface="Times New Roman" panose="02020603050405020304" pitchFamily="18" charset="0"/>
              </a:rPr>
              <a:t>复合牵伸变形（已建）</a:t>
            </a:r>
            <a:endParaRPr lang="zh-CN" altLang="en-US" dirty="0">
              <a:latin typeface="+mn-ea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9286066" y="4510247"/>
            <a:ext cx="1861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kern="100" dirty="0">
                <a:solidFill>
                  <a:schemeClr val="tx2">
                    <a:lumMod val="50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高速卷绕（在建）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44" name="右弧形箭头 11"/>
          <p:cNvSpPr/>
          <p:nvPr/>
        </p:nvSpPr>
        <p:spPr>
          <a:xfrm>
            <a:off x="11530012" y="1883172"/>
            <a:ext cx="561975" cy="2038746"/>
          </a:xfrm>
          <a:prstGeom prst="curvedLeftArrow">
            <a:avLst/>
          </a:prstGeom>
          <a:solidFill>
            <a:srgbClr val="007E7E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45" name="左弧形箭头 23"/>
          <p:cNvSpPr/>
          <p:nvPr/>
        </p:nvSpPr>
        <p:spPr>
          <a:xfrm>
            <a:off x="399296" y="3978910"/>
            <a:ext cx="578485" cy="1840866"/>
          </a:xfrm>
          <a:prstGeom prst="curvedRightArrow">
            <a:avLst/>
          </a:prstGeom>
          <a:solidFill>
            <a:srgbClr val="007E7E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48" name="文本框 147"/>
          <p:cNvSpPr txBox="1"/>
          <p:nvPr/>
        </p:nvSpPr>
        <p:spPr>
          <a:xfrm>
            <a:off x="1225502" y="6405189"/>
            <a:ext cx="1590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tabLst>
                <a:tab pos="1198245" algn="l"/>
              </a:tabLst>
            </a:pPr>
            <a:r>
              <a:rPr lang="zh-CN" altLang="zh-CN" sz="1800" kern="100" dirty="0">
                <a:effectLst/>
                <a:latin typeface="+mn-ea"/>
                <a:cs typeface="Times New Roman" panose="02020603050405020304" pitchFamily="18" charset="0"/>
              </a:rPr>
              <a:t>各种成品布料</a:t>
            </a:r>
            <a:endParaRPr lang="zh-CN" altLang="en-US" dirty="0">
              <a:latin typeface="+mn-ea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3614068" y="6378579"/>
            <a:ext cx="3660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tabLst>
                <a:tab pos="1198245" algn="l"/>
              </a:tabLst>
            </a:pPr>
            <a:r>
              <a:rPr lang="zh-CN" altLang="zh-CN" sz="1800" kern="100" dirty="0">
                <a:effectLst/>
                <a:latin typeface="+mn-ea"/>
                <a:cs typeface="Times New Roman" panose="02020603050405020304" pitchFamily="18" charset="0"/>
              </a:rPr>
              <a:t>服装、汽车内饰、家纺、户外产品</a:t>
            </a:r>
            <a:endParaRPr lang="zh-CN" altLang="en-US" dirty="0">
              <a:latin typeface="+mn-ea"/>
            </a:endParaRPr>
          </a:p>
        </p:txBody>
      </p:sp>
      <p:sp>
        <p:nvSpPr>
          <p:cNvPr id="2" name="右箭头 3"/>
          <p:cNvSpPr/>
          <p:nvPr/>
        </p:nvSpPr>
        <p:spPr>
          <a:xfrm>
            <a:off x="3202305" y="1708150"/>
            <a:ext cx="477520" cy="369570"/>
          </a:xfrm>
          <a:prstGeom prst="rightArrow">
            <a:avLst/>
          </a:prstGeom>
          <a:solidFill>
            <a:srgbClr val="007E7E"/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" name="右箭头 3"/>
          <p:cNvSpPr/>
          <p:nvPr/>
        </p:nvSpPr>
        <p:spPr>
          <a:xfrm>
            <a:off x="8668385" y="1708150"/>
            <a:ext cx="477520" cy="369570"/>
          </a:xfrm>
          <a:prstGeom prst="rightArrow">
            <a:avLst/>
          </a:prstGeom>
          <a:solidFill>
            <a:srgbClr val="007E7E"/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" name="右箭头 3"/>
          <p:cNvSpPr/>
          <p:nvPr/>
        </p:nvSpPr>
        <p:spPr>
          <a:xfrm rot="10800000">
            <a:off x="8646795" y="3639820"/>
            <a:ext cx="477520" cy="369570"/>
          </a:xfrm>
          <a:prstGeom prst="rightArrow">
            <a:avLst/>
          </a:prstGeom>
          <a:solidFill>
            <a:srgbClr val="007E7E"/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" name="右箭头 3"/>
          <p:cNvSpPr/>
          <p:nvPr/>
        </p:nvSpPr>
        <p:spPr>
          <a:xfrm rot="10800000">
            <a:off x="5904865" y="3639820"/>
            <a:ext cx="477520" cy="369570"/>
          </a:xfrm>
          <a:prstGeom prst="rightArrow">
            <a:avLst/>
          </a:prstGeom>
          <a:solidFill>
            <a:srgbClr val="007E7E"/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" name="右箭头 3"/>
          <p:cNvSpPr/>
          <p:nvPr/>
        </p:nvSpPr>
        <p:spPr>
          <a:xfrm rot="10800000">
            <a:off x="3201670" y="3552190"/>
            <a:ext cx="477520" cy="369570"/>
          </a:xfrm>
          <a:prstGeom prst="rightArrow">
            <a:avLst/>
          </a:prstGeom>
          <a:solidFill>
            <a:srgbClr val="007E7E"/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8" name="右箭头 3"/>
          <p:cNvSpPr/>
          <p:nvPr/>
        </p:nvSpPr>
        <p:spPr>
          <a:xfrm>
            <a:off x="3216275" y="5515610"/>
            <a:ext cx="477520" cy="369570"/>
          </a:xfrm>
          <a:prstGeom prst="rightArrow">
            <a:avLst/>
          </a:prstGeom>
          <a:solidFill>
            <a:srgbClr val="007E7E"/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</p:spTree>
    <p:custDataLst>
      <p:tags r:id="rId17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文本占位符 1"/>
          <p:cNvSpPr>
            <a:spLocks noGrp="1"/>
          </p:cNvSpPr>
          <p:nvPr/>
        </p:nvSpPr>
        <p:spPr>
          <a:xfrm>
            <a:off x="416560" y="280035"/>
            <a:ext cx="1627505" cy="492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商业模式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186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lang="en-US" altLang="en-US" sz="1000" dirty="0"/>
          </a:p>
          <a:p>
            <a:pPr marL="252095" algn="l" rtl="0" eaLnBrk="0">
              <a:lnSpc>
                <a:spcPct val="97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商业模式</a:t>
            </a:r>
            <a:endParaRPr lang="en-US" altLang="en-US" sz="2400" dirty="0"/>
          </a:p>
        </p:txBody>
      </p:sp>
      <p:grpSp>
        <p:nvGrpSpPr>
          <p:cNvPr id="11" name="group 12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208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0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635" y="6688455"/>
            <a:ext cx="12190730" cy="173355"/>
          </a:xfrm>
          <a:prstGeom prst="rect">
            <a:avLst/>
          </a:prstGeom>
          <a:solidFill>
            <a:srgbClr val="007E7E"/>
          </a:solidFill>
          <a:ln>
            <a:solidFill>
              <a:srgbClr val="003F9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/>
              <a:t>22</a:t>
            </a:r>
            <a:endParaRPr lang="en-US" altLang="zh-CN"/>
          </a:p>
        </p:txBody>
      </p:sp>
      <p:graphicFrame>
        <p:nvGraphicFramePr>
          <p:cNvPr id="5" name="图示 4"/>
          <p:cNvGraphicFramePr/>
          <p:nvPr/>
        </p:nvGraphicFramePr>
        <p:xfrm>
          <a:off x="3538537" y="2976562"/>
          <a:ext cx="4789699" cy="814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菱形 5"/>
          <p:cNvSpPr/>
          <p:nvPr/>
        </p:nvSpPr>
        <p:spPr>
          <a:xfrm>
            <a:off x="1066795" y="2937828"/>
            <a:ext cx="2047875" cy="904875"/>
          </a:xfrm>
          <a:prstGeom prst="diamo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研发</a:t>
            </a:r>
            <a:endParaRPr lang="zh-CN" altLang="en-US" dirty="0"/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9762808" y="5497195"/>
            <a:ext cx="990600" cy="279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sz="1400" b="1" spc="16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生涤纶长丝</a:t>
            </a:r>
            <a:endParaRPr lang="zh-CN" altLang="en-US" sz="1400" b="1" spc="16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066728" y="715645"/>
            <a:ext cx="2304002" cy="5380352"/>
            <a:chOff x="9485842" y="1300480"/>
            <a:chExt cx="1915485" cy="4219575"/>
          </a:xfrm>
        </p:grpSpPr>
        <p:sp>
          <p:nvSpPr>
            <p:cNvPr id="13" name="菱形 12"/>
            <p:cNvSpPr/>
            <p:nvPr/>
          </p:nvSpPr>
          <p:spPr>
            <a:xfrm>
              <a:off x="9485842" y="2917098"/>
              <a:ext cx="1915485" cy="987593"/>
            </a:xfrm>
            <a:prstGeom prst="diamon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国际品牌</a:t>
              </a:r>
              <a:endParaRPr lang="en-US" altLang="zh-CN" dirty="0"/>
            </a:p>
            <a:p>
              <a:pPr algn="ctr"/>
              <a:r>
                <a:rPr lang="zh-CN" altLang="en-US" dirty="0"/>
                <a:t>专属</a:t>
              </a:r>
              <a:endParaRPr lang="en-US" altLang="zh-CN" dirty="0"/>
            </a:p>
            <a:p>
              <a:pPr algn="ctr"/>
              <a:r>
                <a:rPr lang="zh-CN" altLang="en-US" dirty="0"/>
                <a:t>定制定纺</a:t>
              </a:r>
              <a:endParaRPr lang="zh-CN" altLang="en-US" dirty="0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9485842" y="1300480"/>
              <a:ext cx="1855626" cy="1598295"/>
              <a:chOff x="9493885" y="1081405"/>
              <a:chExt cx="1855626" cy="1598295"/>
            </a:xfrm>
          </p:grpSpPr>
          <p:sp>
            <p:nvSpPr>
              <p:cNvPr id="17" name="矩形 16"/>
              <p:cNvSpPr/>
              <p:nvPr>
                <p:custDataLst>
                  <p:tags r:id="rId8"/>
                </p:custDataLst>
              </p:nvPr>
            </p:nvSpPr>
            <p:spPr>
              <a:xfrm>
                <a:off x="9493886" y="2314575"/>
                <a:ext cx="1855625" cy="365125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latin typeface="微软雅黑" panose="020B0503020204020204" charset="-122"/>
                    <a:ea typeface="微软雅黑" panose="020B0503020204020204" charset="-122"/>
                  </a:rPr>
                  <a:t>纳米再生聚酯纤维</a:t>
                </a:r>
                <a:r>
                  <a:rPr lang="zh-CN" altLang="en-US" sz="1400" b="1" dirty="0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长丝</a:t>
                </a:r>
                <a:endParaRPr lang="zh-CN" altLang="en-US" sz="1400" b="1" dirty="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9"/>
                </p:custDataLst>
              </p:nvPr>
            </p:nvSpPr>
            <p:spPr>
              <a:xfrm>
                <a:off x="9493885" y="1081405"/>
                <a:ext cx="1855624" cy="123253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9539922" y="3934460"/>
              <a:ext cx="1855626" cy="1585595"/>
              <a:chOff x="9484359" y="4262755"/>
              <a:chExt cx="1855626" cy="1585595"/>
            </a:xfrm>
          </p:grpSpPr>
          <p:sp>
            <p:nvSpPr>
              <p:cNvPr id="20" name="矩形 19"/>
              <p:cNvSpPr/>
              <p:nvPr>
                <p:custDataLst>
                  <p:tags r:id="rId11"/>
                </p:custDataLst>
              </p:nvPr>
            </p:nvSpPr>
            <p:spPr>
              <a:xfrm>
                <a:off x="9484359" y="4262755"/>
                <a:ext cx="1855626" cy="123253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3"/>
                </p:custDataLst>
              </p:nvPr>
            </p:nvSpPr>
            <p:spPr>
              <a:xfrm>
                <a:off x="9484360" y="5495925"/>
                <a:ext cx="1855625" cy="352425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b="1" dirty="0">
                    <a:latin typeface="微软雅黑" panose="020B0503020204020204" charset="-122"/>
                    <a:ea typeface="微软雅黑" panose="020B0503020204020204" charset="-122"/>
                  </a:rPr>
                  <a:t>纳米再生聚酯纤维</a:t>
                </a:r>
                <a:r>
                  <a:rPr lang="zh-CN" altLang="en-US" sz="1400" b="1" dirty="0">
                    <a:solidFill>
                      <a:schemeClr val="lt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布</a:t>
                </a:r>
                <a:endParaRPr lang="zh-CN" altLang="en-US" sz="1400" b="1" dirty="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36" name="矩形 35"/>
          <p:cNvSpPr/>
          <p:nvPr>
            <p:custDataLst>
              <p:tags r:id="rId14"/>
            </p:custDataLst>
          </p:nvPr>
        </p:nvSpPr>
        <p:spPr>
          <a:xfrm>
            <a:off x="3538533" y="3770312"/>
            <a:ext cx="4521041" cy="449263"/>
          </a:xfrm>
          <a:prstGeom prst="rect">
            <a:avLst/>
          </a:prstGeom>
          <a:solidFill>
            <a:schemeClr val="accent2">
              <a:lumMod val="50000"/>
            </a:schemeClr>
          </a:solidFill>
          <a:ln w="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纳米再生聚酯纤维新材料全产业链布局</a:t>
            </a:r>
            <a:endParaRPr lang="zh-CN" altLang="en-US" sz="2000" b="1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9" name="直接箭头连接符 38"/>
          <p:cNvCxnSpPr>
            <a:stCxn id="6" idx="3"/>
            <a:endCxn id="5" idx="1"/>
          </p:cNvCxnSpPr>
          <p:nvPr/>
        </p:nvCxnSpPr>
        <p:spPr>
          <a:xfrm flipV="1">
            <a:off x="3114670" y="3383597"/>
            <a:ext cx="423867" cy="666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endCxn id="13" idx="1"/>
          </p:cNvCxnSpPr>
          <p:nvPr/>
        </p:nvCxnSpPr>
        <p:spPr>
          <a:xfrm>
            <a:off x="8328232" y="3396934"/>
            <a:ext cx="738496" cy="9687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直接连接符 41"/>
          <p:cNvCxnSpPr>
            <a:endCxn id="13" idx="3"/>
          </p:cNvCxnSpPr>
          <p:nvPr/>
        </p:nvCxnSpPr>
        <p:spPr>
          <a:xfrm flipH="1" flipV="1">
            <a:off x="11370730" y="3406621"/>
            <a:ext cx="424955" cy="4058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11795685" y="3410679"/>
            <a:ext cx="1" cy="2815913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H="1">
            <a:off x="2071728" y="6240463"/>
            <a:ext cx="9648000" cy="7147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endCxn id="6" idx="2"/>
          </p:cNvCxnSpPr>
          <p:nvPr/>
        </p:nvCxnSpPr>
        <p:spPr>
          <a:xfrm flipV="1">
            <a:off x="2090732" y="3842703"/>
            <a:ext cx="1" cy="2404907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endCxn id="19" idx="1"/>
          </p:cNvCxnSpPr>
          <p:nvPr/>
        </p:nvCxnSpPr>
        <p:spPr>
          <a:xfrm flipV="1">
            <a:off x="8107719" y="1501444"/>
            <a:ext cx="959009" cy="1698707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>
            <a:endCxn id="20" idx="1"/>
          </p:cNvCxnSpPr>
          <p:nvPr/>
        </p:nvCxnSpPr>
        <p:spPr>
          <a:xfrm>
            <a:off x="8063346" y="3569880"/>
            <a:ext cx="1068422" cy="1290134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525655" y="2453086"/>
            <a:ext cx="492443" cy="1887696"/>
          </a:xfrm>
          <a:prstGeom prst="rect">
            <a:avLst/>
          </a:prstGeom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none" rtlCol="0">
            <a:spAutoFit/>
          </a:bodyPr>
          <a:lstStyle/>
          <a:p>
            <a:r>
              <a:rPr lang="zh-CN" altLang="en-US" sz="2000" dirty="0"/>
              <a:t>产学研联动共研</a:t>
            </a:r>
            <a:endParaRPr lang="zh-CN" altLang="en-US" sz="2000" dirty="0"/>
          </a:p>
        </p:txBody>
      </p:sp>
      <p:sp>
        <p:nvSpPr>
          <p:cNvPr id="59" name="文本框 58"/>
          <p:cNvSpPr txBox="1"/>
          <p:nvPr/>
        </p:nvSpPr>
        <p:spPr>
          <a:xfrm>
            <a:off x="3628310" y="1762490"/>
            <a:ext cx="1980029" cy="400110"/>
          </a:xfrm>
          <a:prstGeom prst="rect">
            <a:avLst/>
          </a:prstGeom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000" dirty="0"/>
              <a:t>高效柔性化生产</a:t>
            </a:r>
            <a:endParaRPr lang="zh-CN" altLang="en-US" sz="2000" dirty="0"/>
          </a:p>
        </p:txBody>
      </p:sp>
      <p:sp>
        <p:nvSpPr>
          <p:cNvPr id="60" name="文本框 59"/>
          <p:cNvSpPr txBox="1"/>
          <p:nvPr/>
        </p:nvSpPr>
        <p:spPr>
          <a:xfrm>
            <a:off x="6091722" y="1762490"/>
            <a:ext cx="2236510" cy="400110"/>
          </a:xfrm>
          <a:prstGeom prst="rect">
            <a:avLst/>
          </a:prstGeom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000" dirty="0"/>
              <a:t>快速响应市场需求</a:t>
            </a:r>
            <a:endParaRPr lang="zh-CN" altLang="en-US" sz="2000" dirty="0"/>
          </a:p>
        </p:txBody>
      </p:sp>
      <p:cxnSp>
        <p:nvCxnSpPr>
          <p:cNvPr id="61" name="直接箭头连接符 60"/>
          <p:cNvCxnSpPr/>
          <p:nvPr/>
        </p:nvCxnSpPr>
        <p:spPr>
          <a:xfrm flipV="1">
            <a:off x="5432635" y="2177464"/>
            <a:ext cx="0" cy="79909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 flipV="1">
            <a:off x="5638097" y="1952541"/>
            <a:ext cx="423867" cy="666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/>
        </p:nvSpPr>
        <p:spPr>
          <a:xfrm>
            <a:off x="3628310" y="4845102"/>
            <a:ext cx="1723549" cy="400110"/>
          </a:xfrm>
          <a:prstGeom prst="rect">
            <a:avLst/>
          </a:prstGeom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000" dirty="0"/>
              <a:t>降低物流成本</a:t>
            </a:r>
            <a:endParaRPr lang="zh-CN" altLang="en-US" sz="2000" dirty="0"/>
          </a:p>
        </p:txBody>
      </p:sp>
      <p:sp>
        <p:nvSpPr>
          <p:cNvPr id="65" name="文本框 64"/>
          <p:cNvSpPr txBox="1"/>
          <p:nvPr/>
        </p:nvSpPr>
        <p:spPr>
          <a:xfrm>
            <a:off x="5623827" y="4845102"/>
            <a:ext cx="3005951" cy="400110"/>
          </a:xfrm>
          <a:prstGeom prst="rect">
            <a:avLst/>
          </a:prstGeom>
          <a:ln w="635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000" dirty="0"/>
              <a:t>降低供应链不确定性风险</a:t>
            </a:r>
            <a:endParaRPr lang="zh-CN" altLang="en-US" sz="2000" dirty="0"/>
          </a:p>
        </p:txBody>
      </p:sp>
      <p:cxnSp>
        <p:nvCxnSpPr>
          <p:cNvPr id="66" name="直接箭头连接符 65"/>
          <p:cNvCxnSpPr>
            <a:endCxn id="64" idx="0"/>
          </p:cNvCxnSpPr>
          <p:nvPr/>
        </p:nvCxnSpPr>
        <p:spPr>
          <a:xfrm>
            <a:off x="4490084" y="4219575"/>
            <a:ext cx="1" cy="625527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/>
        </p:nvCxnSpPr>
        <p:spPr>
          <a:xfrm>
            <a:off x="7219590" y="4235100"/>
            <a:ext cx="1" cy="625527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1"/>
          <p:cNvSpPr>
            <a:spLocks noGrp="1"/>
          </p:cNvSpPr>
          <p:nvPr/>
        </p:nvSpPr>
        <p:spPr>
          <a:xfrm>
            <a:off x="614045" y="329565"/>
            <a:ext cx="2139315" cy="521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竞争对手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186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lang="en-US" altLang="en-US" sz="1000" dirty="0"/>
          </a:p>
          <a:p>
            <a:pPr marL="252095" algn="l" rtl="0" eaLnBrk="0">
              <a:lnSpc>
                <a:spcPct val="97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竞争分析</a:t>
            </a:r>
            <a:endParaRPr lang="en-US" altLang="en-US" sz="2400" dirty="0"/>
          </a:p>
        </p:txBody>
      </p:sp>
      <p:grpSp>
        <p:nvGrpSpPr>
          <p:cNvPr id="3" name="group 12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208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0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635" y="6688455"/>
            <a:ext cx="12190730" cy="173355"/>
          </a:xfrm>
          <a:prstGeom prst="rect">
            <a:avLst/>
          </a:prstGeom>
          <a:solidFill>
            <a:srgbClr val="007E7E"/>
          </a:solidFill>
          <a:ln>
            <a:solidFill>
              <a:srgbClr val="003F9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/>
              <a:t>27</a:t>
            </a:r>
            <a:endParaRPr lang="en-US" altLang="zh-CN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90144" y="2209462"/>
          <a:ext cx="11411714" cy="3436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062"/>
                <a:gridCol w="2157413"/>
                <a:gridCol w="2157413"/>
                <a:gridCol w="2157413"/>
                <a:gridCol w="2157413"/>
              </a:tblGrid>
              <a:tr h="47879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亿盈特纤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海利环保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兴科化纤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百川资源再生科技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478794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注册时间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2019-05-27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2010-05-10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2000-11-08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2004-07-08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478794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产品多样化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国际品牌专属定制定纺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478794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柔性生产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478794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快速响应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u="none" dirty="0"/>
                    </a:p>
                  </a:txBody>
                  <a:tcPr anchor="ctr"/>
                </a:tc>
              </a:tr>
              <a:tr h="4895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dirty="0"/>
                        <a:t>全循环产业链整合</a:t>
                      </a:r>
                      <a:endParaRPr lang="zh-CN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图形 12" descr="复选标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6995" y="4236085"/>
            <a:ext cx="343535" cy="343535"/>
          </a:xfrm>
          <a:prstGeom prst="rect">
            <a:avLst/>
          </a:prstGeom>
        </p:spPr>
      </p:pic>
      <p:pic>
        <p:nvPicPr>
          <p:cNvPr id="16" name="图形 12" descr="复选标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6995" y="4724400"/>
            <a:ext cx="343535" cy="343535"/>
          </a:xfrm>
          <a:prstGeom prst="rect">
            <a:avLst/>
          </a:prstGeom>
        </p:spPr>
      </p:pic>
      <p:pic>
        <p:nvPicPr>
          <p:cNvPr id="18" name="图形 12" descr="复选标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6995" y="5268595"/>
            <a:ext cx="343535" cy="343535"/>
          </a:xfrm>
          <a:prstGeom prst="rect">
            <a:avLst/>
          </a:prstGeom>
        </p:spPr>
      </p:pic>
      <p:pic>
        <p:nvPicPr>
          <p:cNvPr id="35" name="图形 28" descr="关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110" y="4199890"/>
            <a:ext cx="374650" cy="374650"/>
          </a:xfrm>
          <a:prstGeom prst="rect">
            <a:avLst/>
          </a:prstGeom>
        </p:spPr>
      </p:pic>
      <p:pic>
        <p:nvPicPr>
          <p:cNvPr id="36" name="图形 28" descr="关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110" y="4683760"/>
            <a:ext cx="374650" cy="374650"/>
          </a:xfrm>
          <a:prstGeom prst="rect">
            <a:avLst/>
          </a:prstGeom>
        </p:spPr>
      </p:pic>
      <p:pic>
        <p:nvPicPr>
          <p:cNvPr id="37" name="图形 28" descr="关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110" y="5202555"/>
            <a:ext cx="374650" cy="374650"/>
          </a:xfrm>
          <a:prstGeom prst="rect">
            <a:avLst/>
          </a:prstGeom>
        </p:spPr>
      </p:pic>
      <p:pic>
        <p:nvPicPr>
          <p:cNvPr id="44" name="图形 28" descr="关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9940" y="4227830"/>
            <a:ext cx="374650" cy="374650"/>
          </a:xfrm>
          <a:prstGeom prst="rect">
            <a:avLst/>
          </a:prstGeom>
        </p:spPr>
      </p:pic>
      <p:pic>
        <p:nvPicPr>
          <p:cNvPr id="45" name="图形 28" descr="关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9940" y="4711700"/>
            <a:ext cx="374650" cy="374650"/>
          </a:xfrm>
          <a:prstGeom prst="rect">
            <a:avLst/>
          </a:prstGeom>
        </p:spPr>
      </p:pic>
      <p:pic>
        <p:nvPicPr>
          <p:cNvPr id="46" name="图形 28" descr="关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9940" y="5230495"/>
            <a:ext cx="374650" cy="37465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898900" y="3215482"/>
            <a:ext cx="7084695" cy="380841"/>
            <a:chOff x="3898900" y="3215482"/>
            <a:chExt cx="7084695" cy="380841"/>
          </a:xfrm>
        </p:grpSpPr>
        <p:pic>
          <p:nvPicPr>
            <p:cNvPr id="13" name="图形 12" descr="复选标记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98900" y="3215482"/>
              <a:ext cx="343535" cy="343535"/>
            </a:xfrm>
            <a:prstGeom prst="rect">
              <a:avLst/>
            </a:prstGeom>
          </p:spPr>
        </p:pic>
        <p:pic>
          <p:nvPicPr>
            <p:cNvPr id="29" name="图形 28" descr="关闭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16015" y="3215482"/>
              <a:ext cx="374650" cy="374650"/>
            </a:xfrm>
            <a:prstGeom prst="rect">
              <a:avLst/>
            </a:prstGeom>
          </p:spPr>
        </p:pic>
        <p:pic>
          <p:nvPicPr>
            <p:cNvPr id="42" name="图形 28" descr="关闭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11845" y="3221673"/>
              <a:ext cx="374650" cy="374650"/>
            </a:xfrm>
            <a:prstGeom prst="rect">
              <a:avLst/>
            </a:prstGeom>
          </p:spPr>
        </p:pic>
        <p:pic>
          <p:nvPicPr>
            <p:cNvPr id="47" name="图形 28" descr="关闭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08945" y="3215482"/>
              <a:ext cx="374650" cy="374650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3898900" y="3725228"/>
            <a:ext cx="7084695" cy="402590"/>
            <a:chOff x="3898900" y="3725228"/>
            <a:chExt cx="7084695" cy="402590"/>
          </a:xfrm>
        </p:grpSpPr>
        <p:pic>
          <p:nvPicPr>
            <p:cNvPr id="5" name="图形 12" descr="复选标记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98900" y="3756343"/>
              <a:ext cx="343535" cy="343535"/>
            </a:xfrm>
            <a:prstGeom prst="rect">
              <a:avLst/>
            </a:prstGeom>
          </p:spPr>
        </p:pic>
        <p:pic>
          <p:nvPicPr>
            <p:cNvPr id="34" name="图形 28" descr="关闭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16015" y="3725228"/>
              <a:ext cx="374650" cy="374650"/>
            </a:xfrm>
            <a:prstGeom prst="rect">
              <a:avLst/>
            </a:prstGeom>
          </p:spPr>
        </p:pic>
        <p:pic>
          <p:nvPicPr>
            <p:cNvPr id="43" name="图形 28" descr="关闭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11845" y="3753168"/>
              <a:ext cx="374650" cy="374650"/>
            </a:xfrm>
            <a:prstGeom prst="rect">
              <a:avLst/>
            </a:prstGeom>
          </p:spPr>
        </p:pic>
        <p:pic>
          <p:nvPicPr>
            <p:cNvPr id="48" name="图形 28" descr="关闭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08945" y="3725228"/>
              <a:ext cx="374650" cy="374650"/>
            </a:xfrm>
            <a:prstGeom prst="rect">
              <a:avLst/>
            </a:prstGeom>
          </p:spPr>
        </p:pic>
      </p:grpSp>
      <p:pic>
        <p:nvPicPr>
          <p:cNvPr id="49" name="图形 28" descr="关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7515" y="4199890"/>
            <a:ext cx="374650" cy="374650"/>
          </a:xfrm>
          <a:prstGeom prst="rect">
            <a:avLst/>
          </a:prstGeom>
        </p:spPr>
      </p:pic>
      <p:pic>
        <p:nvPicPr>
          <p:cNvPr id="50" name="图形 28" descr="关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7515" y="4683760"/>
            <a:ext cx="374650" cy="374650"/>
          </a:xfrm>
          <a:prstGeom prst="rect">
            <a:avLst/>
          </a:prstGeom>
        </p:spPr>
      </p:pic>
      <p:pic>
        <p:nvPicPr>
          <p:cNvPr id="51" name="图形 28" descr="关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7515" y="5202555"/>
            <a:ext cx="374650" cy="3746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/>
          <p:cNvSpPr/>
          <p:nvPr>
            <p:custDataLst>
              <p:tags r:id="rId1"/>
            </p:custDataLst>
          </p:nvPr>
        </p:nvSpPr>
        <p:spPr>
          <a:xfrm>
            <a:off x="184150" y="3101340"/>
            <a:ext cx="1908175" cy="350139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144000" bIns="144000" rtlCol="0" anchor="t"/>
          <a:lstStyle/>
          <a:p>
            <a:pPr algn="ctr" fontAlgn="b">
              <a:spcAft>
                <a:spcPts val="60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董事长</a:t>
            </a:r>
            <a:endParaRPr lang="zh-CN" altLang="en-US" sz="160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b"/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工商管理专业，</a:t>
            </a:r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担任安徽晋江商会会长、晋江市工商联副会长、政协第</a:t>
            </a:r>
            <a:r>
              <a:rPr lang="en-US" altLang="zh-CN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</a:t>
            </a:r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届颍上县委员、阜阳招商投资促进中心招商顾问 </a:t>
            </a:r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曾就职于江苏鑫福公司任总经理，带领公司实现扭亏为盈，产值及利润连年提升，</a:t>
            </a:r>
            <a:r>
              <a:rPr lang="en-US" altLang="zh-CN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</a:t>
            </a:r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年化纤领域行业经验，具有丰富的行业渠道资源。</a:t>
            </a:r>
            <a:endParaRPr lang="zh-CN" altLang="en-US" sz="14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 descr="C:/Users/garre/Desktop/1.png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382" t="4695" r="-382" b="28601"/>
          <a:stretch>
            <a:fillRect/>
          </a:stretch>
        </p:blipFill>
        <p:spPr>
          <a:xfrm>
            <a:off x="184201" y="1049427"/>
            <a:ext cx="1800000" cy="180000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矩形: 圆角 4"/>
          <p:cNvSpPr/>
          <p:nvPr>
            <p:custDataLst>
              <p:tags r:id="rId4"/>
            </p:custDataLst>
          </p:nvPr>
        </p:nvSpPr>
        <p:spPr>
          <a:xfrm>
            <a:off x="271271" y="2536455"/>
            <a:ext cx="1728000" cy="539803"/>
          </a:xfrm>
          <a:prstGeom prst="roundRect">
            <a:avLst/>
          </a:prstGeom>
          <a:solidFill>
            <a:srgbClr val="024098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施义车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12" name="图片 11" descr="C:/Users/garre/Desktop/2.png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9238" b="24008"/>
          <a:stretch>
            <a:fillRect/>
          </a:stretch>
        </p:blipFill>
        <p:spPr>
          <a:xfrm>
            <a:off x="2259552" y="1049427"/>
            <a:ext cx="1800000" cy="180000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35" y="6688455"/>
            <a:ext cx="12190730" cy="173355"/>
          </a:xfrm>
          <a:prstGeom prst="rect">
            <a:avLst/>
          </a:prstGeom>
          <a:solidFill>
            <a:srgbClr val="007E7E"/>
          </a:solidFill>
          <a:ln>
            <a:solidFill>
              <a:srgbClr val="003F9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/>
              <a:t>29</a:t>
            </a:r>
            <a:endParaRPr lang="en-US" altLang="zh-CN"/>
          </a:p>
        </p:txBody>
      </p:sp>
      <p:sp>
        <p:nvSpPr>
          <p:cNvPr id="670" name="textbox 670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lang="en-US" altLang="en-US" sz="1000" dirty="0"/>
          </a:p>
          <a:p>
            <a:pPr marL="228600" algn="l" rtl="0" eaLnBrk="0">
              <a:lnSpc>
                <a:spcPct val="97000"/>
              </a:lnSpc>
              <a:spcBef>
                <a:spcPts val="5"/>
              </a:spcBef>
            </a:pPr>
            <a:r>
              <a:rPr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核心团队</a:t>
            </a:r>
            <a:endParaRPr lang="en-US" altLang="en-US" sz="2400" dirty="0"/>
          </a:p>
        </p:txBody>
      </p:sp>
      <p:grpSp>
        <p:nvGrpSpPr>
          <p:cNvPr id="42" name="group 42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674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76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: 圆角 7"/>
          <p:cNvSpPr/>
          <p:nvPr>
            <p:custDataLst>
              <p:tags r:id="rId8"/>
            </p:custDataLst>
          </p:nvPr>
        </p:nvSpPr>
        <p:spPr>
          <a:xfrm>
            <a:off x="10198930" y="3101558"/>
            <a:ext cx="1908000" cy="342000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ctr" fontAlgn="b"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财务长</a:t>
            </a:r>
            <a:endParaRPr lang="zh-CN" altLang="zh-CN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just" fontAlgn="b"/>
            <a:r>
              <a: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毕业于武汉华夏理工学院，曾任职于上市公司华新水泥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有十余年的丰富财务管理工作经验， ，熟悉财务分析管理、成本核算，工商、税务等法规，具备丰富的内部控制、内部审计经验，丰富的领导及团队管理协作能力，以及财务组织、分析和监管能力。</a:t>
            </a:r>
            <a:endParaRPr lang="zh-CN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7" name="图片 16" descr="C:/Users/garre/Desktop/3.png3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t="10733" b="10733"/>
          <a:stretch>
            <a:fillRect/>
          </a:stretch>
        </p:blipFill>
        <p:spPr>
          <a:xfrm>
            <a:off x="4289456" y="1049427"/>
            <a:ext cx="1800000" cy="180000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" name="图片 17" descr="C:/Users/garre/Desktop/4.png4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l="565" t="8203" r="-565" b="25133"/>
          <a:stretch>
            <a:fillRect/>
          </a:stretch>
        </p:blipFill>
        <p:spPr>
          <a:xfrm>
            <a:off x="6322384" y="1046780"/>
            <a:ext cx="1800000" cy="180000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" name="图片 18" descr="C:/Users/garre/Desktop/5.png5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4"/>
          <a:srcRect t="11" b="11"/>
          <a:stretch>
            <a:fillRect/>
          </a:stretch>
        </p:blipFill>
        <p:spPr>
          <a:xfrm>
            <a:off x="10235526" y="1051167"/>
            <a:ext cx="1800000" cy="180000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" name="图片 19" descr="C:/Users/garre/Desktop/6.png6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/>
          <a:srcRect l="3843" t="5591" r="-3843" b="27670"/>
          <a:stretch>
            <a:fillRect/>
          </a:stretch>
        </p:blipFill>
        <p:spPr>
          <a:xfrm>
            <a:off x="8354755" y="1046780"/>
            <a:ext cx="1800000" cy="180000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: 圆角 8"/>
          <p:cNvSpPr/>
          <p:nvPr>
            <p:custDataLst>
              <p:tags r:id="rId17"/>
            </p:custDataLst>
          </p:nvPr>
        </p:nvSpPr>
        <p:spPr>
          <a:xfrm>
            <a:off x="2292795" y="2536455"/>
            <a:ext cx="1728000" cy="539803"/>
          </a:xfrm>
          <a:prstGeom prst="roundRect">
            <a:avLst/>
          </a:prstGeom>
          <a:solidFill>
            <a:srgbClr val="024098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邢朝东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: 圆角 4"/>
          <p:cNvSpPr/>
          <p:nvPr>
            <p:custDataLst>
              <p:tags r:id="rId18"/>
            </p:custDataLst>
          </p:nvPr>
        </p:nvSpPr>
        <p:spPr>
          <a:xfrm>
            <a:off x="4301643" y="2525407"/>
            <a:ext cx="1728000" cy="561897"/>
          </a:xfrm>
          <a:prstGeom prst="roundRect">
            <a:avLst/>
          </a:prstGeom>
          <a:solidFill>
            <a:srgbClr val="003F97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吴国新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: 圆角 8"/>
          <p:cNvSpPr/>
          <p:nvPr>
            <p:custDataLst>
              <p:tags r:id="rId19"/>
            </p:custDataLst>
          </p:nvPr>
        </p:nvSpPr>
        <p:spPr>
          <a:xfrm>
            <a:off x="6365193" y="2536455"/>
            <a:ext cx="1728000" cy="561897"/>
          </a:xfrm>
          <a:prstGeom prst="roundRect">
            <a:avLst/>
          </a:prstGeom>
          <a:solidFill>
            <a:srgbClr val="003F97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邢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宸睿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矩形: 圆角 15"/>
          <p:cNvSpPr/>
          <p:nvPr>
            <p:custDataLst>
              <p:tags r:id="rId20"/>
            </p:custDataLst>
          </p:nvPr>
        </p:nvSpPr>
        <p:spPr>
          <a:xfrm>
            <a:off x="8349815" y="2533284"/>
            <a:ext cx="1728000" cy="561897"/>
          </a:xfrm>
          <a:prstGeom prst="roundRect">
            <a:avLst/>
          </a:prstGeom>
          <a:solidFill>
            <a:srgbClr val="003F97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蔡佳翔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: 圆角 9"/>
          <p:cNvSpPr/>
          <p:nvPr>
            <p:custDataLst>
              <p:tags r:id="rId21"/>
            </p:custDataLst>
          </p:nvPr>
        </p:nvSpPr>
        <p:spPr>
          <a:xfrm>
            <a:off x="10307526" y="2533284"/>
            <a:ext cx="1728000" cy="561897"/>
          </a:xfrm>
          <a:prstGeom prst="roundRect">
            <a:avLst/>
          </a:prstGeom>
          <a:solidFill>
            <a:srgbClr val="003F97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唐婷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: 圆角 2"/>
          <p:cNvSpPr/>
          <p:nvPr>
            <p:custDataLst>
              <p:tags r:id="rId22"/>
            </p:custDataLst>
          </p:nvPr>
        </p:nvSpPr>
        <p:spPr>
          <a:xfrm>
            <a:off x="2218055" y="3087370"/>
            <a:ext cx="1908175" cy="352552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144000" bIns="144000" rtlCol="0" anchor="t"/>
          <a:lstStyle/>
          <a:p>
            <a:pPr algn="ctr" fontAlgn="b">
              <a:spcAft>
                <a:spcPts val="60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技术长</a:t>
            </a:r>
            <a:endParaRPr lang="zh-CN" altLang="en-US" sz="160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b"/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于东华大学，化学纤维专业,曾任职安徽铜陵化纤厂、双利化纤有限公司生产总监、总经理，中国化纤工业协会第一届标准化技术委员会委员，全国化学纤维标准化技术委员会委员和分技术委员会副主任。拥有化纤行业30多年经验，具丰富涤纶纤维生产技术、研发经验。</a:t>
            </a:r>
            <a:endParaRPr lang="zh-CN" altLang="en-US" sz="14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矩形: 圆角 2"/>
          <p:cNvSpPr/>
          <p:nvPr>
            <p:custDataLst>
              <p:tags r:id="rId23"/>
            </p:custDataLst>
          </p:nvPr>
        </p:nvSpPr>
        <p:spPr>
          <a:xfrm>
            <a:off x="4251960" y="3087370"/>
            <a:ext cx="1800860" cy="350139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144000" bIns="144000" rtlCol="0" anchor="t"/>
          <a:lstStyle/>
          <a:p>
            <a:pPr algn="ctr" fontAlgn="b">
              <a:spcAft>
                <a:spcPts val="60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董事长助理</a:t>
            </a:r>
            <a:endParaRPr lang="zh-CN" altLang="en-US" sz="160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b">
              <a:lnSpc>
                <a:spcPct val="120000"/>
              </a:lnSpc>
            </a:pPr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毕业于厦门大学金融专业，澳大利亚墨尔本大学MBA，曾任职于福建人民银行，福建石狮建联集团财务总监，江苏省五亭龙投资集团董事总经理，辅导</a:t>
            </a:r>
            <a:r>
              <a:rPr lang="en-US" altLang="zh-CN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10+</a:t>
            </a:r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家企业上市。</a:t>
            </a:r>
            <a:endParaRPr lang="zh-CN" altLang="en-US" sz="14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矩形: 圆角 2"/>
          <p:cNvSpPr/>
          <p:nvPr>
            <p:custDataLst>
              <p:tags r:id="rId24"/>
            </p:custDataLst>
          </p:nvPr>
        </p:nvSpPr>
        <p:spPr>
          <a:xfrm>
            <a:off x="6101715" y="3087370"/>
            <a:ext cx="2093595" cy="350139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144000" bIns="144000" rtlCol="0" anchor="t"/>
          <a:lstStyle/>
          <a:p>
            <a:pPr algn="ctr" fontAlgn="b">
              <a:spcAft>
                <a:spcPts val="60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营运长</a:t>
            </a:r>
            <a:endParaRPr lang="zh-CN" altLang="en-US" sz="160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b">
              <a:lnSpc>
                <a:spcPct val="11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毕业于</a:t>
            </a:r>
            <a:r>
              <a:rPr lang="zh-CN" altLang="en-US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海大学行政管理专业，从事行政管理工作，8年行业丰富实战管理经验，熟悉公司整体运营管理流程，擅长企业经营策划及企业组织流程体系的建设，各项绩效管理目标，统筹，制订，执行，善于组织建设团队管理，能够有效沟通及全盘控制 。 </a:t>
            </a:r>
            <a:endParaRPr lang="zh-CN" altLang="en-US" sz="14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矩形: 圆角 2"/>
          <p:cNvSpPr/>
          <p:nvPr>
            <p:custDataLst>
              <p:tags r:id="rId25"/>
            </p:custDataLst>
          </p:nvPr>
        </p:nvSpPr>
        <p:spPr>
          <a:xfrm>
            <a:off x="8244205" y="3110865"/>
            <a:ext cx="1913890" cy="350139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144000" bIns="144000" rtlCol="0" anchor="t"/>
          <a:lstStyle/>
          <a:p>
            <a:pPr algn="ctr" fontAlgn="b">
              <a:spcAft>
                <a:spcPts val="60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行销长</a:t>
            </a:r>
            <a:endParaRPr lang="zh-CN" altLang="en-US" sz="1600" b="1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 fontAlgn="b"/>
            <a:r>
              <a: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毕业于福建农林大学，曾任职大型民企500强菲律宾公司Gold Dynasty Motor INC担任全球区域销售经理，主要负责纺织原料及化纤面料板块的采购与销售业务，拥有8年海外市场营销经验，曾对接并促成ZARA，宜家，优衣库，沃尔玛，安踏等多个国内外品牌供应合作。</a:t>
            </a:r>
            <a:endParaRPr lang="zh-CN" altLang="en-US" sz="14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644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46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634" name="textbox 634"/>
          <p:cNvSpPr/>
          <p:nvPr/>
        </p:nvSpPr>
        <p:spPr>
          <a:xfrm>
            <a:off x="323215" y="304800"/>
            <a:ext cx="2280920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lang="en-US" altLang="en-US" sz="1000" dirty="0"/>
          </a:p>
          <a:p>
            <a:pPr marL="229235" algn="l" rtl="0" eaLnBrk="0">
              <a:lnSpc>
                <a:spcPct val="98000"/>
              </a:lnSpc>
              <a:spcBef>
                <a:spcPts val="5"/>
              </a:spcBef>
            </a:pPr>
            <a:r>
              <a:rPr lang="en-US" altLang="zh-CN" sz="2400" b="1" dirty="0">
                <a:solidFill>
                  <a:schemeClr val="bg2"/>
                </a:solidFill>
              </a:rPr>
              <a:t>代工渠道</a:t>
            </a:r>
            <a:endParaRPr lang="zh-CN" altLang="en-US" sz="2400" b="1" dirty="0">
              <a:solidFill>
                <a:schemeClr val="bg2"/>
              </a:solidFill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260536" y="1509820"/>
            <a:ext cx="0" cy="5040000"/>
          </a:xfrm>
          <a:prstGeom prst="line">
            <a:avLst/>
          </a:prstGeom>
          <a:ln w="63500">
            <a:solidFill>
              <a:srgbClr val="007E7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8740924" y="1509820"/>
            <a:ext cx="0" cy="5040000"/>
          </a:xfrm>
          <a:prstGeom prst="line">
            <a:avLst/>
          </a:prstGeom>
          <a:ln w="63500">
            <a:solidFill>
              <a:srgbClr val="007E7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组合 75"/>
          <p:cNvGrpSpPr/>
          <p:nvPr/>
        </p:nvGrpSpPr>
        <p:grpSpPr>
          <a:xfrm>
            <a:off x="5523052" y="1033517"/>
            <a:ext cx="3068613" cy="3173735"/>
            <a:chOff x="5523052" y="1033517"/>
            <a:chExt cx="3068613" cy="3173735"/>
          </a:xfrm>
        </p:grpSpPr>
        <p:sp>
          <p:nvSpPr>
            <p:cNvPr id="39" name="文本框 38"/>
            <p:cNvSpPr txBox="1"/>
            <p:nvPr/>
          </p:nvSpPr>
          <p:spPr>
            <a:xfrm>
              <a:off x="5523052" y="1033517"/>
              <a:ext cx="1225327" cy="400110"/>
            </a:xfrm>
            <a:prstGeom prst="rect">
              <a:avLst/>
            </a:prstGeom>
            <a:solidFill>
              <a:srgbClr val="004098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汽车内饰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42" name="图片 41"/>
            <p:cNvPicPr/>
            <p:nvPr/>
          </p:nvPicPr>
          <p:blipFill rotWithShape="1">
            <a:blip r:embed="rId2"/>
            <a:srcRect l="13871" r="15505"/>
            <a:stretch>
              <a:fillRect/>
            </a:stretch>
          </p:blipFill>
          <p:spPr>
            <a:xfrm>
              <a:off x="5564001" y="3254159"/>
              <a:ext cx="1345946" cy="89578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42"/>
            <p:cNvPicPr/>
            <p:nvPr/>
          </p:nvPicPr>
          <p:blipFill rotWithShape="1">
            <a:blip r:embed="rId3"/>
            <a:srcRect l="18280" r="20061"/>
            <a:stretch>
              <a:fillRect/>
            </a:stretch>
          </p:blipFill>
          <p:spPr>
            <a:xfrm>
              <a:off x="5598832" y="1673347"/>
              <a:ext cx="1358178" cy="129969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4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829874" y="1587656"/>
              <a:ext cx="1761791" cy="14095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5" name="图片 4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193579" y="3178341"/>
              <a:ext cx="1290836" cy="102891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7" name="组合 76"/>
          <p:cNvGrpSpPr/>
          <p:nvPr/>
        </p:nvGrpSpPr>
        <p:grpSpPr>
          <a:xfrm>
            <a:off x="8909700" y="1033517"/>
            <a:ext cx="3057379" cy="2993643"/>
            <a:chOff x="8909700" y="1033517"/>
            <a:chExt cx="3057379" cy="2993643"/>
          </a:xfrm>
        </p:grpSpPr>
        <p:sp>
          <p:nvSpPr>
            <p:cNvPr id="38" name="文本框 37"/>
            <p:cNvSpPr txBox="1"/>
            <p:nvPr/>
          </p:nvSpPr>
          <p:spPr>
            <a:xfrm>
              <a:off x="8987501" y="1033517"/>
              <a:ext cx="1225327" cy="400110"/>
            </a:xfrm>
            <a:prstGeom prst="rect">
              <a:avLst/>
            </a:prstGeom>
            <a:solidFill>
              <a:srgbClr val="004098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户外广告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46" name="图片 4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972531" y="1884969"/>
              <a:ext cx="1329229" cy="8599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" name="图片 46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8909700" y="3008659"/>
              <a:ext cx="1355127" cy="10185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" name="图片 4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0390334" y="2465555"/>
              <a:ext cx="1576745" cy="96344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0" name="组合 79"/>
          <p:cNvGrpSpPr/>
          <p:nvPr/>
        </p:nvGrpSpPr>
        <p:grpSpPr>
          <a:xfrm>
            <a:off x="8890184" y="4529895"/>
            <a:ext cx="2991319" cy="1683307"/>
            <a:chOff x="8890184" y="4529895"/>
            <a:chExt cx="2991319" cy="1683307"/>
          </a:xfrm>
        </p:grpSpPr>
        <p:sp>
          <p:nvSpPr>
            <p:cNvPr id="36" name="文本框 35"/>
            <p:cNvSpPr txBox="1"/>
            <p:nvPr/>
          </p:nvSpPr>
          <p:spPr>
            <a:xfrm>
              <a:off x="8987502" y="4529895"/>
              <a:ext cx="1225327" cy="400110"/>
            </a:xfrm>
            <a:prstGeom prst="rect">
              <a:avLst/>
            </a:prstGeom>
            <a:solidFill>
              <a:srgbClr val="004098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雨伞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66" name="图片 65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8890184" y="5177019"/>
              <a:ext cx="1598960" cy="9337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7" name="图片 66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0499532" y="5139058"/>
              <a:ext cx="1381971" cy="107414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" name="图片 70"/>
          <p:cNvPicPr/>
          <p:nvPr/>
        </p:nvPicPr>
        <p:blipFill>
          <a:blip r:embed="rId11"/>
          <a:stretch>
            <a:fillRect/>
          </a:stretch>
        </p:blipFill>
        <p:spPr>
          <a:xfrm>
            <a:off x="1900912" y="5768921"/>
            <a:ext cx="1438543" cy="93727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8" name="组合 77"/>
          <p:cNvGrpSpPr/>
          <p:nvPr/>
        </p:nvGrpSpPr>
        <p:grpSpPr>
          <a:xfrm>
            <a:off x="323215" y="4530017"/>
            <a:ext cx="4668186" cy="2080647"/>
            <a:chOff x="323215" y="4530017"/>
            <a:chExt cx="4668186" cy="2080647"/>
          </a:xfrm>
        </p:grpSpPr>
        <p:sp>
          <p:nvSpPr>
            <p:cNvPr id="37" name="文本框 36"/>
            <p:cNvSpPr txBox="1"/>
            <p:nvPr/>
          </p:nvSpPr>
          <p:spPr>
            <a:xfrm>
              <a:off x="323215" y="4530017"/>
              <a:ext cx="1225327" cy="400110"/>
            </a:xfrm>
            <a:prstGeom prst="rect">
              <a:avLst/>
            </a:prstGeom>
            <a:solidFill>
              <a:srgbClr val="004098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箱包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69" name="图片 68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52704" y="4959839"/>
              <a:ext cx="1196920" cy="8228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0" name="图片 69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1921806" y="4918986"/>
              <a:ext cx="1338979" cy="8315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2" name="图片 71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488512" y="5760993"/>
              <a:ext cx="1261112" cy="8496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3" name="图片 72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3432967" y="5676130"/>
              <a:ext cx="1558434" cy="9251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4" name="图片 73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3465176" y="5007845"/>
              <a:ext cx="1482275" cy="80144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5" name="组合 74"/>
          <p:cNvGrpSpPr/>
          <p:nvPr/>
        </p:nvGrpSpPr>
        <p:grpSpPr>
          <a:xfrm>
            <a:off x="323215" y="1033517"/>
            <a:ext cx="4828362" cy="3203557"/>
            <a:chOff x="323215" y="1033517"/>
            <a:chExt cx="4828362" cy="3203557"/>
          </a:xfrm>
        </p:grpSpPr>
        <p:pic>
          <p:nvPicPr>
            <p:cNvPr id="54" name="图片 53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2830830" y="2626158"/>
              <a:ext cx="1095617" cy="9120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文本框 33"/>
            <p:cNvSpPr txBox="1"/>
            <p:nvPr/>
          </p:nvSpPr>
          <p:spPr>
            <a:xfrm>
              <a:off x="323215" y="1033517"/>
              <a:ext cx="1282998" cy="400110"/>
            </a:xfrm>
            <a:prstGeom prst="rect">
              <a:avLst/>
            </a:prstGeom>
            <a:solidFill>
              <a:srgbClr val="004098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</a:rPr>
                <a:t>户外用品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50" name="图片 49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2864830" y="1531873"/>
              <a:ext cx="1017270" cy="8178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" name="图片 50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1592114" y="1692851"/>
              <a:ext cx="1331980" cy="7315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" name="图片 51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643500" y="1676638"/>
              <a:ext cx="860127" cy="7038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" name="图片 52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665868" y="2669257"/>
              <a:ext cx="709930" cy="7626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8" name="图片 57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3965620" y="1626998"/>
              <a:ext cx="1185957" cy="6879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9" name="图片 58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543787" y="3478622"/>
              <a:ext cx="1222884" cy="7584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" name="矩形 59"/>
            <p:cNvSpPr/>
            <p:nvPr>
              <p:custDataLst>
                <p:tags r:id="rId24"/>
              </p:custDataLst>
            </p:nvPr>
          </p:nvSpPr>
          <p:spPr>
            <a:xfrm>
              <a:off x="3836811" y="3619274"/>
              <a:ext cx="1222884" cy="598711"/>
            </a:xfrm>
            <a:prstGeom prst="rect">
              <a:avLst/>
            </a:prstGeom>
            <a:blipFill rotWithShape="1">
              <a:blip r:embed="rId25"/>
              <a:stretch>
                <a:fillRect t="-42870" b="-38812"/>
              </a:stretch>
            </a:blipFill>
            <a:ln w="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61" name="图片 60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2340487" y="3442215"/>
              <a:ext cx="857466" cy="7645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" name="图片 61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3942077" y="2708472"/>
              <a:ext cx="1124385" cy="65766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28"/>
            <a:srcRect l="10875" t="6678" r="10089" b="14430"/>
            <a:stretch>
              <a:fillRect/>
            </a:stretch>
          </p:blipFill>
          <p:spPr>
            <a:xfrm>
              <a:off x="1667938" y="2602253"/>
              <a:ext cx="940050" cy="912021"/>
            </a:xfrm>
            <a:prstGeom prst="rect">
              <a:avLst/>
            </a:prstGeom>
          </p:spPr>
        </p:pic>
      </p:grpSp>
      <p:cxnSp>
        <p:nvCxnSpPr>
          <p:cNvPr id="27" name="直接连接符 26"/>
          <p:cNvCxnSpPr/>
          <p:nvPr/>
        </p:nvCxnSpPr>
        <p:spPr>
          <a:xfrm>
            <a:off x="361503" y="4359353"/>
            <a:ext cx="11520000" cy="0"/>
          </a:xfrm>
          <a:prstGeom prst="line">
            <a:avLst/>
          </a:prstGeom>
          <a:ln w="63500">
            <a:solidFill>
              <a:srgbClr val="007E7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78"/>
          <p:cNvGrpSpPr/>
          <p:nvPr/>
        </p:nvGrpSpPr>
        <p:grpSpPr>
          <a:xfrm>
            <a:off x="5523053" y="4532838"/>
            <a:ext cx="2971294" cy="2080182"/>
            <a:chOff x="5523053" y="4532838"/>
            <a:chExt cx="2971294" cy="2080182"/>
          </a:xfrm>
        </p:grpSpPr>
        <p:sp>
          <p:nvSpPr>
            <p:cNvPr id="35" name="文本框 34"/>
            <p:cNvSpPr txBox="1"/>
            <p:nvPr/>
          </p:nvSpPr>
          <p:spPr>
            <a:xfrm>
              <a:off x="5523053" y="4532838"/>
              <a:ext cx="1225327" cy="400110"/>
            </a:xfrm>
            <a:prstGeom prst="rect">
              <a:avLst/>
            </a:prstGeom>
            <a:solidFill>
              <a:srgbClr val="004098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家居家纺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64" name="图片 63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7010034" y="5264495"/>
              <a:ext cx="1484313" cy="11521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5" name="图片 64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5633552" y="5732915"/>
              <a:ext cx="1196322" cy="8801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7" name="矩形 56"/>
            <p:cNvSpPr/>
            <p:nvPr>
              <p:custDataLst>
                <p:tags r:id="rId31"/>
              </p:custDataLst>
            </p:nvPr>
          </p:nvSpPr>
          <p:spPr>
            <a:xfrm>
              <a:off x="5751962" y="5177019"/>
              <a:ext cx="989209" cy="800075"/>
            </a:xfrm>
            <a:prstGeom prst="rect">
              <a:avLst/>
            </a:prstGeom>
            <a:blipFill rotWithShape="1">
              <a:blip r:embed="rId32"/>
              <a:stretch>
                <a:fillRect/>
              </a:stretch>
            </a:blipFill>
            <a:ln w="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35" y="6688455"/>
            <a:ext cx="12190730" cy="173355"/>
          </a:xfrm>
          <a:prstGeom prst="rect">
            <a:avLst/>
          </a:prstGeom>
          <a:solidFill>
            <a:srgbClr val="007E7E"/>
          </a:solidFill>
          <a:ln>
            <a:solidFill>
              <a:srgbClr val="003F9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/>
              <a:t>32</a:t>
            </a:r>
            <a:endParaRPr lang="en-US" altLang="zh-CN"/>
          </a:p>
        </p:txBody>
      </p:sp>
    </p:spTree>
    <p:custDataLst>
      <p:tags r:id="rId3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/>
      </p:pic>
      <p:sp>
        <p:nvSpPr>
          <p:cNvPr id="8" name="矩形 7"/>
          <p:cNvSpPr/>
          <p:nvPr/>
        </p:nvSpPr>
        <p:spPr>
          <a:xfrm>
            <a:off x="-83185" y="0"/>
            <a:ext cx="12192000" cy="6858000"/>
          </a:xfrm>
          <a:prstGeom prst="rect">
            <a:avLst/>
          </a:prstGeom>
          <a:gradFill>
            <a:gsLst>
              <a:gs pos="18000">
                <a:schemeClr val="accent1">
                  <a:alpha val="90000"/>
                </a:schemeClr>
              </a:gs>
              <a:gs pos="82000">
                <a:schemeClr val="accent1">
                  <a:alpha val="0"/>
                </a:schemeClr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armonyOS Sans SC" panose="00000800000000000000" pitchFamily="2" charset="-122"/>
              <a:ea typeface="HarmonyOS Sans SC" panose="00000800000000000000" pitchFamily="2" charset="-122"/>
              <a:sym typeface="HarmonyOS Sans SC" panose="00000800000000000000" pitchFamily="2" charset="-122"/>
            </a:endParaRPr>
          </a:p>
        </p:txBody>
      </p:sp>
      <p:sp>
        <p:nvSpPr>
          <p:cNvPr id="9" name="文本占位符 1"/>
          <p:cNvSpPr txBox="1"/>
          <p:nvPr/>
        </p:nvSpPr>
        <p:spPr>
          <a:xfrm>
            <a:off x="1445895" y="1953895"/>
            <a:ext cx="9299575" cy="2940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914400" rtl="0" fontAlgn="auto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HarmonyOS Sans SC" panose="00000800000000000000" pitchFamily="2" charset="-122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聚焦循环经济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引领产业升级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R="0" lvl="0" algn="ctr" defTabSz="914400" rtl="0" fontAlgn="auto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HarmonyOS Sans SC" panose="00000800000000000000" pitchFamily="2" charset="-122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合作共赢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！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12" name="直线连接符 9"/>
          <p:cNvCxnSpPr/>
          <p:nvPr/>
        </p:nvCxnSpPr>
        <p:spPr>
          <a:xfrm>
            <a:off x="1075656" y="4479838"/>
            <a:ext cx="864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432578" y="5817235"/>
            <a:ext cx="3159839" cy="6859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sz="1600" b="1" spc="1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安徽省阜阳市颍上县经济开发区</a:t>
            </a:r>
            <a:endParaRPr lang="zh-CN" altLang="en-US" sz="1600" b="1" spc="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endParaRPr lang="zh-CN" altLang="en-US" sz="1600" b="1" spc="1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3949700" y="5183505"/>
            <a:ext cx="691515" cy="269875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sz="1200" b="1" kern="0" dirty="0">
                <a:solidFill>
                  <a:schemeClr val="bg1"/>
                </a:solidFill>
                <a:latin typeface="+mn-ea"/>
              </a:rPr>
              <a:t>粉碎</a:t>
            </a:r>
            <a:endParaRPr lang="zh-CN" sz="1200" b="1" kern="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3815" y="1646555"/>
            <a:ext cx="4410075" cy="3971290"/>
            <a:chOff x="135" y="4229"/>
            <a:chExt cx="6945" cy="6254"/>
          </a:xfrm>
        </p:grpSpPr>
        <p:pic>
          <p:nvPicPr>
            <p:cNvPr id="25" name="http://photo-static-api.fotomore.com/creative/vcg/400/new/VCG41N1337410331.jpg?uid=386&amp;timestamp=1712798464&amp;sign=4f01e2a04d641da5d4ef1ce0493a469a" descr="可回收的塑料废物如何变成衣服的图示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" y="4229"/>
              <a:ext cx="6814" cy="6255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4129" y="5909"/>
              <a:ext cx="1260" cy="42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zh-CN" altLang="en-US" sz="1200" b="1" kern="0" dirty="0">
                  <a:solidFill>
                    <a:schemeClr val="bg1"/>
                  </a:solidFill>
                  <a:latin typeface="+mn-ea"/>
                </a:rPr>
                <a:t>塑料瓶回收</a:t>
              </a:r>
              <a:endParaRPr lang="zh-CN" altLang="en-US" sz="1200" b="1" kern="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991" y="6712"/>
              <a:ext cx="1089" cy="42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200" b="1" kern="0" dirty="0">
                  <a:solidFill>
                    <a:schemeClr val="bg1"/>
                  </a:solidFill>
                  <a:latin typeface="+mn-ea"/>
                </a:rPr>
                <a:t>分拣</a:t>
              </a:r>
              <a:r>
                <a:rPr lang="en-US" altLang="zh-CN" sz="1200" b="1" kern="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zh-CN" altLang="en-US" sz="1200" b="1" kern="0" dirty="0">
                  <a:solidFill>
                    <a:schemeClr val="bg1"/>
                  </a:solidFill>
                  <a:latin typeface="+mn-ea"/>
                </a:rPr>
                <a:t>清洗</a:t>
              </a:r>
              <a:endParaRPr lang="zh-CN" altLang="en-US" sz="1200" b="1" kern="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949" y="8482"/>
              <a:ext cx="1440" cy="42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sz="1200" b="1" kern="0" dirty="0">
                  <a:solidFill>
                    <a:schemeClr val="bg1"/>
                  </a:solidFill>
                  <a:latin typeface="+mn-ea"/>
                </a:rPr>
                <a:t>原料聚酯瓶片</a:t>
              </a:r>
              <a:endParaRPr lang="zh-CN" sz="1200" b="1" kern="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10" y="9788"/>
              <a:ext cx="1865" cy="58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sz="1200" b="1" kern="0" dirty="0">
                  <a:solidFill>
                    <a:schemeClr val="bg1"/>
                  </a:solidFill>
                  <a:latin typeface="+mn-ea"/>
                </a:rPr>
                <a:t>加热融化</a:t>
              </a:r>
              <a:endParaRPr lang="zh-CN" sz="1200" b="1" kern="0" dirty="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zh-CN" sz="1200" b="1" kern="0" dirty="0">
                  <a:solidFill>
                    <a:schemeClr val="bg1"/>
                  </a:solidFill>
                  <a:latin typeface="+mn-ea"/>
                </a:rPr>
                <a:t>拉丝成聚酯纤维</a:t>
              </a:r>
              <a:endParaRPr lang="zh-CN" sz="1200" b="1" kern="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35" y="6712"/>
              <a:ext cx="1247" cy="58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sz="1200" b="1" kern="0" dirty="0">
                  <a:solidFill>
                    <a:schemeClr val="bg1"/>
                  </a:solidFill>
                  <a:latin typeface="+mn-ea"/>
                </a:rPr>
                <a:t>织成</a:t>
              </a:r>
              <a:endParaRPr lang="zh-CN" sz="1200" b="1" kern="0" dirty="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zh-CN" sz="1200" b="1" kern="0" dirty="0">
                  <a:solidFill>
                    <a:schemeClr val="bg1"/>
                  </a:solidFill>
                  <a:latin typeface="+mn-ea"/>
                </a:rPr>
                <a:t>环保面料</a:t>
              </a:r>
              <a:endParaRPr lang="zh-CN" sz="1200" b="1" kern="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382" y="5909"/>
              <a:ext cx="1247" cy="32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sz="1200" b="1" kern="0" dirty="0">
                  <a:solidFill>
                    <a:schemeClr val="bg1"/>
                  </a:solidFill>
                  <a:latin typeface="+mn-ea"/>
                </a:rPr>
                <a:t>服装</a:t>
              </a:r>
              <a:endParaRPr lang="zh-CN" sz="1200" b="1" kern="0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39" name="http://photo-static-api.fotomore.com/creative/vcg/400/version23/VCG41502531898.jpg?uid=386&amp;timestamp=1712800136&amp;sign=c10c054b21ac992d912048be8f9e5045" descr="回收图标轮廓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4" y="6434"/>
              <a:ext cx="1937" cy="172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9" y="7962"/>
              <a:ext cx="1260" cy="418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>
            <p:custDataLst>
              <p:tags r:id="rId5"/>
            </p:custDataLst>
          </p:nvPr>
        </p:nvGrpSpPr>
        <p:grpSpPr>
          <a:xfrm>
            <a:off x="4798695" y="1028065"/>
            <a:ext cx="7127240" cy="5419090"/>
            <a:chOff x="7267" y="871"/>
            <a:chExt cx="11224" cy="8534"/>
          </a:xfrm>
        </p:grpSpPr>
        <p:pic>
          <p:nvPicPr>
            <p:cNvPr id="4" name="http://photo-static-api.fotomore.com/creative/vcg/400/new/VCG41N1315194437.jpg?uid=386&amp;timestamp=1712798402&amp;sign=9e20a3099e9b8dd74c9e4a38a0767aa8" descr="女人展示衣服标签与回收标志黄色牛仔裤，特写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2499" r="2499"/>
            <a:stretch>
              <a:fillRect/>
            </a:stretch>
          </p:blipFill>
          <p:spPr>
            <a:xfrm>
              <a:off x="15002" y="2209"/>
              <a:ext cx="3395" cy="2381"/>
            </a:xfrm>
            <a:prstGeom prst="rect">
              <a:avLst/>
            </a:prstGeom>
            <a:ln w="3175" cap="flat" cmpd="sng" algn="ctr">
              <a:solidFill>
                <a:srgbClr val="003F97">
                  <a:alpha val="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5" name="图片 4" descr="C:/Users/garre/Desktop/11111111111111111111111111111111111111111.png11111111111111111111111111111111111111111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491" r="1491"/>
            <a:stretch>
              <a:fillRect/>
            </a:stretch>
          </p:blipFill>
          <p:spPr>
            <a:xfrm>
              <a:off x="7276" y="2209"/>
              <a:ext cx="3399" cy="2381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3175" cap="flat" cmpd="sng" algn="ctr">
              <a:solidFill>
                <a:schemeClr val="tx1">
                  <a:lumMod val="40000"/>
                  <a:lumOff val="60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6" name="矩形 5"/>
            <p:cNvSpPr/>
            <p:nvPr>
              <p:custDataLst>
                <p:tags r:id="rId11"/>
              </p:custDataLst>
            </p:nvPr>
          </p:nvSpPr>
          <p:spPr>
            <a:xfrm>
              <a:off x="8004" y="4908"/>
              <a:ext cx="2641" cy="783"/>
            </a:xfrm>
            <a:prstGeom prst="rect">
              <a:avLst/>
            </a:prstGeom>
            <a:solidFill>
              <a:srgbClr val="007E7E"/>
            </a:solidFill>
          </p:spPr>
          <p:txBody>
            <a:bodyPr wrap="square" lIns="0" tIns="0" rIns="0" bIns="0" rtlCol="0" anchor="b">
              <a:noAutofit/>
            </a:bodyPr>
            <a:lstStyle/>
            <a:p>
              <a:pPr algn="l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FFFFFF"/>
                  </a:solidFill>
                  <a:effectLst/>
                  <a:latin typeface="system-ui"/>
                  <a:cs typeface="+mn-ea"/>
                  <a:sym typeface="+mn-ea"/>
                </a:rPr>
                <a:t>    </a:t>
              </a:r>
              <a:r>
                <a:rPr lang="zh-CN" altLang="en-US" sz="1400" b="1" dirty="0">
                  <a:solidFill>
                    <a:srgbClr val="FFFFFF"/>
                  </a:solidFill>
                  <a:effectLst/>
                  <a:latin typeface="system-ui"/>
                  <a:cs typeface="+mn-ea"/>
                  <a:sym typeface="+mn-ea"/>
                </a:rPr>
                <a:t>环保再生面料</a:t>
              </a:r>
              <a:endParaRPr lang="zh-CN" altLang="en-US" sz="1400" b="1" dirty="0">
                <a:solidFill>
                  <a:srgbClr val="FFFFFF"/>
                </a:solidFill>
                <a:effectLst/>
                <a:latin typeface="system-ui"/>
                <a:cs typeface="+mn-ea"/>
                <a:sym typeface="+mn-ea"/>
              </a:endParaRPr>
            </a:p>
            <a:p>
              <a:pPr algn="l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FFFFFF"/>
                  </a:solidFill>
                  <a:effectLst/>
                  <a:latin typeface="system-ui"/>
                  <a:cs typeface="+mn-ea"/>
                  <a:sym typeface="+mn-ea"/>
                </a:rPr>
                <a:t>    </a:t>
              </a:r>
              <a:r>
                <a:rPr lang="zh-CN" altLang="en-US" sz="1400" b="1" dirty="0">
                  <a:solidFill>
                    <a:srgbClr val="FFFFFF"/>
                  </a:solidFill>
                  <a:effectLst/>
                  <a:latin typeface="system-ui"/>
                  <a:cs typeface="+mn-ea"/>
                  <a:sym typeface="+mn-ea"/>
                </a:rPr>
                <a:t>的定义与来源</a:t>
              </a:r>
              <a:endParaRPr lang="zh-CN" altLang="en-US" sz="1400" b="1" dirty="0">
                <a:solidFill>
                  <a:srgbClr val="FFFFFF"/>
                </a:solidFill>
                <a:effectLst/>
                <a:latin typeface="system-ui"/>
                <a:cs typeface="+mn-ea"/>
                <a:sym typeface="+mn-ea"/>
              </a:endParaRPr>
            </a:p>
          </p:txBody>
        </p:sp>
        <p:sp>
          <p:nvSpPr>
            <p:cNvPr id="8" name="矩形 7"/>
            <p:cNvSpPr/>
            <p:nvPr>
              <p:custDataLst>
                <p:tags r:id="rId12"/>
              </p:custDataLst>
            </p:nvPr>
          </p:nvSpPr>
          <p:spPr>
            <a:xfrm>
              <a:off x="7309" y="5686"/>
              <a:ext cx="3367" cy="3719"/>
            </a:xfrm>
            <a:prstGeom prst="rect">
              <a:avLst/>
            </a:prstGeom>
            <a:ln>
              <a:noFill/>
              <a:prstDash val="sysDash"/>
            </a:ln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indent="0" algn="l" fontAlgn="auto">
                <a:lnSpc>
                  <a:spcPct val="150000"/>
                </a:lnSpc>
              </a:pPr>
              <a:r>
                <a:rPr lang="zh-CN" altLang="en-US" sz="1400" kern="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环保再生面料是通过回收利用废旧材料，如塑料瓶、废旧衣物等，经过加工处理而成的新型面料。这种创新的做法不仅减少了废弃物对环境的影响，还为时尚产业提供了可持续的选择。</a:t>
              </a:r>
              <a:endParaRPr lang="zh-CN" altLang="en-US" sz="1400" kern="0" dirty="0">
                <a:ln>
                  <a:noFill/>
                  <a:prstDash val="sysDot"/>
                </a:ln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13"/>
              </p:custDataLst>
            </p:nvPr>
          </p:nvSpPr>
          <p:spPr>
            <a:xfrm>
              <a:off x="11111" y="5803"/>
              <a:ext cx="3496" cy="3420"/>
            </a:xfrm>
            <a:prstGeom prst="rect">
              <a:avLst/>
            </a:prstGeom>
            <a:ln>
              <a:noFill/>
              <a:prstDash val="sysDash"/>
            </a:ln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indent="0" algn="l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1400">
                  <a:ln>
                    <a:noFill/>
                    <a:prstDash val="sysDot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</a:t>
              </a:r>
              <a:r>
                <a:rPr lang="zh-CN" altLang="en-US" sz="1400" kern="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减少资源浪费：回收利用废旧材料，降低了对新资源的需求。</a:t>
              </a:r>
              <a:endParaRPr lang="zh-CN" altLang="en-US" sz="14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kern="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1400" kern="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、降低环境污染：减少了垃圾填埋和焚烧带来的环境负担。</a:t>
              </a:r>
              <a:endParaRPr lang="zh-CN" altLang="en-US" sz="14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indent="0" algn="l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kern="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1400" kern="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、可持续发展：推动了时尚产业向更加环保和可持续的方向发展。</a:t>
              </a:r>
              <a:endParaRPr lang="zh-CN" altLang="en-US" sz="14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4"/>
              </p:custDataLst>
            </p:nvPr>
          </p:nvSpPr>
          <p:spPr>
            <a:xfrm>
              <a:off x="15124" y="5686"/>
              <a:ext cx="3367" cy="3390"/>
            </a:xfrm>
            <a:prstGeom prst="rect">
              <a:avLst/>
            </a:prstGeom>
            <a:ln>
              <a:noFill/>
              <a:prstDash val="sysDash"/>
            </a:ln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l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kern="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环保再生面料在服装、家居用品、箱包等领域得到了广泛应用。许多国际知名品牌纷纷推出采用环保再生面料制作的产品，展示了他们对环境保护的承诺。</a:t>
              </a:r>
              <a:endParaRPr lang="zh-CN" altLang="en-US" sz="14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pic>
          <p:nvPicPr>
            <p:cNvPr id="20" name="http://photo-static-api.fotomore.com/creative/vcg/400/new/VCG41N453897319.jpg?uid=386&amp;timestamp=1712799005&amp;sign=138d57af0f892d3fb2891eb3603ab1e0" descr="双手捧着绿色的地球，背景是绿草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3903" b="3903"/>
            <a:stretch>
              <a:fillRect/>
            </a:stretch>
          </p:blipFill>
          <p:spPr>
            <a:xfrm>
              <a:off x="11175" y="2209"/>
              <a:ext cx="3395" cy="2381"/>
            </a:xfrm>
            <a:prstGeom prst="rect">
              <a:avLst/>
            </a:prstGeom>
            <a:ln w="3175" cap="flat" cmpd="sng" algn="ctr">
              <a:solidFill>
                <a:schemeClr val="tx1">
                  <a:lumMod val="40000"/>
                  <a:lumOff val="60000"/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26" name="矩形 25"/>
            <p:cNvSpPr/>
            <p:nvPr/>
          </p:nvSpPr>
          <p:spPr>
            <a:xfrm>
              <a:off x="7267" y="871"/>
              <a:ext cx="11131" cy="117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环保再生面料不仅是一种时尚选择，更是我们对地球的责任。</a:t>
              </a:r>
              <a:r>
                <a:rPr lang="en-US" altLang="zh-CN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</a:t>
              </a:r>
              <a:r>
                <a:rPr lang="en-US" altLang="zh-CN" sz="20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</a:t>
              </a:r>
              <a:r>
                <a:rPr lang="en-US" altLang="zh-CN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             </a:t>
              </a:r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让我们一起用环保再生面料“织”就一个绿色可持续的未来！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17"/>
              </p:custDataLst>
            </p:nvPr>
          </p:nvSpPr>
          <p:spPr>
            <a:xfrm>
              <a:off x="11925" y="4908"/>
              <a:ext cx="2635" cy="794"/>
            </a:xfrm>
            <a:prstGeom prst="rect">
              <a:avLst/>
            </a:prstGeom>
            <a:solidFill>
              <a:srgbClr val="007E7E"/>
            </a:solidFill>
          </p:spPr>
          <p:txBody>
            <a:bodyPr wrap="square" lIns="0" tIns="0" rIns="0" bIns="0" rtlCol="0" anchor="b">
              <a:noAutofit/>
            </a:bodyPr>
            <a:lstStyle/>
            <a:p>
              <a:pPr algn="l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FFFFFF"/>
                  </a:solidFill>
                  <a:effectLst/>
                  <a:latin typeface="system-ui"/>
                  <a:cs typeface="+mn-ea"/>
                  <a:sym typeface="+mn-ea"/>
                </a:rPr>
                <a:t>     </a:t>
              </a:r>
              <a:r>
                <a:rPr lang="zh-CN" altLang="en-US" sz="1400" b="1" dirty="0">
                  <a:solidFill>
                    <a:srgbClr val="FFFFFF"/>
                  </a:solidFill>
                  <a:effectLst/>
                  <a:latin typeface="system-ui"/>
                  <a:cs typeface="+mn-ea"/>
                  <a:sym typeface="+mn-ea"/>
                </a:rPr>
                <a:t>使用环保再生</a:t>
              </a:r>
              <a:r>
                <a:rPr lang="en-US" altLang="zh-CN" sz="1400" b="1" dirty="0">
                  <a:solidFill>
                    <a:srgbClr val="FFFFFF"/>
                  </a:solidFill>
                  <a:effectLst/>
                  <a:latin typeface="system-ui"/>
                  <a:cs typeface="+mn-ea"/>
                  <a:sym typeface="+mn-ea"/>
                </a:rPr>
                <a:t> </a:t>
              </a:r>
              <a:endParaRPr lang="en-US" altLang="zh-CN" sz="1400" b="1" dirty="0">
                <a:solidFill>
                  <a:srgbClr val="FFFFFF"/>
                </a:solidFill>
                <a:effectLst/>
                <a:latin typeface="system-ui"/>
                <a:cs typeface="+mn-ea"/>
                <a:sym typeface="+mn-ea"/>
              </a:endParaRPr>
            </a:p>
            <a:p>
              <a:pPr algn="l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FFFFFF"/>
                  </a:solidFill>
                  <a:effectLst/>
                  <a:latin typeface="system-ui"/>
                  <a:cs typeface="+mn-ea"/>
                  <a:sym typeface="+mn-ea"/>
                </a:rPr>
                <a:t>     </a:t>
              </a:r>
              <a:r>
                <a:rPr lang="zh-CN" altLang="en-US" sz="1400" b="1" dirty="0">
                  <a:solidFill>
                    <a:srgbClr val="FFFFFF"/>
                  </a:solidFill>
                  <a:effectLst/>
                  <a:latin typeface="system-ui"/>
                  <a:cs typeface="+mn-ea"/>
                  <a:sym typeface="+mn-ea"/>
                </a:rPr>
                <a:t>面料的优势</a:t>
              </a:r>
              <a:endParaRPr lang="zh-CN" altLang="en-US" sz="1400" b="1" dirty="0">
                <a:solidFill>
                  <a:srgbClr val="FFFFFF"/>
                </a:solidFill>
                <a:effectLst/>
                <a:latin typeface="system-ui"/>
                <a:cs typeface="+mn-ea"/>
                <a:sym typeface="+mn-ea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18"/>
              </p:custDataLst>
            </p:nvPr>
          </p:nvSpPr>
          <p:spPr>
            <a:xfrm>
              <a:off x="15719" y="4909"/>
              <a:ext cx="2678" cy="791"/>
            </a:xfrm>
            <a:prstGeom prst="rect">
              <a:avLst/>
            </a:prstGeom>
            <a:solidFill>
              <a:srgbClr val="007E7E"/>
            </a:solidFill>
          </p:spPr>
          <p:txBody>
            <a:bodyPr wrap="square" lIns="0" tIns="0" rIns="0" bIns="0" rtlCol="0" anchor="b">
              <a:noAutofit/>
            </a:bodyPr>
            <a:lstStyle/>
            <a:p>
              <a:pPr algn="l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FFFFFF"/>
                  </a:solidFill>
                  <a:effectLst/>
                  <a:latin typeface="system-ui"/>
                  <a:sym typeface="+mn-ea"/>
                </a:rPr>
                <a:t>       </a:t>
              </a:r>
              <a:r>
                <a:rPr lang="zh-CN" altLang="en-US" sz="1400" b="1" dirty="0">
                  <a:solidFill>
                    <a:srgbClr val="FFFFFF"/>
                  </a:solidFill>
                  <a:effectLst/>
                  <a:latin typeface="system-ui"/>
                  <a:sym typeface="+mn-ea"/>
                </a:rPr>
                <a:t>环保再生面料</a:t>
              </a:r>
              <a:r>
                <a:rPr lang="en-US" altLang="zh-CN" sz="1400" b="1" dirty="0">
                  <a:solidFill>
                    <a:srgbClr val="FFFFFF"/>
                  </a:solidFill>
                  <a:effectLst/>
                  <a:latin typeface="system-ui"/>
                  <a:sym typeface="+mn-ea"/>
                </a:rPr>
                <a:t>  </a:t>
              </a:r>
              <a:endParaRPr lang="en-US" altLang="zh-CN" sz="1400" b="1" dirty="0">
                <a:solidFill>
                  <a:srgbClr val="FFFFFF"/>
                </a:solidFill>
                <a:effectLst/>
                <a:latin typeface="system-ui"/>
                <a:sym typeface="+mn-ea"/>
              </a:endParaRPr>
            </a:p>
            <a:p>
              <a:pPr algn="l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400" b="1" dirty="0">
                  <a:solidFill>
                    <a:srgbClr val="FFFFFF"/>
                  </a:solidFill>
                  <a:effectLst/>
                  <a:latin typeface="system-ui"/>
                  <a:sym typeface="+mn-ea"/>
                </a:rPr>
                <a:t>       </a:t>
              </a:r>
              <a:r>
                <a:rPr lang="zh-CN" altLang="en-US" sz="1400" b="1" dirty="0">
                  <a:solidFill>
                    <a:srgbClr val="FFFFFF"/>
                  </a:solidFill>
                  <a:effectLst/>
                  <a:latin typeface="system-ui"/>
                  <a:sym typeface="+mn-ea"/>
                </a:rPr>
                <a:t>的应用</a:t>
              </a:r>
              <a:endParaRPr lang="zh-CN" altLang="en-US" sz="1400" b="1" dirty="0">
                <a:solidFill>
                  <a:srgbClr val="FFFFFF"/>
                </a:solidFill>
                <a:effectLst/>
                <a:latin typeface="system-ui"/>
                <a:cs typeface="+mn-ea"/>
                <a:sym typeface="+mn-ea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7267" y="4911"/>
              <a:ext cx="568" cy="7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F9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solidFill>
                    <a:srgbClr val="003F97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en-US" altLang="zh-CN" sz="1400" b="1">
                <a:solidFill>
                  <a:srgbClr val="003F9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1175" y="4912"/>
              <a:ext cx="568" cy="7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F9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solidFill>
                    <a:srgbClr val="003F97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en-US" altLang="zh-CN" sz="1400" b="1">
                <a:solidFill>
                  <a:srgbClr val="003F9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5002" y="4918"/>
              <a:ext cx="568" cy="7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F9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>
                  <a:solidFill>
                    <a:srgbClr val="003F97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sz="1400" b="1">
                <a:solidFill>
                  <a:srgbClr val="003F97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6" name="textbox 56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0" dirty="0"/>
          </a:p>
          <a:p>
            <a:pPr marL="229235" algn="l" rtl="0" eaLnBrk="0">
              <a:lnSpc>
                <a:spcPct val="97000"/>
              </a:lnSpc>
              <a:spcBef>
                <a:spcPts val="5"/>
              </a:spcBef>
            </a:pPr>
            <a:r>
              <a:rPr 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项目背景</a:t>
            </a:r>
            <a:endParaRPr lang="en-US" altLang="en-US" sz="2400" dirty="0"/>
          </a:p>
        </p:txBody>
      </p:sp>
      <p:grpSp>
        <p:nvGrpSpPr>
          <p:cNvPr id="2" name="group 6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72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4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  <p:custDataLst>
      <p:tags r:id="rId1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10"/>
          <p:cNvSpPr txBox="1"/>
          <p:nvPr>
            <p:custDataLst>
              <p:tags r:id="rId1"/>
            </p:custDataLst>
          </p:nvPr>
        </p:nvSpPr>
        <p:spPr>
          <a:xfrm>
            <a:off x="447040" y="1161415"/>
            <a:ext cx="7449185" cy="55270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亿盈特纤成立于2019年5月27日，位于安徽阜阳颍上县经济开发区，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注册资金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12800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万人民币，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土地</a:t>
            </a:r>
            <a:r>
              <a:rPr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50亩，建筑面积</a:t>
            </a:r>
            <a:r>
              <a:rPr 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3.6</a:t>
            </a:r>
            <a:r>
              <a:rPr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平方米</a:t>
            </a:r>
            <a:r>
              <a:rPr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，总投资5亿</a:t>
            </a:r>
            <a:r>
              <a:rPr 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人民币。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二期在建工程项目公司（保尔盈新材料）成立于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2022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月，注册资金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12100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万人民币，土地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亩，建筑面积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7.45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万平方米，总投资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亿人民币。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公司</a:t>
            </a:r>
            <a:r>
              <a:rPr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专注于高档功能性绿色环保纺织面料的研发、设计、生产和销售</a:t>
            </a:r>
            <a:r>
              <a:rPr 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，产能达到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万吨高品质再生原液着色聚酯纤维、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亿米纺织品。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endParaRPr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公司</a:t>
            </a:r>
            <a:r>
              <a:rPr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是安徽省知名的高端纺织面料研发生产企业，被认定为GRS产品全球再生标准认定企业</a:t>
            </a:r>
            <a:r>
              <a:rPr lang="zh-CN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，同时是</a:t>
            </a:r>
            <a:r>
              <a:rPr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国家高新技术企业、省专精特新和省技术中心企业。</a:t>
            </a:r>
            <a:endParaRPr lang="zh-CN" altLang="en-US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6" name="textbox 56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0" dirty="0"/>
          </a:p>
          <a:p>
            <a:pPr marL="229235" algn="l" rtl="0" eaLnBrk="0">
              <a:lnSpc>
                <a:spcPct val="97000"/>
              </a:lnSpc>
              <a:spcBef>
                <a:spcPts val="5"/>
              </a:spcBef>
            </a:pPr>
            <a:r>
              <a:rPr 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公司简介</a:t>
            </a:r>
            <a:endParaRPr lang="en-US" altLang="en-US" sz="2400" dirty="0"/>
          </a:p>
        </p:txBody>
      </p:sp>
      <p:grpSp>
        <p:nvGrpSpPr>
          <p:cNvPr id="2" name="group 6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72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4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5" y="2003742"/>
            <a:ext cx="4070892" cy="2850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"/>
          <p:cNvSpPr/>
          <p:nvPr/>
        </p:nvSpPr>
        <p:spPr>
          <a:xfrm>
            <a:off x="1891728" y="2974848"/>
            <a:ext cx="9525" cy="427227"/>
          </a:xfrm>
          <a:prstGeom prst="rect">
            <a:avLst/>
          </a:prstGeom>
          <a:solidFill>
            <a:srgbClr val="E5E5E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2" name="textbox 32"/>
          <p:cNvSpPr/>
          <p:nvPr/>
        </p:nvSpPr>
        <p:spPr>
          <a:xfrm>
            <a:off x="2819613" y="4664963"/>
            <a:ext cx="1636842" cy="10465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新增喷水织布二车间，新增150台织布机投产，年产能0.3亿米，总产能达到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0.7亿米</a:t>
            </a:r>
            <a:endParaRPr lang="en-US" altLang="en-US" sz="1400" dirty="0">
              <a:solidFill>
                <a:schemeClr val="accent1"/>
              </a:solidFill>
            </a:endParaRPr>
          </a:p>
        </p:txBody>
      </p:sp>
      <p:sp>
        <p:nvSpPr>
          <p:cNvPr id="36" name="rect"/>
          <p:cNvSpPr/>
          <p:nvPr/>
        </p:nvSpPr>
        <p:spPr>
          <a:xfrm>
            <a:off x="5668200" y="2974848"/>
            <a:ext cx="9525" cy="427227"/>
          </a:xfrm>
          <a:prstGeom prst="rect">
            <a:avLst/>
          </a:prstGeom>
          <a:solidFill>
            <a:srgbClr val="E5E5E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" name="rect"/>
          <p:cNvSpPr/>
          <p:nvPr/>
        </p:nvSpPr>
        <p:spPr>
          <a:xfrm>
            <a:off x="3638034" y="3687382"/>
            <a:ext cx="9525" cy="427227"/>
          </a:xfrm>
          <a:prstGeom prst="rect">
            <a:avLst/>
          </a:prstGeom>
          <a:solidFill>
            <a:srgbClr val="E5E5E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4" name="group 4"/>
          <p:cNvGrpSpPr/>
          <p:nvPr/>
        </p:nvGrpSpPr>
        <p:grpSpPr>
          <a:xfrm rot="21600000">
            <a:off x="784225" y="3456305"/>
            <a:ext cx="10117455" cy="160020"/>
            <a:chOff x="329183" y="0"/>
            <a:chExt cx="9612000" cy="160209"/>
          </a:xfrm>
        </p:grpSpPr>
        <p:sp>
          <p:nvSpPr>
            <p:cNvPr id="44" name="path"/>
            <p:cNvSpPr/>
            <p:nvPr/>
          </p:nvSpPr>
          <p:spPr>
            <a:xfrm>
              <a:off x="329183" y="143065"/>
              <a:ext cx="9612000" cy="17144"/>
            </a:xfrm>
            <a:custGeom>
              <a:avLst/>
              <a:gdLst/>
              <a:ahLst/>
              <a:cxnLst/>
              <a:rect l="0" t="0" r="0" b="0"/>
              <a:pathLst>
                <a:path w="14290" h="26">
                  <a:moveTo>
                    <a:pt x="0" y="7"/>
                  </a:moveTo>
                  <a:lnTo>
                    <a:pt x="14290" y="19"/>
                  </a:lnTo>
                </a:path>
              </a:pathLst>
            </a:custGeom>
            <a:noFill/>
            <a:ln w="63500" cap="flat">
              <a:solidFill>
                <a:srgbClr val="C0504D">
                  <a:alpha val="100000"/>
                </a:srgbClr>
              </a:solidFill>
              <a:prstDash val="solid"/>
              <a:round/>
              <a:headEnd type="none"/>
              <a:tailEnd type="arrow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6" name="path"/>
            <p:cNvSpPr/>
            <p:nvPr/>
          </p:nvSpPr>
          <p:spPr>
            <a:xfrm>
              <a:off x="923547" y="0"/>
              <a:ext cx="170688" cy="150876"/>
            </a:xfrm>
            <a:custGeom>
              <a:avLst/>
              <a:gdLst/>
              <a:ahLst/>
              <a:cxnLst/>
              <a:rect l="0" t="0" r="0" b="0"/>
              <a:pathLst>
                <a:path w="268" h="237">
                  <a:moveTo>
                    <a:pt x="0" y="237"/>
                  </a:moveTo>
                  <a:lnTo>
                    <a:pt x="268" y="237"/>
                  </a:lnTo>
                  <a:lnTo>
                    <a:pt x="268" y="0"/>
                  </a:lnTo>
                  <a:lnTo>
                    <a:pt x="0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8" name="path"/>
            <p:cNvSpPr/>
            <p:nvPr/>
          </p:nvSpPr>
          <p:spPr>
            <a:xfrm>
              <a:off x="2811783" y="7620"/>
              <a:ext cx="170688" cy="150876"/>
            </a:xfrm>
            <a:custGeom>
              <a:avLst/>
              <a:gdLst/>
              <a:ahLst/>
              <a:cxnLst/>
              <a:rect l="0" t="0" r="0" b="0"/>
              <a:pathLst>
                <a:path w="268" h="237">
                  <a:moveTo>
                    <a:pt x="0" y="237"/>
                  </a:moveTo>
                  <a:lnTo>
                    <a:pt x="268" y="237"/>
                  </a:lnTo>
                  <a:lnTo>
                    <a:pt x="268" y="0"/>
                  </a:lnTo>
                  <a:lnTo>
                    <a:pt x="0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C0504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0" name="path"/>
            <p:cNvSpPr/>
            <p:nvPr/>
          </p:nvSpPr>
          <p:spPr>
            <a:xfrm>
              <a:off x="4700020" y="0"/>
              <a:ext cx="170688" cy="150876"/>
            </a:xfrm>
            <a:custGeom>
              <a:avLst/>
              <a:gdLst/>
              <a:ahLst/>
              <a:cxnLst/>
              <a:rect l="0" t="0" r="0" b="0"/>
              <a:pathLst>
                <a:path w="268" h="237">
                  <a:moveTo>
                    <a:pt x="0" y="237"/>
                  </a:moveTo>
                  <a:lnTo>
                    <a:pt x="268" y="237"/>
                  </a:lnTo>
                  <a:lnTo>
                    <a:pt x="268" y="0"/>
                  </a:lnTo>
                  <a:lnTo>
                    <a:pt x="0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2" name="path"/>
            <p:cNvSpPr/>
            <p:nvPr/>
          </p:nvSpPr>
          <p:spPr>
            <a:xfrm>
              <a:off x="6588255" y="7620"/>
              <a:ext cx="170688" cy="150876"/>
            </a:xfrm>
            <a:custGeom>
              <a:avLst/>
              <a:gdLst/>
              <a:ahLst/>
              <a:cxnLst/>
              <a:rect l="0" t="0" r="0" b="0"/>
              <a:pathLst>
                <a:path w="268" h="237">
                  <a:moveTo>
                    <a:pt x="0" y="237"/>
                  </a:moveTo>
                  <a:lnTo>
                    <a:pt x="268" y="237"/>
                  </a:lnTo>
                  <a:lnTo>
                    <a:pt x="268" y="0"/>
                  </a:lnTo>
                  <a:lnTo>
                    <a:pt x="0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C0504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4" name="path"/>
            <p:cNvSpPr/>
            <p:nvPr/>
          </p:nvSpPr>
          <p:spPr>
            <a:xfrm>
              <a:off x="8476492" y="6096"/>
              <a:ext cx="170688" cy="150876"/>
            </a:xfrm>
            <a:custGeom>
              <a:avLst/>
              <a:gdLst/>
              <a:ahLst/>
              <a:cxnLst/>
              <a:rect l="0" t="0" r="0" b="0"/>
              <a:pathLst>
                <a:path w="268" h="237">
                  <a:moveTo>
                    <a:pt x="0" y="237"/>
                  </a:moveTo>
                  <a:lnTo>
                    <a:pt x="268" y="237"/>
                  </a:lnTo>
                  <a:lnTo>
                    <a:pt x="268" y="0"/>
                  </a:lnTo>
                  <a:lnTo>
                    <a:pt x="0" y="0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textbox 64"/>
          <p:cNvSpPr/>
          <p:nvPr/>
        </p:nvSpPr>
        <p:spPr>
          <a:xfrm>
            <a:off x="1434846" y="2731616"/>
            <a:ext cx="913764" cy="2952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l" rtl="0" eaLnBrk="0">
              <a:lnSpc>
                <a:spcPct val="98000"/>
              </a:lnSpc>
            </a:pPr>
            <a:r>
              <a:rPr lang="en-US"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201</a:t>
            </a:r>
            <a:r>
              <a:rPr lang="en-US"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9</a:t>
            </a:r>
            <a:endParaRPr lang="en-US" altLang="en-US" sz="2000" b="1" kern="0" spc="-20" dirty="0">
              <a:solidFill>
                <a:srgbClr val="C00000">
                  <a:alpha val="100000"/>
                </a:srgb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6" name="textbox 66"/>
          <p:cNvSpPr/>
          <p:nvPr/>
        </p:nvSpPr>
        <p:spPr>
          <a:xfrm>
            <a:off x="5201793" y="2675306"/>
            <a:ext cx="913764" cy="2952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ctr" rtl="0" eaLnBrk="0">
              <a:lnSpc>
                <a:spcPct val="98000"/>
              </a:lnSpc>
            </a:pPr>
            <a:r>
              <a:rPr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</a:t>
            </a:r>
            <a:r>
              <a:rPr lang="en-US"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21</a:t>
            </a:r>
            <a:endParaRPr lang="en-US" altLang="en-US" sz="2000" b="1" kern="0" spc="-20" dirty="0">
              <a:solidFill>
                <a:srgbClr val="C00000">
                  <a:alpha val="100000"/>
                </a:srgb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8"/>
          <p:cNvSpPr/>
          <p:nvPr/>
        </p:nvSpPr>
        <p:spPr>
          <a:xfrm>
            <a:off x="7090029" y="4112350"/>
            <a:ext cx="913764" cy="2952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ctr" rtl="0" eaLnBrk="0">
              <a:lnSpc>
                <a:spcPct val="98000"/>
              </a:lnSpc>
            </a:pPr>
            <a:r>
              <a:rPr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</a:t>
            </a:r>
            <a:r>
              <a:rPr lang="en-US"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en-US" altLang="en-US" sz="2000" b="1" kern="0" spc="-20" dirty="0">
              <a:solidFill>
                <a:srgbClr val="C00000">
                  <a:alpha val="100000"/>
                </a:srgb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0" name="textbox 70"/>
          <p:cNvSpPr/>
          <p:nvPr/>
        </p:nvSpPr>
        <p:spPr>
          <a:xfrm>
            <a:off x="8990965" y="2675255"/>
            <a:ext cx="921385" cy="2851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2700" algn="ctr" rtl="0" eaLnBrk="0">
              <a:lnSpc>
                <a:spcPct val="95000"/>
              </a:lnSpc>
            </a:pPr>
            <a:r>
              <a:rPr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</a:t>
            </a:r>
            <a:r>
              <a:rPr lang="en-US"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sz="2000" kern="0" spc="-20" dirty="0"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path"/>
          <p:cNvSpPr/>
          <p:nvPr/>
        </p:nvSpPr>
        <p:spPr>
          <a:xfrm>
            <a:off x="9444672" y="2947416"/>
            <a:ext cx="9525" cy="427228"/>
          </a:xfrm>
          <a:custGeom>
            <a:avLst/>
            <a:gdLst/>
            <a:ahLst/>
            <a:cxnLst/>
            <a:rect l="0" t="0" r="0" b="0"/>
            <a:pathLst>
              <a:path w="15" h="672">
                <a:moveTo>
                  <a:pt x="7" y="0"/>
                </a:moveTo>
                <a:lnTo>
                  <a:pt x="7" y="672"/>
                </a:lnTo>
              </a:path>
            </a:pathLst>
          </a:custGeom>
          <a:noFill/>
          <a:ln w="9525" cap="flat">
            <a:solidFill>
              <a:srgbClr val="E5E5E5">
                <a:alpha val="100000"/>
              </a:srgbClr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2" name="rect"/>
          <p:cNvSpPr/>
          <p:nvPr/>
        </p:nvSpPr>
        <p:spPr>
          <a:xfrm>
            <a:off x="1891728" y="3660648"/>
            <a:ext cx="9525" cy="427227"/>
          </a:xfrm>
          <a:prstGeom prst="rect">
            <a:avLst/>
          </a:prstGeom>
          <a:solidFill>
            <a:srgbClr val="E5E5E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4" name="rect"/>
          <p:cNvSpPr/>
          <p:nvPr/>
        </p:nvSpPr>
        <p:spPr>
          <a:xfrm>
            <a:off x="5668200" y="3660648"/>
            <a:ext cx="9525" cy="427227"/>
          </a:xfrm>
          <a:prstGeom prst="rect">
            <a:avLst/>
          </a:prstGeom>
          <a:solidFill>
            <a:srgbClr val="E5E5E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6" name="path"/>
          <p:cNvSpPr/>
          <p:nvPr/>
        </p:nvSpPr>
        <p:spPr>
          <a:xfrm flipH="1">
            <a:off x="3609459" y="3009645"/>
            <a:ext cx="76200" cy="401955"/>
          </a:xfrm>
          <a:custGeom>
            <a:avLst/>
            <a:gdLst/>
            <a:ahLst/>
            <a:cxnLst/>
            <a:rect l="0" t="0" r="0" b="0"/>
            <a:pathLst>
              <a:path w="15" h="672">
                <a:moveTo>
                  <a:pt x="7" y="0"/>
                </a:moveTo>
                <a:lnTo>
                  <a:pt x="7" y="672"/>
                </a:lnTo>
              </a:path>
            </a:pathLst>
          </a:custGeom>
          <a:noFill/>
          <a:ln w="9525" cap="flat">
            <a:solidFill>
              <a:srgbClr val="E5E5E5">
                <a:alpha val="100000"/>
              </a:srgbClr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8" name="path"/>
          <p:cNvSpPr/>
          <p:nvPr/>
        </p:nvSpPr>
        <p:spPr>
          <a:xfrm>
            <a:off x="7556436" y="2974848"/>
            <a:ext cx="9525" cy="427100"/>
          </a:xfrm>
          <a:custGeom>
            <a:avLst/>
            <a:gdLst/>
            <a:ahLst/>
            <a:cxnLst/>
            <a:rect l="0" t="0" r="0" b="0"/>
            <a:pathLst>
              <a:path w="15" h="672">
                <a:moveTo>
                  <a:pt x="7" y="0"/>
                </a:moveTo>
                <a:lnTo>
                  <a:pt x="7" y="672"/>
                </a:lnTo>
              </a:path>
            </a:pathLst>
          </a:custGeom>
          <a:noFill/>
          <a:ln w="9525" cap="flat">
            <a:solidFill>
              <a:srgbClr val="E5E5E5">
                <a:alpha val="100000"/>
              </a:srgbClr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" name="textbox 56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0" dirty="0"/>
          </a:p>
          <a:p>
            <a:pPr marL="229235" algn="l" rtl="0" eaLnBrk="0">
              <a:lnSpc>
                <a:spcPct val="97000"/>
              </a:lnSpc>
              <a:spcBef>
                <a:spcPts val="5"/>
              </a:spcBef>
            </a:pPr>
            <a:r>
              <a:rPr lang="en-US" altLang="zh-CN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里程碑</a:t>
            </a:r>
            <a:endParaRPr lang="en-US" altLang="en-US" sz="2400" dirty="0"/>
          </a:p>
        </p:txBody>
      </p:sp>
      <p:grpSp>
        <p:nvGrpSpPr>
          <p:cNvPr id="5" name="group 6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7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77932" y="1489546"/>
            <a:ext cx="2358128" cy="1185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安徽亿盈特纤新材料有限公司成立，注册资金5000万人民币，投入</a:t>
            </a:r>
            <a:r>
              <a:rPr lang="zh-CN" altLang="en-US" sz="1400" b="1" kern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240台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喷水织布机设备，年产能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0.4亿米</a:t>
            </a:r>
            <a:endParaRPr lang="zh-CN" altLang="en-US" sz="1400" b="1" kern="0" dirty="0">
              <a:ln>
                <a:noFill/>
                <a:prstDash val="sysDot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5" name="文本框 94"/>
          <p:cNvSpPr txBox="1"/>
          <p:nvPr>
            <p:custDataLst>
              <p:tags r:id="rId1"/>
            </p:custDataLst>
          </p:nvPr>
        </p:nvSpPr>
        <p:spPr>
          <a:xfrm flipH="1">
            <a:off x="4938395" y="1920009"/>
            <a:ext cx="1642998" cy="62884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400" b="1" kern="0" spc="0" dirty="0">
                <a:ln>
                  <a:noFill/>
                  <a:prstDash val="sysDot"/>
                </a:ln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涤纶长丝加弹车间，工程项目建设启动</a:t>
            </a:r>
            <a:endParaRPr lang="zh-CN" altLang="en-US" sz="1400" b="1" kern="0" spc="0" dirty="0">
              <a:ln>
                <a:noFill/>
                <a:prstDash val="sysDot"/>
              </a:ln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62396" y="4461723"/>
            <a:ext cx="2270504" cy="14654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新增3台加弹机投产，</a:t>
            </a:r>
            <a:endParaRPr lang="zh-CN" altLang="en-US" sz="1400" b="1" kern="0" spc="0" dirty="0">
              <a:ln>
                <a:noFill/>
                <a:prstDash val="sysDot"/>
              </a:ln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新增喷水织布三车间，</a:t>
            </a:r>
            <a:endParaRPr lang="zh-CN" altLang="en-US" sz="1400" b="1" kern="0" dirty="0">
              <a:ln>
                <a:noFill/>
                <a:prstDash val="sysDot"/>
              </a:ln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新增77台织布机投产，</a:t>
            </a:r>
            <a:endParaRPr lang="zh-CN" altLang="en-US" sz="1400" b="1" kern="0" dirty="0">
              <a:ln>
                <a:noFill/>
                <a:prstDash val="sysDot"/>
              </a:ln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产能达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0.85亿米</a:t>
            </a:r>
            <a:r>
              <a:rPr lang="zh-CN" altLang="en-US" sz="1400" b="1" kern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endParaRPr lang="zh-CN" altLang="en-US" sz="1400" b="1" kern="0" dirty="0">
              <a:ln>
                <a:noFill/>
                <a:prstDash val="sysDot"/>
              </a:ln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全年业绩突破至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4.15亿元</a:t>
            </a:r>
            <a:endParaRPr lang="zh-CN" altLang="en-US" sz="1400" b="1" kern="0" dirty="0">
              <a:ln>
                <a:noFill/>
                <a:prstDash val="sysDot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54774" y="4178574"/>
            <a:ext cx="1366520" cy="3754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93370" algn="l" rtl="0" eaLnBrk="0">
              <a:lnSpc>
                <a:spcPct val="92000"/>
              </a:lnSpc>
              <a:spcBef>
                <a:spcPts val="0"/>
              </a:spcBef>
            </a:pPr>
            <a:r>
              <a:rPr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20</a:t>
            </a:r>
            <a:r>
              <a:rPr lang="en-US" sz="2000" b="1" kern="0" spc="-20" dirty="0">
                <a:solidFill>
                  <a:srgbClr val="C00000">
                    <a:alpha val="100000"/>
                  </a:srgb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20</a:t>
            </a:r>
            <a:endParaRPr lang="en-US" altLang="en-US" sz="2000" b="1" kern="0" spc="-20" dirty="0">
              <a:solidFill>
                <a:srgbClr val="C00000">
                  <a:alpha val="100000"/>
                </a:srgb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3" name="文本框 102"/>
          <p:cNvSpPr txBox="1"/>
          <p:nvPr>
            <p:custDataLst>
              <p:tags r:id="rId2"/>
            </p:custDataLst>
          </p:nvPr>
        </p:nvSpPr>
        <p:spPr>
          <a:xfrm flipH="1">
            <a:off x="8877216" y="849301"/>
            <a:ext cx="2991695" cy="12159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1400" b="1" kern="0" spc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二期工程项目建设启动</a:t>
            </a:r>
            <a:endParaRPr lang="zh-CN" altLang="en-US" sz="1400" b="1" kern="0" spc="0" dirty="0">
              <a:ln>
                <a:noFill/>
                <a:prstDash val="sysDot"/>
              </a:ln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kern="0" spc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规划150亩，</a:t>
            </a:r>
            <a:endParaRPr lang="zh-CN" altLang="en-US" sz="1400" b="1" kern="0" spc="0" dirty="0">
              <a:ln>
                <a:noFill/>
                <a:prstDash val="sysDot"/>
              </a:ln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kern="0" spc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1000台喷水织布机（环保面料）</a:t>
            </a:r>
            <a:br>
              <a:rPr lang="en-US" altLang="zh-CN" sz="1400" b="1" kern="0" spc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1400" b="1" kern="0" spc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（注：目前已实现新增</a:t>
            </a:r>
            <a:r>
              <a:rPr lang="en-US" altLang="zh-CN" sz="1400" b="1" kern="0" spc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280</a:t>
            </a:r>
            <a:r>
              <a:rPr lang="zh-CN" altLang="en-US" sz="1400" b="1" kern="0" spc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台投产）</a:t>
            </a:r>
            <a:endParaRPr lang="en-US" altLang="zh-CN" sz="1400" b="1" kern="0" spc="0" dirty="0">
              <a:ln>
                <a:noFill/>
                <a:prstDash val="sysDot"/>
              </a:ln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kern="0" spc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全部机台投产预计增加至</a:t>
            </a:r>
            <a:r>
              <a:rPr lang="en-US" altLang="zh-CN" sz="1400" b="1" kern="0" spc="0" dirty="0">
                <a:ln>
                  <a:noFill/>
                  <a:prstDash val="sysDot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1.8</a:t>
            </a:r>
            <a:r>
              <a:rPr lang="zh-CN" altLang="en-US" sz="1400" b="1" kern="0" spc="0" dirty="0">
                <a:ln>
                  <a:noFill/>
                  <a:prstDash val="sysDot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亿米</a:t>
            </a:r>
            <a:endParaRPr lang="zh-CN" altLang="en-US" sz="1400" b="1" kern="0" spc="0" dirty="0">
              <a:ln>
                <a:noFill/>
                <a:prstDash val="sysDot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kern="0" spc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以及</a:t>
            </a:r>
            <a:r>
              <a:rPr lang="zh-CN" altLang="en-US" sz="1400" b="1" kern="0" spc="0" dirty="0">
                <a:ln>
                  <a:noFill/>
                  <a:prstDash val="sysDot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10万吨</a:t>
            </a:r>
            <a:r>
              <a:rPr lang="zh-CN" altLang="en-US" sz="1400" b="1" kern="0" spc="0" dirty="0">
                <a:ln>
                  <a:noFill/>
                  <a:prstDash val="sysDot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再生</a:t>
            </a:r>
            <a:r>
              <a:rPr lang="zh-CN" altLang="en-US" sz="1400" b="1" kern="0" spc="0" dirty="0">
                <a:ln>
                  <a:noFill/>
                  <a:prstDash val="sysDot"/>
                </a:ln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原液着色纤维</a:t>
            </a:r>
            <a:endParaRPr lang="zh-CN" altLang="en-US" sz="1400" b="1" kern="0" spc="0" dirty="0">
              <a:ln>
                <a:noFill/>
                <a:prstDash val="sysDot"/>
              </a:ln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sp>
        <p:nvSpPr>
          <p:cNvPr id="13" name="rect"/>
          <p:cNvSpPr/>
          <p:nvPr/>
        </p:nvSpPr>
        <p:spPr>
          <a:xfrm>
            <a:off x="7546911" y="3660648"/>
            <a:ext cx="9525" cy="427227"/>
          </a:xfrm>
          <a:prstGeom prst="rect">
            <a:avLst/>
          </a:prstGeom>
          <a:solidFill>
            <a:srgbClr val="E5E5E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" name="rect"/>
          <p:cNvSpPr/>
          <p:nvPr/>
        </p:nvSpPr>
        <p:spPr>
          <a:xfrm>
            <a:off x="9451657" y="3687383"/>
            <a:ext cx="9525" cy="427227"/>
          </a:xfrm>
          <a:prstGeom prst="rect">
            <a:avLst/>
          </a:prstGeom>
          <a:solidFill>
            <a:srgbClr val="E5E5E5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10" y="1210357"/>
            <a:ext cx="2000950" cy="150129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49" y="4097606"/>
            <a:ext cx="2618201" cy="17463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67" y="4106773"/>
            <a:ext cx="2038119" cy="1708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81" y="1642607"/>
            <a:ext cx="2087597" cy="151842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5" y="4132199"/>
            <a:ext cx="2393235" cy="17949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81" y="-3836"/>
            <a:ext cx="2087597" cy="1565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410352" y="1827137"/>
            <a:ext cx="3356344" cy="3188784"/>
          </a:xfrm>
          <a:prstGeom prst="rect">
            <a:avLst/>
          </a:prstGeom>
        </p:spPr>
      </p:pic>
      <p:pic>
        <p:nvPicPr>
          <p:cNvPr id="92" name="picture 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883361" y="3836753"/>
            <a:ext cx="75381" cy="184750"/>
          </a:xfrm>
          <a:prstGeom prst="rect">
            <a:avLst/>
          </a:prstGeom>
        </p:spPr>
      </p:pic>
      <p:sp>
        <p:nvSpPr>
          <p:cNvPr id="98" name="textbox 98"/>
          <p:cNvSpPr/>
          <p:nvPr/>
        </p:nvSpPr>
        <p:spPr>
          <a:xfrm>
            <a:off x="732155" y="3836670"/>
            <a:ext cx="3383915" cy="1142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3335" algn="l" rtl="0" eaLnBrk="0">
              <a:lnSpc>
                <a:spcPct val="100000"/>
              </a:lnSpc>
            </a:pPr>
            <a:r>
              <a:rPr sz="2800" b="1" kern="0" spc="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企业使命:</a:t>
            </a:r>
            <a:endParaRPr lang="en-US" altLang="en-US" sz="28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1" indent="3810" algn="l" rtl="0" eaLnBrk="0">
              <a:lnSpc>
                <a:spcPct val="99000"/>
              </a:lnSpc>
              <a:spcBef>
                <a:spcPts val="85"/>
              </a:spcBef>
            </a:pPr>
            <a:r>
              <a:rPr lang="zh-CN" altLang="en-US" sz="2400" b="1" dirty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推动全球绿色可持续发展，研发再生新材料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12700" indent="3810" algn="l" rtl="0" eaLnBrk="0">
              <a:lnSpc>
                <a:spcPct val="99000"/>
              </a:lnSpc>
              <a:spcBef>
                <a:spcPts val="85"/>
              </a:spcBef>
            </a:pPr>
            <a:endParaRPr lang="en-US" altLang="en-US" sz="2400" dirty="0"/>
          </a:p>
        </p:txBody>
      </p:sp>
      <p:sp>
        <p:nvSpPr>
          <p:cNvPr id="102" name="textbox 102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0" dirty="0"/>
          </a:p>
          <a:p>
            <a:pPr marL="229870" algn="l" rtl="0" eaLnBrk="0">
              <a:lnSpc>
                <a:spcPct val="97000"/>
              </a:lnSpc>
              <a:spcBef>
                <a:spcPts val="5"/>
              </a:spcBef>
            </a:pPr>
            <a:r>
              <a:rPr sz="2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使命愿景</a:t>
            </a:r>
            <a:endParaRPr lang="en-US" altLang="en-US" sz="2400" dirty="0"/>
          </a:p>
        </p:txBody>
      </p:sp>
      <p:grpSp>
        <p:nvGrpSpPr>
          <p:cNvPr id="2" name="组合 1"/>
          <p:cNvGrpSpPr/>
          <p:nvPr/>
        </p:nvGrpSpPr>
        <p:grpSpPr>
          <a:xfrm>
            <a:off x="732155" y="1826895"/>
            <a:ext cx="3507740" cy="799465"/>
            <a:chOff x="1151" y="3476"/>
            <a:chExt cx="5524" cy="1259"/>
          </a:xfrm>
        </p:grpSpPr>
        <p:sp>
          <p:nvSpPr>
            <p:cNvPr id="100" name="textbox 100"/>
            <p:cNvSpPr/>
            <p:nvPr/>
          </p:nvSpPr>
          <p:spPr>
            <a:xfrm>
              <a:off x="1151" y="3679"/>
              <a:ext cx="5524" cy="1056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lang="zh-CN" altLang="en-US" sz="2000" b="1" dirty="0">
                <a:solidFill>
                  <a:schemeClr val="dk1"/>
                </a:solidFill>
                <a:latin typeface="+mn-ea"/>
                <a:cs typeface="+mn-ea"/>
                <a:sym typeface="+mn-ea"/>
              </a:endParaRPr>
            </a:p>
            <a:p>
              <a:pPr algn="l" rtl="0" eaLnBrk="0">
                <a:lnSpc>
                  <a:spcPct val="101000"/>
                </a:lnSpc>
              </a:pPr>
              <a:r>
                <a:rPr lang="zh-CN" altLang="en-US" sz="2400" b="1" dirty="0">
                  <a:solidFill>
                    <a:schemeClr val="dk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成为全球领先的绿色环保功能性面料供应商</a:t>
              </a:r>
              <a:endParaRPr sz="24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12700" algn="l" rtl="0" eaLnBrk="0">
                <a:lnSpc>
                  <a:spcPct val="99000"/>
                </a:lnSpc>
              </a:pPr>
              <a:endParaRPr lang="en-US" altLang="en-US" sz="2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" name="textbox 104"/>
            <p:cNvSpPr/>
            <p:nvPr/>
          </p:nvSpPr>
          <p:spPr>
            <a:xfrm>
              <a:off x="1151" y="3476"/>
              <a:ext cx="4212" cy="59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l" rtl="0" eaLnBrk="0">
                <a:lnSpc>
                  <a:spcPct val="97000"/>
                </a:lnSpc>
              </a:pPr>
              <a:r>
                <a:rPr sz="2800" b="1" kern="0" spc="-10" dirty="0">
                  <a:solidFill>
                    <a:srgbClr val="C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愿景目标:</a:t>
              </a:r>
              <a:endParaRPr lang="en-US" altLang="en-US" sz="2800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108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0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98"/>
          <p:cNvSpPr/>
          <p:nvPr/>
        </p:nvSpPr>
        <p:spPr>
          <a:xfrm>
            <a:off x="8228965" y="1826895"/>
            <a:ext cx="3383915" cy="1142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3335" algn="l" rtl="0" eaLnBrk="0">
              <a:lnSpc>
                <a:spcPct val="100000"/>
              </a:lnSpc>
            </a:pPr>
            <a:r>
              <a:rPr sz="2800" b="1" kern="0" spc="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</a:t>
            </a:r>
            <a:r>
              <a:rPr lang="zh-CN" sz="2800" b="1" kern="0" spc="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宗旨</a:t>
            </a:r>
            <a:r>
              <a:rPr sz="2800" b="1" kern="0" spc="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endParaRPr lang="en-US" altLang="en-US" sz="28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1" indent="3810" algn="l" rtl="0" eaLnBrk="0">
              <a:lnSpc>
                <a:spcPct val="99000"/>
              </a:lnSpc>
              <a:spcBef>
                <a:spcPts val="85"/>
              </a:spcBef>
            </a:pPr>
            <a:r>
              <a:rPr lang="zh-CN" altLang="en-US" sz="2400" b="1" dirty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以质量为核心，以创新</a:t>
            </a:r>
            <a:endParaRPr lang="zh-CN" altLang="en-US" sz="2400" b="1" dirty="0">
              <a:solidFill>
                <a:schemeClr val="dk1"/>
              </a:solidFill>
              <a:latin typeface="+mn-ea"/>
              <a:cs typeface="+mn-ea"/>
              <a:sym typeface="+mn-ea"/>
            </a:endParaRPr>
          </a:p>
          <a:p>
            <a:pPr marL="0" lvl="1" indent="3810" algn="l" rtl="0" eaLnBrk="0">
              <a:lnSpc>
                <a:spcPct val="99000"/>
              </a:lnSpc>
              <a:spcBef>
                <a:spcPts val="85"/>
              </a:spcBef>
            </a:pPr>
            <a:r>
              <a:rPr lang="zh-CN" altLang="en-US" sz="2400" b="1" dirty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为动力，以服务为宗旨</a:t>
            </a:r>
            <a:endParaRPr lang="zh-CN" altLang="en-US" sz="2400" b="1" dirty="0">
              <a:solidFill>
                <a:schemeClr val="dk1"/>
              </a:solidFill>
              <a:latin typeface="+mn-ea"/>
              <a:cs typeface="+mn-ea"/>
              <a:sym typeface="+mn-ea"/>
            </a:endParaRPr>
          </a:p>
          <a:p>
            <a:pPr marL="0" lvl="1" indent="3810" algn="l" rtl="0" eaLnBrk="0">
              <a:lnSpc>
                <a:spcPct val="99000"/>
              </a:lnSpc>
              <a:spcBef>
                <a:spcPts val="85"/>
              </a:spcBef>
            </a:pP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12700" indent="3810" algn="l" rtl="0" eaLnBrk="0">
              <a:lnSpc>
                <a:spcPct val="99000"/>
              </a:lnSpc>
              <a:spcBef>
                <a:spcPts val="85"/>
              </a:spcBef>
            </a:pPr>
            <a:endParaRPr lang="en-US" altLang="en-US" sz="2400" dirty="0"/>
          </a:p>
        </p:txBody>
      </p:sp>
      <p:sp>
        <p:nvSpPr>
          <p:cNvPr id="4" name="textbox 98"/>
          <p:cNvSpPr/>
          <p:nvPr/>
        </p:nvSpPr>
        <p:spPr>
          <a:xfrm>
            <a:off x="8228965" y="3836670"/>
            <a:ext cx="3383915" cy="11423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3335" algn="l" rtl="0" eaLnBrk="0">
              <a:lnSpc>
                <a:spcPct val="100000"/>
              </a:lnSpc>
            </a:pPr>
            <a:r>
              <a:rPr lang="zh-CN" sz="2800" b="1" kern="0" spc="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核心价值观</a:t>
            </a:r>
            <a:r>
              <a:rPr sz="2800" b="1" kern="0" spc="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endParaRPr sz="2800" b="1" kern="0" spc="10" dirty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100000"/>
              </a:lnSpc>
            </a:pPr>
            <a:r>
              <a:rPr lang="zh-CN" altLang="en-US" sz="2400" b="1" dirty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成就客户；诚信正直</a:t>
            </a:r>
            <a:endParaRPr lang="zh-CN" altLang="en-US" sz="2400" b="1" dirty="0">
              <a:solidFill>
                <a:schemeClr val="dk1"/>
              </a:solidFill>
              <a:latin typeface="+mn-ea"/>
              <a:cs typeface="+mn-ea"/>
              <a:sym typeface="+mn-ea"/>
            </a:endParaRPr>
          </a:p>
          <a:p>
            <a:pPr marL="13335" algn="l" rtl="0" eaLnBrk="0">
              <a:lnSpc>
                <a:spcPct val="100000"/>
              </a:lnSpc>
            </a:pPr>
            <a:r>
              <a:rPr lang="zh-CN" altLang="en-US" sz="2400" b="1" dirty="0">
                <a:solidFill>
                  <a:schemeClr val="dk1"/>
                </a:solidFill>
                <a:latin typeface="+mn-ea"/>
                <a:cs typeface="+mn-ea"/>
                <a:sym typeface="+mn-ea"/>
              </a:rPr>
              <a:t>创业创新；精准求实</a:t>
            </a:r>
            <a:endParaRPr lang="zh-CN" altLang="en-US" sz="2400" b="1" dirty="0">
              <a:solidFill>
                <a:schemeClr val="dk1"/>
              </a:solidFill>
            </a:endParaRPr>
          </a:p>
          <a:p>
            <a:pPr marL="0" lvl="1" indent="3810" algn="l" rtl="0" eaLnBrk="0">
              <a:lnSpc>
                <a:spcPct val="99000"/>
              </a:lnSpc>
              <a:spcBef>
                <a:spcPts val="85"/>
              </a:spcBef>
            </a:pP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12700" indent="3810" algn="l" rtl="0" eaLnBrk="0">
              <a:lnSpc>
                <a:spcPct val="99000"/>
              </a:lnSpc>
              <a:spcBef>
                <a:spcPts val="85"/>
              </a:spcBef>
            </a:pPr>
            <a:endParaRPr lang="en-US" altLang="en-US" sz="2400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1"/>
          <p:cNvSpPr>
            <a:spLocks noGrp="1"/>
          </p:cNvSpPr>
          <p:nvPr/>
        </p:nvSpPr>
        <p:spPr>
          <a:xfrm>
            <a:off x="488315" y="265430"/>
            <a:ext cx="1423670" cy="521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企业实力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" name="textbox 102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0" dirty="0"/>
          </a:p>
          <a:p>
            <a:pPr marL="229870" algn="l" rtl="0" eaLnBrk="0">
              <a:lnSpc>
                <a:spcPct val="97000"/>
              </a:lnSpc>
              <a:spcBef>
                <a:spcPts val="5"/>
              </a:spcBef>
            </a:pPr>
            <a:r>
              <a:rPr lang="zh-CN" sz="24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参观访问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group 8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108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0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74" y="1062960"/>
            <a:ext cx="3217260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89" y="4253118"/>
            <a:ext cx="3215999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本框 22"/>
          <p:cNvSpPr txBox="1"/>
          <p:nvPr/>
        </p:nvSpPr>
        <p:spPr>
          <a:xfrm>
            <a:off x="495627" y="5068113"/>
            <a:ext cx="1972062" cy="101473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吉尔吉斯斯坦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客商考察 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2024/1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94456" y="3492711"/>
            <a:ext cx="2803087" cy="706755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颍上县县委书记张银军 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2023/11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28650" y="3508217"/>
            <a:ext cx="2905125" cy="706755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阜阳市市委书记刘玉杰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2023/4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055227" y="3501995"/>
            <a:ext cx="2269998" cy="706755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颍上县县长程晓醒 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2023/2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27" y="1062960"/>
            <a:ext cx="3215999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28" y="1062960"/>
            <a:ext cx="3214744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66"/>
          <a:stretch>
            <a:fillRect/>
          </a:stretch>
        </p:blipFill>
        <p:spPr>
          <a:xfrm>
            <a:off x="6409647" y="4216057"/>
            <a:ext cx="3214800" cy="24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9724310" y="5068114"/>
            <a:ext cx="1973324" cy="101473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瑞典客人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Thomas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参访 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2024/5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49"/>
          <p:cNvSpPr txBox="1"/>
          <p:nvPr/>
        </p:nvSpPr>
        <p:spPr>
          <a:xfrm>
            <a:off x="8072058" y="3899471"/>
            <a:ext cx="1620001" cy="923330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705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>
              <a:buClr>
                <a:schemeClr val="accent1"/>
              </a:buClr>
            </a:pP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省级创新型中小企业</a:t>
            </a: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031290" y="2593101"/>
            <a:ext cx="1904634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zh-CN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AAA</a:t>
            </a: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级信用企业</a:t>
            </a:r>
            <a:endParaRPr lang="zh-CN" altLang="en-US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39973" y="5761408"/>
            <a:ext cx="1524299" cy="923330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705" indent="0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>
              <a:buClr>
                <a:schemeClr val="accent1"/>
              </a:buClr>
            </a:pP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阜阳工业精品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503418" y="1507101"/>
            <a:ext cx="1986113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705">
              <a:buClr>
                <a:schemeClr val="accent1"/>
              </a:buClr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颍上民营制造业税收贡献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</a:t>
            </a: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84004" y="3816134"/>
            <a:ext cx="2404942" cy="923330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705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>
              <a:buClr>
                <a:schemeClr val="accent1"/>
              </a:buClr>
            </a:pP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质量管理体系认证</a:t>
            </a: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zh-CN" altLang="en-US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92386" y="5330164"/>
            <a:ext cx="2396559" cy="1200329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705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>
              <a:buClr>
                <a:schemeClr val="accent1"/>
              </a:buClr>
            </a:pP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阜阳师范大学校企合作</a:t>
            </a: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zh-CN" altLang="en-US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477839" y="2650994"/>
            <a:ext cx="2011107" cy="923330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705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>
              <a:buClr>
                <a:schemeClr val="accent1"/>
              </a:buClr>
            </a:pP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抗击新冠肺炎爱心单位</a:t>
            </a: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973422" y="4268934"/>
            <a:ext cx="2020371" cy="646331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市级优秀民营企业经营者</a:t>
            </a: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621666" y="5261534"/>
            <a:ext cx="2070394" cy="1200329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705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>
              <a:buClr>
                <a:schemeClr val="accent1"/>
              </a:buClr>
            </a:pP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职业健康安全管理体系认证</a:t>
            </a: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zh-CN" altLang="en-US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038342" y="2704224"/>
            <a:ext cx="1653718" cy="923330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705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>
              <a:buClr>
                <a:schemeClr val="accent1"/>
              </a:buClr>
            </a:pP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省级专精特新企业</a:t>
            </a: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064139" y="1536836"/>
            <a:ext cx="1627920" cy="923330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9705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9705" indent="0" algn="l" fontAlgn="auto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国家级高新技术企业</a:t>
            </a:r>
            <a:endParaRPr lang="zh-CN" altLang="en-US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grpSp>
        <p:nvGrpSpPr>
          <p:cNvPr id="15" name="group 12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208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0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86" name="textbox 186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lang="en-US" altLang="en-US" sz="1000" dirty="0"/>
          </a:p>
          <a:p>
            <a:pPr marL="252095" algn="l" rtl="0" eaLnBrk="0">
              <a:lnSpc>
                <a:spcPct val="97000"/>
              </a:lnSpc>
              <a:spcBef>
                <a:spcPts val="0"/>
              </a:spcBef>
            </a:pPr>
            <a:r>
              <a:rPr lang="zh-CN" altLang="en-US" sz="2400" b="1" kern="0" spc="-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永续经营</a:t>
            </a:r>
            <a:endParaRPr lang="en-US" altLang="en-US" sz="2400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6990" y="977265"/>
            <a:ext cx="2915920" cy="431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 anchor="t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cap="all" dirty="0">
                <a:ln w="12700">
                  <a:solidFill>
                    <a:schemeClr val="accent1">
                      <a:lumMod val="40000"/>
                      <a:lumOff val="60000"/>
                      <a:alpha val="24000"/>
                    </a:schemeClr>
                  </a:solidFill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E</a:t>
            </a:r>
            <a:r>
              <a:rPr lang="en-US" altLang="zh-CN" sz="2400" b="1" cap="all" dirty="0">
                <a:ln w="12700">
                  <a:solidFill>
                    <a:schemeClr val="accent1">
                      <a:lumMod val="40000"/>
                      <a:lumOff val="60000"/>
                      <a:alpha val="24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环境</a:t>
            </a:r>
            <a:endParaRPr lang="zh-CN" altLang="en-US" sz="24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altLang="zh-CN" sz="2400" b="1" cap="all" dirty="0">
              <a:ln w="12700">
                <a:solidFill>
                  <a:schemeClr val="accent1">
                    <a:lumMod val="40000"/>
                    <a:lumOff val="60000"/>
                    <a:alpha val="24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167380" y="977265"/>
            <a:ext cx="3347720" cy="431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 anchor="t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S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社会</a:t>
            </a:r>
            <a:endParaRPr lang="en-US" altLang="zh-CN" sz="2400" b="1" cap="all" dirty="0">
              <a:ln w="12700">
                <a:solidFill>
                  <a:schemeClr val="accent1">
                    <a:lumMod val="40000"/>
                    <a:lumOff val="60000"/>
                    <a:alpha val="24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6718935" y="972820"/>
            <a:ext cx="5255895" cy="431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none" rtlCol="0" anchor="t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cap="all" dirty="0">
                <a:ln w="12700">
                  <a:solidFill>
                    <a:schemeClr val="accent1">
                      <a:lumMod val="40000"/>
                      <a:lumOff val="60000"/>
                      <a:alpha val="24000"/>
                    </a:schemeClr>
                  </a:solidFill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g</a:t>
            </a:r>
            <a:r>
              <a:rPr lang="en-US" altLang="zh-CN" sz="2400" b="1" cap="all" dirty="0">
                <a:ln w="12700">
                  <a:solidFill>
                    <a:schemeClr val="accent1">
                      <a:lumMod val="40000"/>
                      <a:lumOff val="60000"/>
                      <a:alpha val="24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治理</a:t>
            </a:r>
            <a:endParaRPr lang="zh-CN" altLang="en-US" sz="2400" b="1" dirty="0"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altLang="zh-CN" sz="2400" b="1" cap="all" dirty="0">
              <a:ln w="12700">
                <a:solidFill>
                  <a:schemeClr val="accent1">
                    <a:lumMod val="40000"/>
                    <a:lumOff val="60000"/>
                    <a:alpha val="24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7188" y="4578517"/>
            <a:ext cx="2917084" cy="1080000"/>
            <a:chOff x="652007" y="5534050"/>
            <a:chExt cx="2917084" cy="1080000"/>
          </a:xfrm>
        </p:grpSpPr>
        <p:sp>
          <p:nvSpPr>
            <p:cNvPr id="48" name="文本框 47"/>
            <p:cNvSpPr txBox="1"/>
            <p:nvPr/>
          </p:nvSpPr>
          <p:spPr>
            <a:xfrm>
              <a:off x="2044792" y="5547633"/>
              <a:ext cx="1524299" cy="923330"/>
            </a:xfrm>
            <a:prstGeom prst="rect">
              <a:avLst/>
            </a:prstGeom>
            <a:ln w="381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179705" indent="0" algn="l" fontAlgn="auto">
                <a:lnSpc>
                  <a:spcPct val="100000"/>
                </a:lnSpc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en-US" altLang="zh-CN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79705">
                <a:buClr>
                  <a:schemeClr val="accent1"/>
                </a:buClr>
              </a:pPr>
              <a:r>
                <a:rPr lang="zh-CN" altLang="en-US" sz="1800" b="1" dirty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省级节能环保新产品</a:t>
              </a:r>
              <a:endParaRPr lang="zh-CN" altLang="en-US" dirty="0"/>
            </a:p>
          </p:txBody>
        </p:sp>
        <p:pic>
          <p:nvPicPr>
            <p:cNvPr id="23" name="图片 2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52007" y="5534050"/>
              <a:ext cx="1620000" cy="1080000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97414" y="3042809"/>
            <a:ext cx="2858978" cy="1440000"/>
            <a:chOff x="652007" y="3967212"/>
            <a:chExt cx="2858978" cy="1440000"/>
          </a:xfrm>
        </p:grpSpPr>
        <p:sp>
          <p:nvSpPr>
            <p:cNvPr id="47" name="文本框 46"/>
            <p:cNvSpPr txBox="1"/>
            <p:nvPr/>
          </p:nvSpPr>
          <p:spPr>
            <a:xfrm>
              <a:off x="1516831" y="4006629"/>
              <a:ext cx="1994154" cy="1200329"/>
            </a:xfrm>
            <a:prstGeom prst="rect">
              <a:avLst/>
            </a:prstGeom>
            <a:ln w="381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179705" indent="0" algn="l" fontAlgn="auto">
                <a:lnSpc>
                  <a:spcPct val="100000"/>
                </a:lnSpc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en-US" altLang="zh-CN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79705" indent="0" algn="l" fontAlgn="auto">
                <a:lnSpc>
                  <a:spcPct val="100000"/>
                </a:lnSpc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zh-CN" altLang="en-US" sz="1800" b="1" dirty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环境管理体系认证</a:t>
              </a:r>
              <a:endParaRPr lang="en-US" altLang="zh-CN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79705" indent="0" algn="l" fontAlgn="auto">
                <a:lnSpc>
                  <a:spcPct val="100000"/>
                </a:lnSpc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24" name="图片 23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52007" y="3967212"/>
              <a:ext cx="1080000" cy="1440000"/>
            </a:xfrm>
            <a:prstGeom prst="rect">
              <a:avLst/>
            </a:prstGeom>
          </p:spPr>
        </p:pic>
      </p:grpSp>
      <p:pic>
        <p:nvPicPr>
          <p:cNvPr id="25" name="图片 24"/>
          <p:cNvPicPr/>
          <p:nvPr/>
        </p:nvPicPr>
        <p:blipFill>
          <a:blip r:embed="rId7"/>
          <a:stretch>
            <a:fillRect/>
          </a:stretch>
        </p:blipFill>
        <p:spPr>
          <a:xfrm>
            <a:off x="3109245" y="2610749"/>
            <a:ext cx="1620000" cy="1080000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8"/>
          <a:stretch>
            <a:fillRect/>
          </a:stretch>
        </p:blipFill>
        <p:spPr>
          <a:xfrm>
            <a:off x="10173607" y="3165553"/>
            <a:ext cx="1620000" cy="108000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95821" y="1507101"/>
            <a:ext cx="2860570" cy="1440000"/>
            <a:chOff x="652007" y="2400854"/>
            <a:chExt cx="2860570" cy="1440000"/>
          </a:xfrm>
        </p:grpSpPr>
        <p:sp>
          <p:nvSpPr>
            <p:cNvPr id="32" name="文本框 31"/>
            <p:cNvSpPr txBox="1"/>
            <p:nvPr/>
          </p:nvSpPr>
          <p:spPr>
            <a:xfrm>
              <a:off x="1465042" y="2421226"/>
              <a:ext cx="2047535" cy="1200329"/>
            </a:xfrm>
            <a:prstGeom prst="rect">
              <a:avLst/>
            </a:prstGeom>
            <a:ln w="381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179705" algn="l" fontAlgn="auto">
                <a:lnSpc>
                  <a:spcPct val="100000"/>
                </a:lnSpc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en-US" altLang="zh-CN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79705" algn="l" fontAlgn="auto">
                <a:lnSpc>
                  <a:spcPct val="100000"/>
                </a:lnSpc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en-US" altLang="zh-CN" sz="1800" b="1" dirty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GRS</a:t>
              </a:r>
              <a:r>
                <a:rPr lang="zh-CN" altLang="en-US" sz="1800" b="1" dirty="0">
                  <a:solidFill>
                    <a:schemeClr val="tx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产品全球再生标准认定企业</a:t>
              </a:r>
              <a:endParaRPr lang="en-US" altLang="zh-CN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179705" algn="l" fontAlgn="auto">
                <a:lnSpc>
                  <a:spcPct val="100000"/>
                </a:lnSpc>
                <a:buClr>
                  <a:schemeClr val="accent1"/>
                </a:buClr>
                <a:buFont typeface="Wingdings" panose="05000000000000000000" pitchFamily="2" charset="2"/>
                <a:buNone/>
              </a:pPr>
              <a:endPara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30" name="图片 29"/>
            <p:cNvPicPr/>
            <p:nvPr/>
          </p:nvPicPr>
          <p:blipFill rotWithShape="1">
            <a:blip r:embed="rId9"/>
            <a:srcRect l="35674" t="13622" r="33739" b="9334"/>
            <a:stretch>
              <a:fillRect/>
            </a:stretch>
          </p:blipFill>
          <p:spPr>
            <a:xfrm>
              <a:off x="652007" y="2400854"/>
              <a:ext cx="1080000" cy="1440000"/>
            </a:xfrm>
            <a:prstGeom prst="rect">
              <a:avLst/>
            </a:prstGeom>
          </p:spPr>
        </p:pic>
      </p:grpSp>
      <p:pic>
        <p:nvPicPr>
          <p:cNvPr id="34" name="图片 33"/>
          <p:cNvPicPr/>
          <p:nvPr/>
        </p:nvPicPr>
        <p:blipFill>
          <a:blip r:embed="rId10"/>
          <a:stretch>
            <a:fillRect/>
          </a:stretch>
        </p:blipFill>
        <p:spPr>
          <a:xfrm>
            <a:off x="6668408" y="5226127"/>
            <a:ext cx="1080000" cy="1440000"/>
          </a:xfrm>
          <a:prstGeom prst="rect">
            <a:avLst/>
          </a:prstGeom>
        </p:spPr>
      </p:pic>
      <p:pic>
        <p:nvPicPr>
          <p:cNvPr id="35" name="图片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6668408" y="1471175"/>
            <a:ext cx="1620000" cy="1080000"/>
          </a:xfrm>
          <a:prstGeom prst="rect">
            <a:avLst/>
          </a:prstGeom>
        </p:spPr>
      </p:pic>
      <p:pic>
        <p:nvPicPr>
          <p:cNvPr id="38" name="图片 37" descr="2022年度安徽省专精特新中小企业"/>
          <p:cNvPicPr/>
          <p:nvPr/>
        </p:nvPicPr>
        <p:blipFill>
          <a:blip r:embed="rId12"/>
          <a:stretch>
            <a:fillRect/>
          </a:stretch>
        </p:blipFill>
        <p:spPr>
          <a:xfrm>
            <a:off x="6669864" y="2650994"/>
            <a:ext cx="1620000" cy="1080000"/>
          </a:xfrm>
          <a:prstGeom prst="rect">
            <a:avLst/>
          </a:prstGeom>
        </p:spPr>
      </p:pic>
      <p:pic>
        <p:nvPicPr>
          <p:cNvPr id="44" name="图片 43"/>
          <p:cNvPicPr/>
          <p:nvPr/>
        </p:nvPicPr>
        <p:blipFill>
          <a:blip r:embed="rId13"/>
          <a:stretch>
            <a:fillRect/>
          </a:stretch>
        </p:blipFill>
        <p:spPr>
          <a:xfrm>
            <a:off x="3109245" y="3786127"/>
            <a:ext cx="1080000" cy="144000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 rotWithShape="1">
          <a:blip r:embed="rId14"/>
          <a:srcRect l="32879" t="14474" r="27168" b="4835"/>
          <a:stretch>
            <a:fillRect/>
          </a:stretch>
        </p:blipFill>
        <p:spPr>
          <a:xfrm>
            <a:off x="3109245" y="5330164"/>
            <a:ext cx="1080000" cy="144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 rotWithShape="1">
          <a:blip r:embed="rId15"/>
          <a:srcRect l="35970" t="30114" r="33516" b="32806"/>
          <a:stretch>
            <a:fillRect/>
          </a:stretch>
        </p:blipFill>
        <p:spPr>
          <a:xfrm>
            <a:off x="3109245" y="1477310"/>
            <a:ext cx="1620000" cy="10800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 rotWithShape="1">
          <a:blip r:embed="rId16"/>
          <a:srcRect l="23954" t="13622" r="23057" b="25144"/>
          <a:stretch>
            <a:fillRect/>
          </a:stretch>
        </p:blipFill>
        <p:spPr>
          <a:xfrm>
            <a:off x="6672536" y="3865980"/>
            <a:ext cx="1620000" cy="1080000"/>
          </a:xfrm>
          <a:prstGeom prst="rect">
            <a:avLst/>
          </a:prstGeom>
        </p:spPr>
      </p:pic>
      <p:pic>
        <p:nvPicPr>
          <p:cNvPr id="27" name="图片 26"/>
          <p:cNvPicPr/>
          <p:nvPr/>
        </p:nvPicPr>
        <p:blipFill rotWithShape="1">
          <a:blip r:embed="rId17"/>
          <a:srcRect l="24366" t="18746" r="23206" b="18965"/>
          <a:stretch>
            <a:fillRect/>
          </a:stretch>
        </p:blipFill>
        <p:spPr>
          <a:xfrm>
            <a:off x="47188" y="5721153"/>
            <a:ext cx="1620000" cy="1080000"/>
          </a:xfrm>
          <a:prstGeom prst="rect">
            <a:avLst/>
          </a:prstGeom>
        </p:spPr>
      </p:pic>
      <p:pic>
        <p:nvPicPr>
          <p:cNvPr id="29" name="图片 28"/>
          <p:cNvPicPr/>
          <p:nvPr/>
        </p:nvPicPr>
        <p:blipFill rotWithShape="1">
          <a:blip r:embed="rId18"/>
          <a:srcRect l="29287" t="22478" r="27799" b="24951"/>
          <a:stretch>
            <a:fillRect/>
          </a:stretch>
        </p:blipFill>
        <p:spPr>
          <a:xfrm>
            <a:off x="10108143" y="1471175"/>
            <a:ext cx="1620000" cy="1080000"/>
          </a:xfrm>
          <a:prstGeom prst="rect">
            <a:avLst/>
          </a:prstGeom>
        </p:spPr>
      </p:pic>
      <p:pic>
        <p:nvPicPr>
          <p:cNvPr id="33" name="图片 32"/>
          <p:cNvPicPr/>
          <p:nvPr/>
        </p:nvPicPr>
        <p:blipFill rotWithShape="1">
          <a:blip r:embed="rId19"/>
          <a:srcRect l="24366" t="13824" r="22588" b="23641"/>
          <a:stretch>
            <a:fillRect/>
          </a:stretch>
        </p:blipFill>
        <p:spPr>
          <a:xfrm>
            <a:off x="10173607" y="5072826"/>
            <a:ext cx="1620000" cy="1080000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9973421" y="6194752"/>
            <a:ext cx="2020372" cy="369332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zh-CN" altLang="en-US" sz="18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县级优秀民营企业</a:t>
            </a:r>
            <a:endParaRPr lang="en-US" altLang="zh-CN" sz="1800" b="1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box 228"/>
          <p:cNvSpPr/>
          <p:nvPr/>
        </p:nvSpPr>
        <p:spPr>
          <a:xfrm>
            <a:off x="323088" y="304800"/>
            <a:ext cx="1595628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4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47955" algn="l" rtl="0" eaLnBrk="0">
              <a:lnSpc>
                <a:spcPct val="97000"/>
              </a:lnSpc>
            </a:pPr>
            <a:r>
              <a:rPr sz="2400" b="1" kern="0" spc="-30" dirty="0" err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市场规模</a:t>
            </a:r>
            <a:endParaRPr lang="en-US" altLang="en-US" sz="2400" dirty="0"/>
          </a:p>
        </p:txBody>
      </p:sp>
      <p:grpSp>
        <p:nvGrpSpPr>
          <p:cNvPr id="14" name="group 14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232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4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635" y="6688455"/>
            <a:ext cx="12190730" cy="173355"/>
          </a:xfrm>
          <a:prstGeom prst="rect">
            <a:avLst/>
          </a:prstGeom>
          <a:solidFill>
            <a:srgbClr val="007E7E"/>
          </a:solidFill>
          <a:ln>
            <a:solidFill>
              <a:srgbClr val="003F9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/>
              <a:t>14</a:t>
            </a:r>
            <a:endParaRPr lang="en-US" altLang="zh-CN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271271" y="986996"/>
            <a:ext cx="5709631" cy="3207314"/>
            <a:chOff x="271271" y="986996"/>
            <a:chExt cx="5709631" cy="3207314"/>
          </a:xfrm>
        </p:grpSpPr>
        <p:sp>
          <p:nvSpPr>
            <p:cNvPr id="6" name="文本框 5"/>
            <p:cNvSpPr txBox="1"/>
            <p:nvPr/>
          </p:nvSpPr>
          <p:spPr>
            <a:xfrm>
              <a:off x="876086" y="986996"/>
              <a:ext cx="4500000" cy="36933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altLang="zh-CN" b="0" i="0" dirty="0">
                  <a:solidFill>
                    <a:srgbClr val="33333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2023</a:t>
              </a:r>
              <a:r>
                <a:rPr lang="zh-CN" altLang="en-US" b="0" i="0" dirty="0">
                  <a:solidFill>
                    <a:srgbClr val="33333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年化纤及相关行业经济效益情况</a:t>
              </a:r>
              <a:endParaRPr lang="zh-CN" altLang="en-US" dirty="0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271271" y="1356328"/>
              <a:ext cx="5709631" cy="2837982"/>
              <a:chOff x="271271" y="1319349"/>
              <a:chExt cx="6467475" cy="293370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1271" y="1319349"/>
                <a:ext cx="6467475" cy="2933700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323088" y="2434856"/>
                <a:ext cx="6415658" cy="26581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297179" y="3741284"/>
                <a:ext cx="6415658" cy="26581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10252011" y="5597303"/>
            <a:ext cx="626521" cy="273701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>
            <a:noAutofit/>
          </a:bodyPr>
          <a:lstStyle/>
          <a:p>
            <a:pPr algn="l"/>
            <a:r>
              <a:rPr lang="zh-CN" altLang="en-US" sz="14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</a:rPr>
              <a:t>其他</a:t>
            </a:r>
            <a:endParaRPr lang="zh-CN" altLang="en-US" sz="1400" kern="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252011" y="5284000"/>
            <a:ext cx="786777" cy="273701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>
            <a:noAutofit/>
          </a:bodyPr>
          <a:lstStyle/>
          <a:p>
            <a:pPr algn="l"/>
            <a:r>
              <a:rPr lang="zh-CN" altLang="en-US" sz="14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</a:rPr>
              <a:t>无纺布</a:t>
            </a:r>
            <a:endParaRPr lang="zh-CN" altLang="en-US" sz="1400" kern="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252010" y="4970931"/>
            <a:ext cx="1664883" cy="313069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>
            <a:noAutofit/>
          </a:bodyPr>
          <a:lstStyle/>
          <a:p>
            <a:pPr algn="l"/>
            <a:r>
              <a:rPr lang="zh-CN" altLang="en-US" sz="14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</a:rPr>
              <a:t>棉纺材料</a:t>
            </a:r>
            <a:endParaRPr lang="zh-CN" altLang="en-US" sz="1400" kern="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6291443" y="4000303"/>
            <a:ext cx="5625450" cy="2717231"/>
            <a:chOff x="6291443" y="4000303"/>
            <a:chExt cx="5625450" cy="271723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/>
            <a:srcRect l="50944" t="42533" r="10387" b="24949"/>
            <a:stretch>
              <a:fillRect/>
            </a:stretch>
          </p:blipFill>
          <p:spPr>
            <a:xfrm>
              <a:off x="6291443" y="4056566"/>
              <a:ext cx="5625450" cy="2660968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6854168" y="4000303"/>
              <a:ext cx="4500000" cy="36933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b="0" i="0" dirty="0">
                  <a:solidFill>
                    <a:srgbClr val="33333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再生聚酯（</a:t>
              </a:r>
              <a:r>
                <a:rPr lang="en-US" altLang="zh-CN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RPET)</a:t>
              </a:r>
              <a:r>
                <a:rPr lang="zh-CN" altLang="en-US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纤维市场细分</a:t>
              </a:r>
              <a:endParaRPr lang="zh-CN" altLang="en-US" dirty="0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92035" y="4000217"/>
            <a:ext cx="646342" cy="316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0" tIns="0" rIns="0" bIns="0" rtlCol="0" anchor="ctr">
            <a:noAutofit/>
          </a:bodyPr>
          <a:lstStyle/>
          <a:p>
            <a:pPr algn="l"/>
            <a:r>
              <a:rPr lang="zh-CN" altLang="en-US" sz="1400" kern="0" dirty="0">
                <a:solidFill>
                  <a:schemeClr val="bg1"/>
                </a:solidFill>
                <a:latin typeface="+mn-ea"/>
              </a:rPr>
              <a:t>棉纺料</a:t>
            </a:r>
            <a:endParaRPr lang="zh-CN" altLang="en-US" sz="1400" kern="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382429" y="3965810"/>
            <a:ext cx="5304829" cy="2823883"/>
            <a:chOff x="382429" y="3965810"/>
            <a:chExt cx="5304829" cy="2823883"/>
          </a:xfrm>
        </p:grpSpPr>
        <p:sp>
          <p:nvSpPr>
            <p:cNvPr id="28" name="文本框 27"/>
            <p:cNvSpPr txBox="1"/>
            <p:nvPr/>
          </p:nvSpPr>
          <p:spPr>
            <a:xfrm>
              <a:off x="876086" y="3965810"/>
              <a:ext cx="4500000" cy="36933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b="0" i="0" dirty="0">
                  <a:solidFill>
                    <a:srgbClr val="33333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再生聚酯（</a:t>
              </a:r>
              <a:r>
                <a:rPr lang="en-US" altLang="zh-CN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RPET)</a:t>
              </a:r>
              <a:r>
                <a:rPr lang="zh-CN" altLang="en-US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纤维市场细分</a:t>
              </a:r>
              <a:endParaRPr lang="zh-CN" altLang="en-US" dirty="0"/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7983" y="4364542"/>
              <a:ext cx="1669275" cy="1121155"/>
            </a:xfrm>
            <a:prstGeom prst="rect">
              <a:avLst/>
            </a:prstGeom>
          </p:spPr>
        </p:pic>
        <p:sp>
          <p:nvSpPr>
            <p:cNvPr id="32" name="矩形 31" descr="红色和白色床单"/>
            <p:cNvSpPr/>
            <p:nvPr>
              <p:custDataLst>
                <p:tags r:id="rId5"/>
              </p:custDataLst>
            </p:nvPr>
          </p:nvSpPr>
          <p:spPr>
            <a:xfrm>
              <a:off x="418869" y="4354400"/>
              <a:ext cx="1493520" cy="1232535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92075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矩形 32" descr="汽车内部"/>
            <p:cNvSpPr/>
            <p:nvPr>
              <p:custDataLst>
                <p:tags r:id="rId7"/>
              </p:custDataLst>
            </p:nvPr>
          </p:nvSpPr>
          <p:spPr>
            <a:xfrm>
              <a:off x="2178041" y="4354401"/>
              <a:ext cx="1493520" cy="1232535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  <a:ln w="44450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矩形 33" descr="一捆五颜六色的手提箱和袋子"/>
            <p:cNvSpPr/>
            <p:nvPr>
              <p:custDataLst>
                <p:tags r:id="rId9"/>
              </p:custDataLst>
            </p:nvPr>
          </p:nvSpPr>
          <p:spPr>
            <a:xfrm>
              <a:off x="2222930" y="5568759"/>
              <a:ext cx="1375003" cy="1169424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44450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矩形 34" descr="快乐有趣的孩子女孩与伞跳在水坑在橡胶靴子"/>
            <p:cNvSpPr/>
            <p:nvPr>
              <p:custDataLst>
                <p:tags r:id="rId11"/>
              </p:custDataLst>
            </p:nvPr>
          </p:nvSpPr>
          <p:spPr>
            <a:xfrm>
              <a:off x="4105078" y="5517359"/>
              <a:ext cx="1493520" cy="1232535"/>
            </a:xfrm>
            <a:prstGeom prst="rect">
              <a:avLst/>
            </a:prstGeom>
            <a:blipFill rotWithShape="1">
              <a:blip r:embed="rId12"/>
              <a:stretch>
                <a:fillRect/>
              </a:stretch>
            </a:blipFill>
            <a:ln w="44450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矩形 35" descr="徒步旅行者肖像"/>
            <p:cNvSpPr/>
            <p:nvPr>
              <p:custDataLst>
                <p:tags r:id="rId13"/>
              </p:custDataLst>
            </p:nvPr>
          </p:nvSpPr>
          <p:spPr>
            <a:xfrm>
              <a:off x="382429" y="5519058"/>
              <a:ext cx="1493520" cy="1270635"/>
            </a:xfrm>
            <a:prstGeom prst="rect">
              <a:avLst/>
            </a:prstGeom>
            <a:blipFill rotWithShape="1">
              <a:blip r:embed="rId14"/>
              <a:stretch>
                <a:fillRect/>
              </a:stretch>
            </a:blipFill>
            <a:ln w="44450" cap="flat" cmpd="sng" algn="ctr">
              <a:solidFill>
                <a:schemeClr val="bg1"/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291443" y="994778"/>
            <a:ext cx="5625451" cy="3061788"/>
            <a:chOff x="6291443" y="994778"/>
            <a:chExt cx="5625451" cy="306178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5"/>
            <a:srcRect l="50944" t="43600" r="10150" b="23200"/>
            <a:stretch>
              <a:fillRect/>
            </a:stretch>
          </p:blipFill>
          <p:spPr>
            <a:xfrm>
              <a:off x="6291443" y="1356328"/>
              <a:ext cx="5625451" cy="270023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854168" y="994778"/>
              <a:ext cx="4500000" cy="36933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b="0" i="0" dirty="0">
                  <a:solidFill>
                    <a:srgbClr val="333333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全球再生聚酯（</a:t>
              </a:r>
              <a:r>
                <a:rPr lang="en-US" altLang="zh-CN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RPET)</a:t>
              </a:r>
              <a:r>
                <a:rPr lang="zh-CN" altLang="en-US" dirty="0">
                  <a:solidFill>
                    <a:srgbClr val="333333"/>
                  </a:solidFill>
                  <a:latin typeface="微软雅黑" panose="020B0503020204020204" charset="-122"/>
                  <a:ea typeface="微软雅黑" panose="020B0503020204020204" charset="-122"/>
                </a:rPr>
                <a:t>纤维市场规模</a:t>
              </a:r>
              <a:endParaRPr lang="zh-CN" altLang="en-US" dirty="0"/>
            </a:p>
          </p:txBody>
        </p:sp>
        <p:sp>
          <p:nvSpPr>
            <p:cNvPr id="37" name="箭头: 右 36"/>
            <p:cNvSpPr/>
            <p:nvPr/>
          </p:nvSpPr>
          <p:spPr>
            <a:xfrm rot="20942718">
              <a:off x="7645598" y="1939500"/>
              <a:ext cx="3294903" cy="392947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复合年增长率</a:t>
              </a:r>
              <a:r>
                <a:rPr lang="en-US" altLang="zh-CN" sz="1400" dirty="0"/>
                <a:t>8.73%</a:t>
              </a:r>
              <a:endParaRPr lang="zh-CN" altLang="en-US" sz="1400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640222" y="1497534"/>
            <a:ext cx="4713945" cy="207077"/>
          </a:xfrm>
          <a:prstGeom prst="rect">
            <a:avLst/>
          </a:prstGeom>
          <a:solidFill>
            <a:srgbClr val="F2F2F2"/>
          </a:solidFill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US" altLang="zh-CN" sz="16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zh-CN" altLang="en-US" sz="16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年全球</a:t>
            </a:r>
            <a:r>
              <a:rPr lang="en-US" altLang="zh-CN" sz="16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RPET</a:t>
            </a:r>
            <a:r>
              <a:rPr lang="zh-CN" altLang="en-US" sz="16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纤维市场规模将达到</a:t>
            </a:r>
            <a:r>
              <a:rPr lang="en-US" altLang="zh-CN" sz="16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283 </a:t>
            </a:r>
            <a:r>
              <a:rPr lang="zh-CN" altLang="en-US" sz="16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亿美元</a:t>
            </a:r>
            <a:endParaRPr lang="zh-CN" altLang="en-US" sz="1600" kern="0" dirty="0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52008" y="4992749"/>
            <a:ext cx="1664883" cy="273701"/>
          </a:xfrm>
          <a:prstGeom prst="rect">
            <a:avLst/>
          </a:prstGeom>
          <a:solidFill>
            <a:srgbClr val="F2F2F2"/>
          </a:solidFill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zh-CN" altLang="en-US" sz="16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棉纺材料</a:t>
            </a:r>
            <a:endParaRPr lang="zh-CN" altLang="en-US" sz="1600" kern="0" dirty="0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62515" y="5286768"/>
            <a:ext cx="1501091" cy="310535"/>
          </a:xfrm>
          <a:prstGeom prst="rect">
            <a:avLst/>
          </a:prstGeom>
          <a:solidFill>
            <a:srgbClr val="F2F2F2"/>
          </a:solidFill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zh-CN" altLang="en-US" sz="16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无纺布</a:t>
            </a:r>
            <a:endParaRPr lang="zh-CN" altLang="en-US" sz="1600" kern="0" dirty="0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71058" y="5585389"/>
            <a:ext cx="1501091" cy="273701"/>
          </a:xfrm>
          <a:prstGeom prst="rect">
            <a:avLst/>
          </a:prstGeom>
          <a:solidFill>
            <a:srgbClr val="F2F2F2"/>
          </a:solidFill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zh-CN" altLang="en-US" sz="1600" kern="0" dirty="0">
                <a:solidFill>
                  <a:schemeClr val="dk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其他</a:t>
            </a:r>
            <a:endParaRPr lang="zh-CN" altLang="en-US" sz="1600" kern="0" dirty="0">
              <a:solidFill>
                <a:schemeClr val="dk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4630" y="-98425"/>
            <a:ext cx="1717040" cy="81407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35" y="6688455"/>
            <a:ext cx="12190730" cy="173355"/>
          </a:xfrm>
          <a:prstGeom prst="rect">
            <a:avLst/>
          </a:prstGeom>
          <a:solidFill>
            <a:srgbClr val="007E7E"/>
          </a:solidFill>
          <a:ln>
            <a:solidFill>
              <a:srgbClr val="003F9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/>
              <a:t>15</a:t>
            </a:r>
            <a:endParaRPr lang="en-US" altLang="zh-CN"/>
          </a:p>
        </p:txBody>
      </p:sp>
      <p:sp>
        <p:nvSpPr>
          <p:cNvPr id="5" name="textbox 186"/>
          <p:cNvSpPr/>
          <p:nvPr/>
        </p:nvSpPr>
        <p:spPr>
          <a:xfrm>
            <a:off x="323088" y="304800"/>
            <a:ext cx="1780539" cy="643255"/>
          </a:xfrm>
          <a:prstGeom prst="rect">
            <a:avLst/>
          </a:prstGeom>
          <a:solidFill>
            <a:srgbClr val="007E7E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lang="en-US" altLang="en-US" sz="1000" dirty="0"/>
          </a:p>
          <a:p>
            <a:pPr marL="252095" algn="l" rtl="0" eaLnBrk="0">
              <a:lnSpc>
                <a:spcPct val="97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市场痛点</a:t>
            </a:r>
            <a:endParaRPr lang="en-US" altLang="en-US" sz="2400" dirty="0"/>
          </a:p>
        </p:txBody>
      </p:sp>
      <p:grpSp>
        <p:nvGrpSpPr>
          <p:cNvPr id="6" name="group 12"/>
          <p:cNvGrpSpPr/>
          <p:nvPr/>
        </p:nvGrpSpPr>
        <p:grpSpPr>
          <a:xfrm rot="21600000">
            <a:off x="0" y="309371"/>
            <a:ext cx="271271" cy="624840"/>
            <a:chOff x="0" y="0"/>
            <a:chExt cx="271271" cy="624840"/>
          </a:xfrm>
          <a:solidFill>
            <a:srgbClr val="007E7E"/>
          </a:solidFill>
        </p:grpSpPr>
        <p:sp>
          <p:nvSpPr>
            <p:cNvPr id="208" name="path"/>
            <p:cNvSpPr/>
            <p:nvPr/>
          </p:nvSpPr>
          <p:spPr>
            <a:xfrm>
              <a:off x="0" y="0"/>
              <a:ext cx="191643" cy="624840"/>
            </a:xfrm>
            <a:custGeom>
              <a:avLst/>
              <a:gdLst/>
              <a:ahLst/>
              <a:cxnLst/>
              <a:rect l="0" t="0" r="0" b="0"/>
              <a:pathLst>
                <a:path w="301" h="984">
                  <a:moveTo>
                    <a:pt x="0" y="984"/>
                  </a:moveTo>
                  <a:lnTo>
                    <a:pt x="301" y="984"/>
                  </a:lnTo>
                  <a:lnTo>
                    <a:pt x="301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0" name="path"/>
            <p:cNvSpPr/>
            <p:nvPr/>
          </p:nvSpPr>
          <p:spPr>
            <a:xfrm>
              <a:off x="233171" y="0"/>
              <a:ext cx="38100" cy="624840"/>
            </a:xfrm>
            <a:custGeom>
              <a:avLst/>
              <a:gdLst/>
              <a:ahLst/>
              <a:cxnLst/>
              <a:rect l="0" t="0" r="0" b="0"/>
              <a:pathLst>
                <a:path w="60" h="984">
                  <a:moveTo>
                    <a:pt x="0" y="984"/>
                  </a:moveTo>
                  <a:lnTo>
                    <a:pt x="60" y="984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984"/>
                  </a:lnTo>
                  <a:close/>
                </a:path>
              </a:pathLst>
            </a:custGeom>
            <a:grpFill/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323088" y="1108921"/>
          <a:ext cx="1155268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916550" y="1870473"/>
            <a:ext cx="1410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产业升级智能制造</a:t>
            </a:r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3104647" y="1695395"/>
            <a:ext cx="1410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技术创新和产品差异化</a:t>
            </a:r>
            <a:endParaRPr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5292744" y="1685808"/>
            <a:ext cx="16065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消费者对可持续产品的需求</a:t>
            </a:r>
            <a:endParaRPr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677145" y="1879616"/>
            <a:ext cx="14389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环保法规严格要求</a:t>
            </a:r>
            <a:endParaRPr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9893965" y="1510284"/>
            <a:ext cx="14739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/>
              <a:t>产业体系不完整和产业规范化水平低</a:t>
            </a:r>
            <a:endParaRPr lang="zh-CN" altLang="en-US" sz="2400" dirty="0"/>
          </a:p>
        </p:txBody>
      </p:sp>
    </p:spTree>
    <p:custDataLst>
      <p:tags r:id="rId7"/>
    </p:custDataLst>
  </p:cSld>
  <p:clrMapOvr>
    <a:masterClrMapping/>
  </p:clrMapOvr>
  <p:transition spd="slow" advTm="0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10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2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3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9153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9153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0"/>
  <p:tag name="KSO_WM_TAG_VERSION" val="1.0"/>
  <p:tag name="KSO_WM_BEAUTIFY_FLAG" val="#wm#"/>
  <p:tag name="KSO_WM_TEMPLATE_CATEGORY" val="custom"/>
  <p:tag name="KSO_WM_TEMPLATE_INDEX" val="20229153"/>
  <p:tag name="KSO_WM_TEMPLATE_THUMBS_INDEX" val="1、6、7、10、11、13、15、16、17、18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D" val="_2**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D" val="_2**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3.0"/>
  <p:tag name="KSO_WM_BEAUTIFY_FLAG" val="#wm#"/>
  <p:tag name="KSO_WM_UNIT_ID" val="_2**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1176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1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TEMPLATE_INDEX" val="20231176"/>
  <p:tag name="KSO_WM_TEMPLATE_SUBCATEGORY" val="0"/>
  <p:tag name="KSO_WM_TAG_VERSION" val="3.0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234440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234440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TEMPLATE_SUBCATEGORY" val="0"/>
  <p:tag name="KSO_WM_TEMPLATE_MASTER_TYPE" val="0"/>
  <p:tag name="KSO_WM_TEMPLATE_COLOR_TYPE" val="0"/>
  <p:tag name="KSO_WM_TAG_VERSION" val="3.0"/>
  <p:tag name="KSO_WM_BEAUTIFY_FLAG" val="#wm#"/>
  <p:tag name="KSO_WM_TEMPLATE_CATEGORY" val="diagram"/>
  <p:tag name="KSO_WM_TEMPLATE_INDEX" val="20234440"/>
  <p:tag name="KSO_WM_SPECIAL_SOURCE" val="bdnull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234442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234442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24.xml><?xml version="1.0" encoding="utf-8"?>
<p:tagLst xmlns:p="http://schemas.openxmlformats.org/presentationml/2006/main">
  <p:tag name="ISLIDE.ICON" val="#150684;#132037;#153574;#131866;"/>
  <p:tag name="KSO_WM_TEMPLATE_SUBCATEGORY" val="0"/>
  <p:tag name="KSO_WM_TEMPLATE_MASTER_TYPE" val="0"/>
  <p:tag name="KSO_WM_TEMPLATE_COLOR_TYPE" val="0"/>
  <p:tag name="KSO_WM_TAG_VERSION" val="3.0"/>
  <p:tag name="KSO_WM_BEAUTIFY_FLAG" val="#wm#"/>
  <p:tag name="KSO_WM_TEMPLATE_CATEGORY" val="diagram"/>
  <p:tag name="KSO_WM_TEMPLATE_INDEX" val="20234442"/>
</p:tagLst>
</file>

<file path=ppt/tags/tag225.xml><?xml version="1.0" encoding="utf-8"?>
<p:tagLst xmlns:p="http://schemas.openxmlformats.org/presentationml/2006/main">
  <p:tag name="KSO_WM_DIAGRAM_VIRTUALLY_FRAME" val="{&quot;height&quot;:426.7,&quot;left&quot;:377.85,&quot;top&quot;:80.95,&quot;width&quot;:561.2}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8_3*l_h_d*1_2_1"/>
  <p:tag name="KSO_WM_TEMPLATE_CATEGORY" val="diagram"/>
  <p:tag name="KSO_WM_TEMPLATE_INDEX" val="202318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0*598"/>
  <p:tag name="KSO_WM_UNIT_TYPE" val="l_h_d"/>
  <p:tag name="KSO_WM_UNIT_INDEX" val="1_2_1"/>
  <p:tag name="KSO_WM_DIAGRAM_MAX_ITEMCNT" val="3"/>
  <p:tag name="KSO_WM_DIAGRAM_MIN_ITEMCNT" val="1"/>
  <p:tag name="KSO_WM_DIAGRAM_VIRTUALLY_FRAME" val="{&quot;height&quot;:426.7,&quot;left&quot;:377.85,&quot;top&quot;:80.95,&quot;width&quot;:561.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8_3*l_h_d*1_1_1"/>
  <p:tag name="KSO_WM_TEMPLATE_CATEGORY" val="diagram"/>
  <p:tag name="KSO_WM_TEMPLATE_INDEX" val="202318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0*599"/>
  <p:tag name="KSO_WM_UNIT_TYPE" val="l_h_d"/>
  <p:tag name="KSO_WM_UNIT_INDEX" val="1_1_1"/>
  <p:tag name="KSO_WM_DIAGRAM_MAX_ITEMCNT" val="3"/>
  <p:tag name="KSO_WM_DIAGRAM_MIN_ITEMCNT" val="1"/>
  <p:tag name="KSO_WM_DIAGRAM_VIRTUALLY_FRAME" val="{&quot;height&quot;:426.7,&quot;left&quot;:377.85,&quot;top&quot;:80.95,&quot;width&quot;:561.2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</p:tagLst>
</file>

<file path=ppt/tags/tag2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78_3*l_h_a*1_1_1"/>
  <p:tag name="KSO_WM_TEMPLATE_CATEGORY" val="diagram"/>
  <p:tag name="KSO_WM_TEMPLATE_INDEX" val="2023187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1"/>
  <p:tag name="KSO_WM_DIAGRAM_VIRTUALLY_FRAME" val="{&quot;height&quot;:426.7,&quot;left&quot;:377.85,&quot;top&quot;:80.95,&quot;width&quot;:56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项标题"/>
</p:tagLst>
</file>

<file path=ppt/tags/tag2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878_3*l_h_f*1_1_1"/>
  <p:tag name="KSO_WM_TEMPLATE_CATEGORY" val="diagram"/>
  <p:tag name="KSO_WM_TEMPLATE_INDEX" val="20231878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1"/>
  <p:tag name="KSO_WM_DIAGRAM_VIRTUALLY_FRAME" val="{&quot;height&quot;:426.7,&quot;left&quot;:377.85,&quot;top&quot;:80.95,&quot;width&quot;:56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此处添加文本内容，简明扼要地阐述您的观点。此处添加文本具体内容，简明扼要地阐述您的观点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878_3*l_h_f*1_2_1"/>
  <p:tag name="KSO_WM_TEMPLATE_CATEGORY" val="diagram"/>
  <p:tag name="KSO_WM_TEMPLATE_INDEX" val="20231878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1"/>
  <p:tag name="KSO_WM_DIAGRAM_VIRTUALLY_FRAME" val="{&quot;height&quot;:426.7,&quot;left&quot;:377.85,&quot;top&quot;:80.95,&quot;width&quot;:56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此处添加文本内容，简明扼要地阐述您的观点。此处添加文本具体内容，简明扼要地阐述您的观点"/>
</p:tagLst>
</file>

<file path=ppt/tags/tag2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878_3*l_h_f*1_3_1"/>
  <p:tag name="KSO_WM_TEMPLATE_CATEGORY" val="diagram"/>
  <p:tag name="KSO_WM_TEMPLATE_INDEX" val="20231878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1"/>
  <p:tag name="KSO_WM_DIAGRAM_VIRTUALLY_FRAME" val="{&quot;height&quot;:426.7,&quot;left&quot;:377.85,&quot;top&quot;:80.95,&quot;width&quot;:561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此处添加文本内容，简明扼要地阐述您的观点。此处添加文本具体内容，简明扼要地阐述您的观点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78_3*l_h_d*1_2_1"/>
  <p:tag name="KSO_WM_TEMPLATE_CATEGORY" val="diagram"/>
  <p:tag name="KSO_WM_TEMPLATE_INDEX" val="202318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420*598"/>
  <p:tag name="KSO_WM_UNIT_TYPE" val="l_h_d"/>
  <p:tag name="KSO_WM_UNIT_INDEX" val="1_2_1"/>
  <p:tag name="KSO_WM_DIAGRAM_MAX_ITEMCNT" val="3"/>
  <p:tag name="KSO_WM_DIAGRAM_MIN_ITEMCNT" val="1"/>
  <p:tag name="KSO_WM_DIAGRAM_VIRTUALLY_FRAME" val="{&quot;height&quot;:327.9403149606299,&quot;left&quot;:362.9918086975578,&quot;top&quot;:110.47023622047243,&quot;width&quot;:561.495592877245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</p:tagLst>
</file>

<file path=ppt/tags/tag2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78_3*l_h_a*1_1_1"/>
  <p:tag name="KSO_WM_TEMPLATE_CATEGORY" val="diagram"/>
  <p:tag name="KSO_WM_TEMPLATE_INDEX" val="20231878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1"/>
  <p:tag name="KSO_WM_DIAGRAM_VIRTUALLY_FRAME" val="{&quot;height&quot;:327.9403149606299,&quot;left&quot;:362.9918086975578,&quot;top&quot;:110.47023622047243,&quot;width&quot;:561.495592877245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项标题"/>
</p:tagLst>
</file>

<file path=ppt/tags/tag2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78_3*l_h_a*1_1_1"/>
  <p:tag name="KSO_WM_TEMPLATE_CATEGORY" val="diagram"/>
  <p:tag name="KSO_WM_TEMPLATE_INDEX" val="20231878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3"/>
  <p:tag name="KSO_WM_DIAGRAM_MIN_ITEMCNT" val="1"/>
  <p:tag name="KSO_WM_DIAGRAM_VIRTUALLY_FRAME" val="{&quot;height&quot;:327.9403149606299,&quot;left&quot;:362.9918086975578,&quot;top&quot;:110.47023622047243,&quot;width&quot;:561.495592877245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项标题"/>
</p:tagLst>
</file>

<file path=ppt/tags/tag235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58.838*327.94"/>
  <p:tag name="KSO_WM_SLIDE_POSITION" val="306.675*157.37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1931"/>
  <p:tag name="KSO_WM_TEMPLATE_SUBCATEGORY" val="0"/>
  <p:tag name="KSO_WM_SLIDE_INDEX" val="1"/>
  <p:tag name="KSO_WM_TAG_VERSION" val="3.0"/>
  <p:tag name="KSO_WM_SLIDE_ID" val="custom20231931_1"/>
  <p:tag name="KSO_WM_SLIDE_ITEM_CNT" val="3"/>
</p:tagLst>
</file>

<file path=ppt/tags/tag23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7.xml><?xml version="1.0" encoding="utf-8"?>
<p:tagLst xmlns:p="http://schemas.openxmlformats.org/presentationml/2006/main">
  <p:tag name="KSO_WM_SLIDE_BACKGROUND_TYPE" val="general"/>
</p:tagLst>
</file>

<file path=ppt/tags/tag238.xml><?xml version="1.0" encoding="utf-8"?>
<p:tagLst xmlns:p="http://schemas.openxmlformats.org/presentationml/2006/main">
  <p:tag name="KSO_WM_DIAGRAM_VIRTUALLY_FRAME" val="{&quot;height&quot;:390.8,&quot;left&quot;:7.598020319030684,&quot;top&quot;:84.95,&quot;width&quot;:562.2519796809693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3574_1*m_h_f*1_2_1"/>
  <p:tag name="KSO_WM_TEMPLATE_CATEGORY" val="diagram"/>
  <p:tag name="KSO_WM_TEMPLATE_INDEX" val="2023357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8"/>
  <p:tag name="KSO_WM_UNIT_PRESET_TEXT" val="单击此处添加内容"/>
  <p:tag name="KSO_WM_UNIT_TEXT_FILL_FORE_SCHEMECOLOR_INDEX" val="1"/>
  <p:tag name="KSO_WM_UNIT_TEXT_FILL_TYPE" val="1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39.xml><?xml version="1.0" encoding="utf-8"?>
<p:tagLst xmlns:p="http://schemas.openxmlformats.org/presentationml/2006/main">
  <p:tag name="KSO_WM_DIAGRAM_VIRTUALLY_FRAME" val="{&quot;height&quot;:390.8,&quot;left&quot;:7.598020319030684,&quot;top&quot;:84.95,&quot;width&quot;:562.2519796809693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3574_1*m_h_f*1_2_1"/>
  <p:tag name="KSO_WM_TEMPLATE_CATEGORY" val="diagram"/>
  <p:tag name="KSO_WM_TEMPLATE_INDEX" val="2023357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8"/>
  <p:tag name="KSO_WM_UNIT_PRESET_TEXT" val="单击此处添加内容"/>
  <p:tag name="KSO_WM_UNIT_TEXT_FILL_FORE_SCHEMECOLOR_INDEX" val="1"/>
  <p:tag name="KSO_WM_UNIT_TEXT_FILL_TYPE" val="1"/>
  <p:tag name="KSO_WM_DIAGRAM_MAX_ITEMCNT" val="5"/>
  <p:tag name="KSO_WM_DIAGRAM_MIN_ITEMCNT" val="5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ISLIDE.ICON" val="#407180;#406994;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764_3*l_h_i*1_1_1"/>
  <p:tag name="KSO_WM_TEMPLATE_CATEGORY" val="diagram"/>
  <p:tag name="KSO_WM_TEMPLATE_INDEX" val="20231764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3.678818897637804,&quot;left&quot;:3.7,&quot;top&quot;:72.48795275590551,&quot;width&quot;:939.21472440944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.800000011920929},&quot;type&quot;:1},&quot;glow&quot;:{&quot;colorType&quot;:0},&quot;line&quot;:{&quot;solidLine&quot;:{&quot;brightness&quot;:0.6000000238418579,&quot;colorType&quot;:1,&quot;foreColorIndex&quot;:5,&quot;transparency&quot;:0.7599999904632568},&quot;type&quot;:1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TEXT_FILL_FORE_SCHEMECOLOR_INDEX" val="1"/>
  <p:tag name="KSO_WM_UNIT_TEXT_FILL_TYPE" val="1"/>
  <p:tag name="KSO_WM_UNIT_TEXT_LINE_FORE_SCHEMECOLOR_INDEX_BRIGHTNESS" val="0.6"/>
  <p:tag name="KSO_WM_UNIT_TEXT_LINE_FORE_SCHEMECOLOR_INDEX" val="5"/>
  <p:tag name="KSO_WM_UNIT_TEXT_LINE_FILL_TYPE" val="2"/>
  <p:tag name="KSO_WM_UNIT_USESOURCEFORMAT_APPLY" val="1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764_3*l_h_i*1_2_1"/>
  <p:tag name="KSO_WM_TEMPLATE_CATEGORY" val="diagram"/>
  <p:tag name="KSO_WM_TEMPLATE_INDEX" val="20231764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3.678818897637804,&quot;left&quot;:3.7,&quot;top&quot;:72.48795275590551,&quot;width&quot;:939.21472440944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.800000011920929},&quot;type&quot;:1},&quot;glow&quot;:{&quot;colorType&quot;:0},&quot;line&quot;:{&quot;solidLine&quot;:{&quot;brightness&quot;:0.6000000238418579,&quot;colorType&quot;:1,&quot;foreColorIndex&quot;:5,&quot;transparency&quot;:0.7599999904632568},&quot;type&quot;:1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TEXT_FILL_FORE_SCHEMECOLOR_INDEX" val="1"/>
  <p:tag name="KSO_WM_UNIT_TEXT_FILL_TYPE" val="1"/>
  <p:tag name="KSO_WM_UNIT_TEXT_LINE_FORE_SCHEMECOLOR_INDEX_BRIGHTNESS" val="0.6"/>
  <p:tag name="KSO_WM_UNIT_TEXT_LINE_FORE_SCHEMECOLOR_INDEX" val="5"/>
  <p:tag name="KSO_WM_UNIT_TEXT_LINE_FILL_TYPE" val="2"/>
  <p:tag name="KSO_WM_UNIT_USESOURCEFORMAT_APPLY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764_3*l_h_i*1_3_1"/>
  <p:tag name="KSO_WM_TEMPLATE_CATEGORY" val="diagram"/>
  <p:tag name="KSO_WM_TEMPLATE_INDEX" val="20231764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3.678818897637804,&quot;left&quot;:3.7,&quot;top&quot;:72.48795275590551,&quot;width&quot;:939.214724409448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800000011920929,&quot;colorType&quot;:1,&quot;foreColorIndex&quot;:5,&quot;transparency&quot;:0.800000011920929},&quot;type&quot;:1},&quot;glow&quot;:{&quot;colorType&quot;:0},&quot;line&quot;:{&quot;solidLine&quot;:{&quot;brightness&quot;:0.6000000238418579,&quot;colorType&quot;:1,&quot;foreColorIndex&quot;:5,&quot;transparency&quot;:0.7599999904632568},&quot;type&quot;:1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TEXT_FILL_FORE_SCHEMECOLOR_INDEX" val="1"/>
  <p:tag name="KSO_WM_UNIT_TEXT_FILL_TYPE" val="1"/>
  <p:tag name="KSO_WM_UNIT_TEXT_LINE_FORE_SCHEMECOLOR_INDEX_BRIGHTNESS" val="0.6"/>
  <p:tag name="KSO_WM_UNIT_TEXT_LINE_FORE_SCHEMECOLOR_INDEX" val="5"/>
  <p:tag name="KSO_WM_UNIT_TEXT_LINE_FILL_TYPE" val="2"/>
  <p:tag name="KSO_WM_UNIT_USESOURCEFORMAT_APPLY" val="1"/>
</p:tagLst>
</file>

<file path=ppt/tags/tag244.xml><?xml version="1.0" encoding="utf-8"?>
<p:tagLst xmlns:p="http://schemas.openxmlformats.org/presentationml/2006/main">
  <p:tag name="KSO_WM_TEMPLATE_SUBCATEGORY" val="0"/>
  <p:tag name="KSO_WM_TEMPLATE_MASTER_TYPE" val="0"/>
  <p:tag name="KSO_WM_TEMPLATE_COLOR_TYPE" val="0"/>
  <p:tag name="KSO_WM_SLIDE_INDEX" val="1"/>
  <p:tag name="KSO_WM_TAG_VERSION" val="3.0"/>
  <p:tag name="KSO_WM_BEAUTIFY_FLAG" val="#wm#"/>
  <p:tag name="KSO_WM_TEMPLATE_CATEGORY" val="custom"/>
  <p:tag name="KSO_WM_SLIDE_TYPE" val="text"/>
  <p:tag name="KSO_WM_SLIDE_SUBTYPE" val="picTxt"/>
  <p:tag name="KSO_WM_SLIDE_SIZE" val="850.45*181.334"/>
  <p:tag name="KSO_WM_SLIDE_POSITION" val="54.75*305.058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1769"/>
  <p:tag name="KSO_WM_SLIDE_ID" val="custom20231769_1"/>
  <p:tag name="KSO_WM_SLIDE_ITEM_CNT" val="4"/>
</p:tagLst>
</file>

<file path=ppt/tags/tag24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4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4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4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4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general"/>
</p:tagLst>
</file>

<file path=ppt/tags/tag251.xml><?xml version="1.0" encoding="utf-8"?>
<p:tagLst xmlns:p="http://schemas.openxmlformats.org/presentationml/2006/main">
  <p:tag name="KSO_WM_SLIDE_BACKGROUND_TYPE" val="general"/>
</p:tagLst>
</file>

<file path=ppt/tags/tag252.xml><?xml version="1.0" encoding="utf-8"?>
<p:tagLst xmlns:p="http://schemas.openxmlformats.org/presentationml/2006/main">
  <p:tag name="KSO_WM_SLIDE_BACKGROUND_TYPE" val="general"/>
</p:tagLst>
</file>

<file path=ppt/tags/tag253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5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59.xml><?xml version="1.0" encoding="utf-8"?>
<p:tagLst xmlns:p="http://schemas.openxmlformats.org/presentationml/2006/main">
  <p:tag name="ISLIDE.ICON" val="#407180;#406994;#464976;#464963;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2_1_1"/>
  <p:tag name="KSO_WM_UNIT_ID" val="diagram20233144_1*l_h_f*2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443.98748031496064,&quot;left&quot;:14.5,&quot;top&quot;:75.91251968503937,&quot;width&quot;:909.7616535433071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6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6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91*6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2_1_1"/>
  <p:tag name="KSO_WM_UNIT_ID" val="diagram20233144_1*l_h_d*2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443.98748031496064,&quot;left&quot;:14.5,&quot;top&quot;:75.91251968503937,&quot;width&quot;:909.761653543307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ORE_SCHEMECOLOR_INDEX_BRIGHTNESS" val="0.6"/>
  <p:tag name="KSO_WM_UNIT_LINE_FILL_TYPE" val="2"/>
  <p:tag name="KSO_WM_UNIT_USESOURCEFORMAT_APPLY" val="1"/>
  <p:tag name="KSO_WM_DIAGRAM_USE_COLOR_VALUE" val="{&quot;color_scheme&quot;:1,&quot;color_type&quot;:1,&quot;theme_color_indexes&quot;:[]}"/>
</p:tagLst>
</file>

<file path=ppt/tags/tag26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2_1_1"/>
  <p:tag name="KSO_WM_UNIT_ID" val="diagram20233144_1*l_h_a*2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443.98748031496064,&quot;left&quot;:14.5,&quot;top&quot;:75.91251968503937,&quot;width&quot;:909.761653543307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8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-0.5"/>
  <p:tag name="KSO_WM_UNIT_SHADOW_SCHEMECOLOR_INDEX" val="5"/>
  <p:tag name="KSO_WM_UNIT_USESOURCEFORMAT_APPLY" val="1"/>
  <p:tag name="KSO_WM_DIAGRAM_USE_COLOR_VALUE" val="{&quot;color_scheme&quot;:1,&quot;color_type&quot;:1,&quot;theme_color_indexes&quot;:[]}"/>
</p:tagLst>
</file>

<file path=ppt/tags/tag26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91*6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2_2_1"/>
  <p:tag name="KSO_WM_UNIT_ID" val="diagram20233144_1*l_h_d*2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443.98748031496064,&quot;left&quot;:14.5,&quot;top&quot;:75.91251968503937,&quot;width&quot;:909.7616535433071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ORE_SCHEMECOLOR_INDEX_BRIGHTNESS" val="0.6"/>
  <p:tag name="KSO_WM_UNIT_LINE_FILL_TYPE" val="2"/>
  <p:tag name="KSO_WM_UNIT_USESOURCEFORMAT_APPLY" val="1"/>
  <p:tag name="KSO_WM_DIAGRAM_USE_COLOR_VALUE" val="{&quot;color_scheme&quot;:1,&quot;color_type&quot;:1,&quot;theme_color_indexes&quot;:[]}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f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43.98748031496064,&quot;left&quot;:14.5,&quot;top&quot;:75.91251968503937,&quot;width&quot;:938.8015748031496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d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UNIT_VALUE" val="449*449"/>
  <p:tag name="KSO_WM_DIAGRAM_MAX_ITEMCNT" val="4"/>
  <p:tag name="KSO_WM_DIAGRAM_MIN_ITEMCNT" val="2"/>
  <p:tag name="KSO_WM_DIAGRAM_VIRTUALLY_FRAME" val="{&quot;height&quot;:443.98748031496064,&quot;left&quot;:14.5,&quot;top&quot;:75.91251968503937,&quot;width&quot;:938.8015748031496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ORE_SCHEMECOLOR_INDEX_BRIGHTNESS" val="0.6"/>
  <p:tag name="KSO_WM_UNIT_LINE_FILL_TYPE" val="2"/>
  <p:tag name="KSO_WM_UNIT_USESOURCEFORMAT_APPLY" val="1"/>
  <p:tag name="KSO_WM_DIAGRAM_USE_COLOR_VALUE" val="{&quot;color_scheme&quot;:1,&quot;color_type&quot;:1,&quot;theme_color_indexes&quot;:[]}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d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UNIT_VALUE" val="449*449"/>
  <p:tag name="KSO_WM_DIAGRAM_MAX_ITEMCNT" val="4"/>
  <p:tag name="KSO_WM_DIAGRAM_MIN_ITEMCNT" val="2"/>
  <p:tag name="KSO_WM_DIAGRAM_VIRTUALLY_FRAME" val="{&quot;height&quot;:443.98748031496064,&quot;left&quot;:14.5,&quot;top&quot;:75.91251968503937,&quot;width&quot;:938.8015748031496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ORE_SCHEMECOLOR_INDEX_BRIGHTNESS" val="0.6"/>
  <p:tag name="KSO_WM_UNIT_LINE_FILL_TYPE" val="2"/>
  <p:tag name="KSO_WM_UNIT_USESOURCEFORMAT_APPLY" val="1"/>
  <p:tag name="KSO_WM_DIAGRAM_USE_COLOR_VALUE" val="{&quot;color_scheme&quot;:1,&quot;color_type&quot;:1,&quot;theme_color_indexes&quot;:[]}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d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UNIT_VALUE" val="449*449"/>
  <p:tag name="KSO_WM_DIAGRAM_MAX_ITEMCNT" val="4"/>
  <p:tag name="KSO_WM_DIAGRAM_MIN_ITEMCNT" val="2"/>
  <p:tag name="KSO_WM_DIAGRAM_VIRTUALLY_FRAME" val="{&quot;height&quot;:443.98748031496064,&quot;left&quot;:14.5,&quot;top&quot;:75.91251968503937,&quot;width&quot;:938.8015748031496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ORE_SCHEMECOLOR_INDEX_BRIGHTNESS" val="0.6"/>
  <p:tag name="KSO_WM_UNIT_LINE_FILL_TYPE" val="2"/>
  <p:tag name="KSO_WM_UNIT_USESOURCEFORMAT_APPLY" val="1"/>
  <p:tag name="KSO_WM_DIAGRAM_USE_COLOR_VALUE" val="{&quot;color_scheme&quot;:1,&quot;color_type&quot;:1,&quot;theme_color_indexes&quot;:[]}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d*1_4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UNIT_VALUE" val="449*449"/>
  <p:tag name="KSO_WM_DIAGRAM_MAX_ITEMCNT" val="4"/>
  <p:tag name="KSO_WM_DIAGRAM_MIN_ITEMCNT" val="2"/>
  <p:tag name="KSO_WM_DIAGRAM_VIRTUALLY_FRAME" val="{&quot;height&quot;:443.98748031496064,&quot;left&quot;:14.5,&quot;top&quot;:75.91251968503937,&quot;width&quot;:938.8015748031496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ORE_SCHEMECOLOR_INDEX_BRIGHTNESS" val="0.6"/>
  <p:tag name="KSO_WM_UNIT_LINE_FILL_TYPE" val="2"/>
  <p:tag name="KSO_WM_UNIT_USESOURCEFORMAT_APPLY" val="1"/>
  <p:tag name="KSO_WM_DIAGRAM_USE_COLOR_VALUE" val="{&quot;color_scheme&quot;:1,&quot;color_type&quot;:1,&quot;theme_color_indexes&quot;:[]}"/>
</p:tagLst>
</file>

<file path=ppt/tags/tag2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2_2_1"/>
  <p:tag name="KSO_WM_UNIT_ID" val="diagram20233144_1*l_h_a*2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443.98748031496064,&quot;left&quot;:14.5,&quot;top&quot;:75.91251968503937,&quot;width&quot;:909.761653543307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8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-0.5"/>
  <p:tag name="KSO_WM_UNIT_SHADOW_SCHEMECOLOR_INDEX" val="5"/>
  <p:tag name="KSO_WM_UNIT_USESOURCEFORMAT_APPLY" val="1"/>
  <p:tag name="KSO_WM_DIAGRAM_USE_COLOR_VALUE" val="{&quot;color_scheme&quot;:1,&quot;color_type&quot;:1,&quot;theme_color_indexes&quot;:[]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a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43.98748031496064,&quot;left&quot;:14.5,&quot;top&quot;:75.91251968503937,&quot;width&quot;:938.801574803149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-0.5"/>
  <p:tag name="KSO_WM_UNIT_SHADOW_SCHEMECOLOR_INDEX" val="5"/>
  <p:tag name="KSO_WM_UNIT_USESOURCEFORMAT_APPLY" val="1"/>
  <p:tag name="KSO_WM_DIAGRAM_USE_COLOR_VALUE" val="{&quot;color_scheme&quot;:1,&quot;color_type&quot;:1,&quot;theme_color_indexes&quot;:[]}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a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43.98748031496064,&quot;left&quot;:14.5,&quot;top&quot;:75.91251968503937,&quot;width&quot;:938.801574803149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-0.5"/>
  <p:tag name="KSO_WM_UNIT_SHADOW_SCHEMECOLOR_INDEX" val="5"/>
  <p:tag name="KSO_WM_UNIT_USESOURCEFORMAT_APPLY" val="1"/>
  <p:tag name="KSO_WM_DIAGRAM_USE_COLOR_VALUE" val="{&quot;color_scheme&quot;:1,&quot;color_type&quot;:1,&quot;theme_color_indexes&quot;:[]}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a*1_4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43.98748031496064,&quot;left&quot;:14.5,&quot;top&quot;:75.91251968503937,&quot;width&quot;:938.801574803149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-0.5"/>
  <p:tag name="KSO_WM_UNIT_SHADOW_SCHEMECOLOR_INDEX" val="5"/>
  <p:tag name="KSO_WM_UNIT_USESOURCEFORMAT_APPLY" val="1"/>
  <p:tag name="KSO_WM_DIAGRAM_USE_COLOR_VALUE" val="{&quot;color_scheme&quot;:1,&quot;color_type&quot;:1,&quot;theme_color_indexes&quot;:[]}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a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43.98748031496064,&quot;left&quot;:14.5,&quot;top&quot;:75.91251968503937,&quot;width&quot;:938.801574803149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_BRIGHTNESS" val="-0.5"/>
  <p:tag name="KSO_WM_UNIT_SHADOW_SCHEMECOLOR_INDEX" val="5"/>
  <p:tag name="KSO_WM_UNIT_USESOURCEFORMAT_APPLY" val="1"/>
  <p:tag name="KSO_WM_DIAGRAM_USE_COLOR_VALUE" val="{&quot;color_scheme&quot;:1,&quot;color_type&quot;:1,&quot;theme_color_indexes&quot;:[]}"/>
</p:tagLst>
</file>

<file path=ppt/tags/tag27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2_1_1"/>
  <p:tag name="KSO_WM_UNIT_ID" val="diagram20233144_1*l_h_f*2_1_1"/>
  <p:tag name="KSO_WM_TEMPLATE_CATEGORY" val="diagram"/>
  <p:tag name="KSO_WM_TEMPLATE_INDEX" val="20233144"/>
  <p:tag name="KSO_WM_UNIT_LAYERLEVEL" val="1_1_1"/>
  <p:tag name="KSO_WM_TAG_VERSION" val="3.0"/>
  <p:tag name="KSO_WM_BEAUTIFY_FLAG" val=""/>
  <p:tag name="KSO_WM_DIAGRAM_MAX_ITEMCNT" val="4"/>
  <p:tag name="KSO_WM_DIAGRAM_MIN_ITEMCNT" val="2"/>
  <p:tag name="KSO_WM_DIAGRAM_VIRTUALLY_FRAME" val="{&quot;height&quot;:437.59598425196845,&quot;left&quot;:14.504015748031495,&quot;top&quot;:75.91251968503937,&quot;width&quot;:909.7576377952757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6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2_1_1"/>
  <p:tag name="KSO_WM_UNIT_ID" val="diagram20233144_1*l_h_f*2_1_1"/>
  <p:tag name="KSO_WM_TEMPLATE_CATEGORY" val="diagram"/>
  <p:tag name="KSO_WM_TEMPLATE_INDEX" val="20233144"/>
  <p:tag name="KSO_WM_UNIT_LAYERLEVEL" val="1_1_1"/>
  <p:tag name="KSO_WM_TAG_VERSION" val="3.0"/>
  <p:tag name="KSO_WM_BEAUTIFY_FLAG" val=""/>
  <p:tag name="KSO_WM_DIAGRAM_MAX_ITEMCNT" val="4"/>
  <p:tag name="KSO_WM_DIAGRAM_MIN_ITEMCNT" val="2"/>
  <p:tag name="KSO_WM_DIAGRAM_VIRTUALLY_FRAME" val="{&quot;height&quot;:443.98748031496064,&quot;left&quot;:14.5,&quot;top&quot;:75.91251968503937,&quot;width&quot;:909.7616535433071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6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2_1_1"/>
  <p:tag name="KSO_WM_UNIT_ID" val="diagram20233144_1*l_h_f*2_1_1"/>
  <p:tag name="KSO_WM_TEMPLATE_CATEGORY" val="diagram"/>
  <p:tag name="KSO_WM_TEMPLATE_INDEX" val="20233144"/>
  <p:tag name="KSO_WM_UNIT_LAYERLEVEL" val="1_1_1"/>
  <p:tag name="KSO_WM_TAG_VERSION" val="3.0"/>
  <p:tag name="KSO_WM_BEAUTIFY_FLAG" val=""/>
  <p:tag name="KSO_WM_DIAGRAM_MAX_ITEMCNT" val="4"/>
  <p:tag name="KSO_WM_DIAGRAM_MIN_ITEMCNT" val="2"/>
  <p:tag name="KSO_WM_DIAGRAM_VIRTUALLY_FRAME" val="{&quot;height&quot;:443.98748031496064,&quot;left&quot;:14.5,&quot;top&quot;:75.91251968503937,&quot;width&quot;:909.7616535433071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6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2_1_1"/>
  <p:tag name="KSO_WM_UNIT_ID" val="diagram20233144_1*l_h_f*2_1_1"/>
  <p:tag name="KSO_WM_TEMPLATE_CATEGORY" val="diagram"/>
  <p:tag name="KSO_WM_TEMPLATE_INDEX" val="20233144"/>
  <p:tag name="KSO_WM_UNIT_LAYERLEVEL" val="1_1_1"/>
  <p:tag name="KSO_WM_TAG_VERSION" val="3.0"/>
  <p:tag name="KSO_WM_BEAUTIFY_FLAG" val=""/>
  <p:tag name="KSO_WM_DIAGRAM_MAX_ITEMCNT" val="4"/>
  <p:tag name="KSO_WM_DIAGRAM_MIN_ITEMCNT" val="2"/>
  <p:tag name="KSO_WM_DIAGRAM_VIRTUALLY_FRAME" val="{&quot;height&quot;:443.98748031496064,&quot;left&quot;:14.5,&quot;top&quot;:75.91251968503937,&quot;width&quot;:909.7616535433071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6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1"/>
  <p:tag name="KSO_WM_DIAGRAM_USE_COLOR_VALUE" val="{&quot;color_scheme&quot;:1,&quot;color_type&quot;:1,&quot;theme_color_indexes&quot;:[]}"/>
</p:tagLst>
</file>

<file path=ppt/tags/tag278.xml><?xml version="1.0" encoding="utf-8"?>
<p:tagLst xmlns:p="http://schemas.openxmlformats.org/presentationml/2006/main">
  <p:tag name="KSO_WM_SLIDE_ITEM_CNT" val="2"/>
</p:tagLst>
</file>

<file path=ppt/tags/tag27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81.xml><?xml version="1.0" encoding="utf-8"?>
<p:tagLst xmlns:p="http://schemas.openxmlformats.org/presentationml/2006/main">
  <p:tag name="KSO_WM_SLIDE_ID" val="custom20231248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248"/>
  <p:tag name="KSO_WM_SLIDE_TYPE" val="text"/>
  <p:tag name="KSO_WM_SLIDE_SUBTYPE" val="picTxt"/>
  <p:tag name="KSO_WM_SLIDE_SIZE" val="842*540"/>
  <p:tag name="KSO_WM_SLIDE_POSITION" val="69*0"/>
  <p:tag name="KSO_WM_SLIDE_LAYOUT" val="a_d_f"/>
  <p:tag name="KSO_WM_SLIDE_LAYOUT_CNT" val="1_8_1"/>
  <p:tag name="KSO_WM_SPECIAL_SOURCE" val="bdnull"/>
</p:tagLst>
</file>

<file path=ppt/tags/tag282.xml><?xml version="1.0" encoding="utf-8"?>
<p:tagLst xmlns:p="http://schemas.openxmlformats.org/presentationml/2006/main">
  <p:tag name="KSO_WPP_MARK_KEY" val="71f41670-5347-466c-bc7d-645f4925045d"/>
  <p:tag name="RESOURCE_RECORD_KEY" val="{&quot;65&quot;:[20234442],&quot;70&quot;:[3312888,3312644,3322059,3322219,3314209,3312138,3315609,3321961,3321866,3325112,3322406,3320075,3312559,3321864,3312481]}"/>
  <p:tag name="COMMONDATA" val="eyJjb3VudCI6NCwiaGRpZCI6ImY2ODRlMjY4MWNiMjBhMDgxMTcxNzVmY2MyZDdhMzRkIiwidXNlckNvdW50IjozfQ=="/>
  <p:tag name="commondata" val="eyJjb3VudCI6NSwiaGRpZCI6IjhhZmQyMDJkN2VhNDA4YWFkNTgzNTllNWQzZTU4YWJlIiwidXNlckNvdW50IjoxfQ==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Cryptonary Template">
  <a:themeElements>
    <a:clrScheme name="Cryptonary - Tosca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08DA76"/>
      </a:accent1>
      <a:accent2>
        <a:srgbClr val="11B797"/>
      </a:accent2>
      <a:accent3>
        <a:srgbClr val="FFCF18"/>
      </a:accent3>
      <a:accent4>
        <a:srgbClr val="FF8818"/>
      </a:accent4>
      <a:accent5>
        <a:srgbClr val="00FFED"/>
      </a:accent5>
      <a:accent6>
        <a:srgbClr val="00B8BA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E5EBFF"/>
      </a:dk2>
      <a:lt2>
        <a:srgbClr val="FFFFFF"/>
      </a:lt2>
      <a:accent1>
        <a:srgbClr val="2956FF"/>
      </a:accent1>
      <a:accent2>
        <a:srgbClr val="0FD374"/>
      </a:accent2>
      <a:accent3>
        <a:srgbClr val="FFD247"/>
      </a:accent3>
      <a:accent4>
        <a:srgbClr val="FF7429"/>
      </a:accent4>
      <a:accent5>
        <a:srgbClr val="F84949"/>
      </a:accent5>
      <a:accent6>
        <a:srgbClr val="8337FF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自定义 27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376FFF"/>
      </a:accent1>
      <a:accent2>
        <a:srgbClr val="17D594"/>
      </a:accent2>
      <a:accent3>
        <a:srgbClr val="FFC000"/>
      </a:accent3>
      <a:accent4>
        <a:srgbClr val="FF7429"/>
      </a:accent4>
      <a:accent5>
        <a:srgbClr val="F84949"/>
      </a:accent5>
      <a:accent6>
        <a:srgbClr val="8830FE"/>
      </a:accent6>
      <a:hlink>
        <a:srgbClr val="304FFE"/>
      </a:hlink>
      <a:folHlink>
        <a:srgbClr val="492067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主题​​">
  <a:themeElements>
    <a:clrScheme name="自定义 165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376FFF"/>
      </a:accent1>
      <a:accent2>
        <a:srgbClr val="FF7429"/>
      </a:accent2>
      <a:accent3>
        <a:srgbClr val="8830FE"/>
      </a:accent3>
      <a:accent4>
        <a:srgbClr val="17D594"/>
      </a:accent4>
      <a:accent5>
        <a:srgbClr val="F84949"/>
      </a:accent5>
      <a:accent6>
        <a:srgbClr val="FFC000"/>
      </a:accent6>
      <a:hlink>
        <a:srgbClr val="304FFE"/>
      </a:hlink>
      <a:folHlink>
        <a:srgbClr val="492067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ctr">
        <a:noAutofit/>
      </a:bodyPr>
      <a:lstStyle>
        <a:defPPr algn="l">
          <a:defRPr lang="zh-CN" altLang="en-US" sz="2400" kern="0" dirty="0">
            <a:solidFill>
              <a:schemeClr val="dk1">
                <a:lumMod val="85000"/>
                <a:lumOff val="15000"/>
              </a:schemeClr>
            </a:solidFill>
            <a:latin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​​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F84949"/>
      </a:accent1>
      <a:accent2>
        <a:srgbClr val="FF7429"/>
      </a:accent2>
      <a:accent3>
        <a:srgbClr val="8830FE"/>
      </a:accent3>
      <a:accent4>
        <a:srgbClr val="17D594"/>
      </a:accent4>
      <a:accent5>
        <a:srgbClr val="376FFF"/>
      </a:accent5>
      <a:accent6>
        <a:srgbClr val="FFC000"/>
      </a:accent6>
      <a:hlink>
        <a:srgbClr val="304FFE"/>
      </a:hlink>
      <a:folHlink>
        <a:srgbClr val="492067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ctr">
        <a:noAutofit/>
      </a:bodyPr>
      <a:lstStyle>
        <a:defPPr algn="l">
          <a:defRPr lang="zh-CN" altLang="en-US" sz="2400" kern="0" dirty="0">
            <a:solidFill>
              <a:schemeClr val="dk1">
                <a:lumMod val="85000"/>
                <a:lumOff val="15000"/>
              </a:schemeClr>
            </a:solidFill>
            <a:latin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2848</Words>
  <Application>WPS 演示</Application>
  <PresentationFormat>宽屏</PresentationFormat>
  <Paragraphs>391</Paragraphs>
  <Slides>16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Montserrat Hairline</vt:lpstr>
      <vt:lpstr>Wingdings</vt:lpstr>
      <vt:lpstr>HarmonyOS Sans SC</vt:lpstr>
      <vt:lpstr>system-ui</vt:lpstr>
      <vt:lpstr>Segoe Print</vt:lpstr>
      <vt:lpstr>Times New Roman</vt:lpstr>
      <vt:lpstr>Arial Unicode MS</vt:lpstr>
      <vt:lpstr>Cryptonary Template</vt:lpstr>
      <vt:lpstr>1_Office 主题​​</vt:lpstr>
      <vt:lpstr>6_Office 主题​​</vt:lpstr>
      <vt:lpstr>7_Office 主题​​</vt:lpstr>
      <vt:lpstr>8_Office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斯文的外表</cp:lastModifiedBy>
  <cp:revision>658</cp:revision>
  <dcterms:created xsi:type="dcterms:W3CDTF">2024-06-26T07:40:00Z</dcterms:created>
  <dcterms:modified xsi:type="dcterms:W3CDTF">2024-10-16T13:09:15Z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E0ED862CDC634711A4325CC42E515CAC_13</vt:lpwstr>
  </property>
  <property fmtid="{D5CDD505-2E9C-101B-9397-08002B2CF9AE}" pid="3" name="KSOProductBuildVer">
    <vt:lpwstr>2052-12.1.0.18276</vt:lpwstr>
  </property>
  <property fmtid="{D5CDD505-2E9C-101B-9397-08002B2CF9AE}" pid="4" name="KSOTemplateUUID">
    <vt:lpwstr>v1.0_mb_vCwznd35X+QQGDeGZ069yQ==</vt:lpwstr>
  </property>
</Properties>
</file>