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21"/>
  </p:notesMasterIdLst>
  <p:sldIdLst>
    <p:sldId id="319" r:id="rId4"/>
    <p:sldId id="379" r:id="rId5"/>
    <p:sldId id="354" r:id="rId6"/>
    <p:sldId id="367" r:id="rId7"/>
    <p:sldId id="368" r:id="rId8"/>
    <p:sldId id="361" r:id="rId9"/>
    <p:sldId id="378" r:id="rId10"/>
    <p:sldId id="372" r:id="rId11"/>
    <p:sldId id="373" r:id="rId12"/>
    <p:sldId id="374" r:id="rId13"/>
    <p:sldId id="369" r:id="rId14"/>
    <p:sldId id="370" r:id="rId15"/>
    <p:sldId id="371" r:id="rId16"/>
    <p:sldId id="375" r:id="rId17"/>
    <p:sldId id="376" r:id="rId18"/>
    <p:sldId id="377" r:id="rId19"/>
    <p:sldId id="320" r:id="rId20"/>
  </p:sldIdLst>
  <p:sldSz cx="9144000" cy="6858000" type="screen4x3"/>
  <p:notesSz cx="6858000" cy="9144000"/>
  <p:defaultTextStyle>
    <a:defPPr>
      <a:defRPr lang="zh-CN"/>
    </a:defPPr>
    <a:lvl1pPr algn="l" rtl="0" fontAlgn="base">
      <a:spcBef>
        <a:spcPct val="0"/>
      </a:spcBef>
      <a:spcAft>
        <a:spcPct val="0"/>
      </a:spcAft>
      <a:defRPr i="1" kern="1200">
        <a:solidFill>
          <a:schemeClr val="tx1"/>
        </a:solidFill>
        <a:latin typeface="Arial" charset="0"/>
        <a:ea typeface="华文细黑"/>
        <a:cs typeface="华文细黑"/>
      </a:defRPr>
    </a:lvl1pPr>
    <a:lvl2pPr marL="457200" algn="l" rtl="0" fontAlgn="base">
      <a:spcBef>
        <a:spcPct val="0"/>
      </a:spcBef>
      <a:spcAft>
        <a:spcPct val="0"/>
      </a:spcAft>
      <a:defRPr i="1" kern="1200">
        <a:solidFill>
          <a:schemeClr val="tx1"/>
        </a:solidFill>
        <a:latin typeface="Arial" charset="0"/>
        <a:ea typeface="华文细黑"/>
        <a:cs typeface="华文细黑"/>
      </a:defRPr>
    </a:lvl2pPr>
    <a:lvl3pPr marL="914400" algn="l" rtl="0" fontAlgn="base">
      <a:spcBef>
        <a:spcPct val="0"/>
      </a:spcBef>
      <a:spcAft>
        <a:spcPct val="0"/>
      </a:spcAft>
      <a:defRPr i="1" kern="1200">
        <a:solidFill>
          <a:schemeClr val="tx1"/>
        </a:solidFill>
        <a:latin typeface="Arial" charset="0"/>
        <a:ea typeface="华文细黑"/>
        <a:cs typeface="华文细黑"/>
      </a:defRPr>
    </a:lvl3pPr>
    <a:lvl4pPr marL="1371600" algn="l" rtl="0" fontAlgn="base">
      <a:spcBef>
        <a:spcPct val="0"/>
      </a:spcBef>
      <a:spcAft>
        <a:spcPct val="0"/>
      </a:spcAft>
      <a:defRPr i="1" kern="1200">
        <a:solidFill>
          <a:schemeClr val="tx1"/>
        </a:solidFill>
        <a:latin typeface="Arial" charset="0"/>
        <a:ea typeface="华文细黑"/>
        <a:cs typeface="华文细黑"/>
      </a:defRPr>
    </a:lvl4pPr>
    <a:lvl5pPr marL="1828800" algn="l" rtl="0" fontAlgn="base">
      <a:spcBef>
        <a:spcPct val="0"/>
      </a:spcBef>
      <a:spcAft>
        <a:spcPct val="0"/>
      </a:spcAft>
      <a:defRPr i="1" kern="1200">
        <a:solidFill>
          <a:schemeClr val="tx1"/>
        </a:solidFill>
        <a:latin typeface="Arial" charset="0"/>
        <a:ea typeface="华文细黑"/>
        <a:cs typeface="华文细黑"/>
      </a:defRPr>
    </a:lvl5pPr>
    <a:lvl6pPr marL="2286000" algn="l" defTabSz="914400" rtl="0" eaLnBrk="1" latinLnBrk="0" hangingPunct="1">
      <a:defRPr i="1" kern="1200">
        <a:solidFill>
          <a:schemeClr val="tx1"/>
        </a:solidFill>
        <a:latin typeface="Arial" charset="0"/>
        <a:ea typeface="华文细黑"/>
        <a:cs typeface="华文细黑"/>
      </a:defRPr>
    </a:lvl6pPr>
    <a:lvl7pPr marL="2743200" algn="l" defTabSz="914400" rtl="0" eaLnBrk="1" latinLnBrk="0" hangingPunct="1">
      <a:defRPr i="1" kern="1200">
        <a:solidFill>
          <a:schemeClr val="tx1"/>
        </a:solidFill>
        <a:latin typeface="Arial" charset="0"/>
        <a:ea typeface="华文细黑"/>
        <a:cs typeface="华文细黑"/>
      </a:defRPr>
    </a:lvl7pPr>
    <a:lvl8pPr marL="3200400" algn="l" defTabSz="914400" rtl="0" eaLnBrk="1" latinLnBrk="0" hangingPunct="1">
      <a:defRPr i="1" kern="1200">
        <a:solidFill>
          <a:schemeClr val="tx1"/>
        </a:solidFill>
        <a:latin typeface="Arial" charset="0"/>
        <a:ea typeface="华文细黑"/>
        <a:cs typeface="华文细黑"/>
      </a:defRPr>
    </a:lvl8pPr>
    <a:lvl9pPr marL="3657600" algn="l" defTabSz="914400" rtl="0" eaLnBrk="1" latinLnBrk="0" hangingPunct="1">
      <a:defRPr i="1" kern="1200">
        <a:solidFill>
          <a:schemeClr val="tx1"/>
        </a:solidFill>
        <a:latin typeface="Arial" charset="0"/>
        <a:ea typeface="华文细黑"/>
        <a:cs typeface="华文细黑"/>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0099"/>
    <a:srgbClr val="1C1C1C"/>
    <a:srgbClr val="080808"/>
    <a:srgbClr val="C02500"/>
    <a:srgbClr val="FF6743"/>
    <a:srgbClr val="FF3300"/>
    <a:srgbClr val="FF99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55" autoAdjust="0"/>
  </p:normalViewPr>
  <p:slideViewPr>
    <p:cSldViewPr>
      <p:cViewPr>
        <p:scale>
          <a:sx n="100" d="100"/>
          <a:sy n="100" d="100"/>
        </p:scale>
        <p:origin x="-1098" y="-72"/>
      </p:cViewPr>
      <p:guideLst>
        <p:guide orient="horz" pos="2542"/>
        <p:guide orient="horz" pos="3948"/>
        <p:guide orient="horz" pos="165"/>
        <p:guide pos="5482"/>
        <p:guide pos="2959"/>
        <p:guide pos="26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华文细黑" panose="02010600040101010101" pitchFamily="2" charset="-122"/>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Arial" panose="020B0604020202020204" pitchFamily="34" charset="0"/>
                <a:ea typeface="华文细黑" panose="02010600040101010101" pitchFamily="2" charset="-122"/>
                <a:cs typeface="+mn-cs"/>
              </a:defRPr>
            </a:lvl1pPr>
          </a:lstStyle>
          <a:p>
            <a:pPr>
              <a:defRPr/>
            </a:pPr>
            <a:endParaRPr lang="en-US"/>
          </a:p>
        </p:txBody>
      </p:sp>
      <p:sp>
        <p:nvSpPr>
          <p:cNvPr id="37892"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ea typeface="华文细黑" panose="02010600040101010101" pitchFamily="2" charset="-122"/>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lstStyle>
            <a:lvl1pPr algn="r" eaLnBrk="1" hangingPunct="1">
              <a:buFont typeface="Arial" panose="020B0604020202020204" pitchFamily="34" charset="0"/>
              <a:buNone/>
              <a:defRPr sz="1200">
                <a:latin typeface="Arial" panose="020B0604020202020204" pitchFamily="34" charset="0"/>
                <a:ea typeface="华文细黑" panose="02010600040101010101" pitchFamily="2" charset="-122"/>
                <a:cs typeface="+mn-cs"/>
              </a:defRPr>
            </a:lvl1pPr>
          </a:lstStyle>
          <a:p>
            <a:pPr>
              <a:defRPr/>
            </a:pPr>
            <a:fld id="{F17A2CC2-9270-47DC-8750-C9FA4823F2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华文细黑"/>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华文细黑"/>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华文细黑"/>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华文细黑"/>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华文细黑"/>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p:cNvSpPr>
          <p:nvPr>
            <p:ph type="sldImg" idx="2"/>
          </p:nvPr>
        </p:nvSpPr>
        <p:spPr/>
      </p:sp>
      <p:sp>
        <p:nvSpPr>
          <p:cNvPr id="41986" name="文本占位符 2"/>
          <p:cNvSpPr>
            <a:spLocks noGrp="1"/>
          </p:cNvSpPr>
          <p:nvPr>
            <p:ph type="body" idx="3"/>
          </p:nvPr>
        </p:nvSpPr>
        <p:spPr>
          <a:noFill/>
        </p:spPr>
        <p:txBody>
          <a:bodyPr>
            <a:prstTxWarp prst="textNoShape">
              <a:avLst/>
            </a:prstTxWarp>
          </a:bodyPr>
          <a:lstStyle/>
          <a:p>
            <a:endParaRPr lang="zh-CN" altLang="en-US" smtClean="0">
              <a:latin typeface="Arial" charset="0"/>
              <a:ea typeface="华文细黑"/>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p:sp>
      <p:sp>
        <p:nvSpPr>
          <p:cNvPr id="45058" name="Rectangle 3"/>
          <p:cNvSpPr>
            <a:spLocks noGrp="1" noChangeArrowheads="1"/>
          </p:cNvSpPr>
          <p:nvPr>
            <p:ph type="body" idx="1"/>
          </p:nvPr>
        </p:nvSpPr>
        <p:spPr>
          <a:noFill/>
        </p:spPr>
        <p:txBody>
          <a:bodyPr>
            <a:prstTxWarp prst="textNoShape">
              <a:avLst/>
            </a:prstTxWarp>
          </a:bodyPr>
          <a:lstStyle/>
          <a:p>
            <a:endParaRPr lang="zh-CN" altLang="en-US" smtClean="0">
              <a:latin typeface="Arial" charset="0"/>
              <a:ea typeface="华文细黑"/>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sldNum" sz="quarter" idx="10"/>
          </p:nvPr>
        </p:nvSpPr>
        <p:spPr>
          <a:ln/>
        </p:spPr>
        <p:txBody>
          <a:bodyPr/>
          <a:lstStyle>
            <a:lvl1pPr>
              <a:defRPr/>
            </a:lvl1pPr>
          </a:lstStyle>
          <a:p>
            <a:pPr>
              <a:defRPr/>
            </a:pPr>
            <a:fld id="{4C620557-78E9-4C69-88D3-7256DA5DD2EE}"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a:ln/>
        </p:spPr>
        <p:txBody>
          <a:bodyPr/>
          <a:lstStyle>
            <a:lvl1pPr>
              <a:defRPr/>
            </a:lvl1pPr>
          </a:lstStyle>
          <a:p>
            <a:pPr>
              <a:defRPr/>
            </a:pPr>
            <a:fld id="{97CBC49E-C93E-46D1-A58F-FFE13E3D0659}"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a:ln/>
        </p:spPr>
        <p:txBody>
          <a:bodyPr/>
          <a:lstStyle>
            <a:lvl1pPr>
              <a:defRPr/>
            </a:lvl1pPr>
          </a:lstStyle>
          <a:p>
            <a:pPr>
              <a:defRPr/>
            </a:pPr>
            <a:fld id="{F6ADA2D1-E664-40BE-8686-BEEA8AC03A99}"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a:ln/>
        </p:spPr>
        <p:txBody>
          <a:bodyPr/>
          <a:lstStyle>
            <a:lvl1pPr>
              <a:defRPr/>
            </a:lvl1pPr>
          </a:lstStyle>
          <a:p>
            <a:pPr>
              <a:defRPr/>
            </a:pPr>
            <a:fld id="{ADA0B577-F31B-4E82-A96A-8FFBADAF0985}" type="slidenum">
              <a:rPr lang="zh-CN" altLang="en-US"/>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517F4E33-F382-42CD-BFD2-D689E739FA4B}" type="slidenum">
              <a:rPr lang="zh-CN" alt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8497A985-F9E3-4455-899B-A5099E489BAB}" type="slidenum">
              <a:rPr lang="zh-CN" alt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5FF7C524-0B7C-4ED9-8D1E-5616DC53F985}" type="slidenum">
              <a:rPr lang="zh-CN" alt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E71D8DCD-23F4-41E8-9302-C386DF207998}" type="slidenum">
              <a:rPr lang="zh-CN" alt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5D889D55-772D-4DEE-99BC-BF234C070E3E}" type="slidenum">
              <a:rPr lang="zh-CN" alt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D7B1FD50-2FB8-4435-9456-4118EF02E182}" type="slidenum">
              <a:rPr lang="zh-CN" alt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BC041076-3812-4AD2-AC1F-E317D2004102}" type="slidenum">
              <a:rPr lang="zh-CN" alt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sldNum" sz="quarter" idx="10"/>
          </p:nvPr>
        </p:nvSpPr>
        <p:spPr>
          <a:ln/>
        </p:spPr>
        <p:txBody>
          <a:bodyPr/>
          <a:lstStyle>
            <a:lvl1pPr>
              <a:defRPr/>
            </a:lvl1pPr>
          </a:lstStyle>
          <a:p>
            <a:pPr>
              <a:defRPr/>
            </a:pPr>
            <a:fld id="{0F51485A-123D-4A8B-AD9C-E18000EA3886}" type="slidenum">
              <a:rPr lang="zh-CN" altLang="en-US"/>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DD58720F-0C00-4913-8D9D-88A5B7B948BC}" type="slidenum">
              <a:rPr lang="zh-CN" alt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385D1D91-88C8-44CF-AC80-051453D65202}" type="slidenum">
              <a:rPr lang="zh-CN" alt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2BE8341D-79DC-4423-82FA-888F00908B24}" type="slidenum">
              <a:rPr lang="zh-CN" alt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579B8F43-A87A-4505-B9C0-3E2E632FF9EE}" type="slidenum">
              <a:rPr lang="zh-CN" alt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sldNum" sz="quarter" idx="10"/>
          </p:nvPr>
        </p:nvSpPr>
        <p:spPr>
          <a:ln/>
        </p:spPr>
        <p:txBody>
          <a:bodyPr/>
          <a:lstStyle>
            <a:lvl1pPr>
              <a:defRPr/>
            </a:lvl1pPr>
          </a:lstStyle>
          <a:p>
            <a:pPr>
              <a:defRPr/>
            </a:pPr>
            <a:fld id="{43515E56-E8AE-4E93-B58E-7521FC78E01D}"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sldNum" sz="quarter" idx="10"/>
          </p:nvPr>
        </p:nvSpPr>
        <p:spPr>
          <a:ln/>
        </p:spPr>
        <p:txBody>
          <a:bodyPr/>
          <a:lstStyle>
            <a:lvl1pPr>
              <a:defRPr/>
            </a:lvl1pPr>
          </a:lstStyle>
          <a:p>
            <a:pPr>
              <a:defRPr/>
            </a:pPr>
            <a:fld id="{C5FB9892-B6BC-499E-9A97-422B18049A48}"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a:ln/>
        </p:spPr>
        <p:txBody>
          <a:bodyPr/>
          <a:lstStyle>
            <a:lvl1pPr>
              <a:defRPr/>
            </a:lvl1pPr>
          </a:lstStyle>
          <a:p>
            <a:pPr>
              <a:defRPr/>
            </a:pPr>
            <a:fld id="{D92B5E79-FC7F-45C4-A38D-39B0D39EE619}"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462D1B7-C01A-4F46-BB23-A89267BF2AEB}"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a:ln/>
        </p:spPr>
        <p:txBody>
          <a:bodyPr/>
          <a:lstStyle>
            <a:lvl1pPr>
              <a:defRPr/>
            </a:lvl1pPr>
          </a:lstStyle>
          <a:p>
            <a:pPr>
              <a:defRPr/>
            </a:pPr>
            <a:fld id="{3D20E126-B236-4EAA-AEFD-17DD5D34BBD2}"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a:ln/>
        </p:spPr>
        <p:txBody>
          <a:bodyPr/>
          <a:lstStyle>
            <a:lvl1pPr>
              <a:defRPr/>
            </a:lvl1pPr>
          </a:lstStyle>
          <a:p>
            <a:pPr>
              <a:defRPr/>
            </a:pPr>
            <a:fld id="{FA2B7440-3CD0-4318-8E9D-4C543448CCFA}"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haishihong2"/>
          <p:cNvPicPr>
            <a:picLocks noChangeAspect="1" noChangeArrowheads="1"/>
          </p:cNvPicPr>
          <p:nvPr/>
        </p:nvPicPr>
        <p:blipFill>
          <a:blip r:embed="rId13"/>
          <a:srcRect/>
          <a:stretch>
            <a:fillRect/>
          </a:stretch>
        </p:blipFill>
        <p:spPr bwMode="auto">
          <a:xfrm>
            <a:off x="0" y="0"/>
            <a:ext cx="9180513" cy="6884988"/>
          </a:xfrm>
          <a:prstGeom prst="rect">
            <a:avLst/>
          </a:prstGeom>
          <a:noFill/>
          <a:ln w="9525">
            <a:noFill/>
            <a:miter lim="800000"/>
            <a:headEnd/>
            <a:tailEnd/>
          </a:ln>
        </p:spPr>
      </p:pic>
      <p:sp>
        <p:nvSpPr>
          <p:cNvPr id="1027" name="Rectangle 4"/>
          <p:cNvSpPr>
            <a:spLocks noGrp="1" noChangeArrowheads="1"/>
          </p:cNvSpPr>
          <p:nvPr>
            <p:ph type="sldNum" sz="quarter" idx="4"/>
          </p:nvPr>
        </p:nvSpPr>
        <p:spPr bwMode="auto">
          <a:xfrm>
            <a:off x="8316913" y="6381750"/>
            <a:ext cx="360362" cy="268288"/>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buFont typeface="Arial" charset="0"/>
              <a:buNone/>
              <a:defRPr sz="1000" b="1"/>
            </a:lvl1pPr>
          </a:lstStyle>
          <a:p>
            <a:pPr>
              <a:defRPr/>
            </a:pPr>
            <a:fld id="{88820EDA-F686-4C71-8DDE-3ABE0B7F54A8}" type="slidenum">
              <a:rPr lang="zh-CN" altLang="en-US"/>
              <a:pPr>
                <a:defRPr/>
              </a:pPr>
              <a:t>‹#›</a:t>
            </a:fld>
            <a:endParaRPr lang="en-US" altLang="zh-CN"/>
          </a:p>
        </p:txBody>
      </p:sp>
      <p:grpSp>
        <p:nvGrpSpPr>
          <p:cNvPr id="1028" name="Group 4"/>
          <p:cNvGrpSpPr>
            <a:grpSpLocks/>
          </p:cNvGrpSpPr>
          <p:nvPr/>
        </p:nvGrpSpPr>
        <p:grpSpPr bwMode="auto">
          <a:xfrm>
            <a:off x="-53975" y="-28575"/>
            <a:ext cx="9290050" cy="893763"/>
            <a:chOff x="0" y="0"/>
            <a:chExt cx="5853" cy="564"/>
          </a:xfrm>
        </p:grpSpPr>
        <p:pic>
          <p:nvPicPr>
            <p:cNvPr id="1029" name="矩形 5"/>
            <p:cNvPicPr>
              <a:picLocks noChangeArrowheads="1"/>
            </p:cNvPicPr>
            <p:nvPr/>
          </p:nvPicPr>
          <p:blipFill>
            <a:blip r:embed="rId14"/>
            <a:srcRect/>
            <a:stretch>
              <a:fillRect/>
            </a:stretch>
          </p:blipFill>
          <p:spPr bwMode="auto">
            <a:xfrm>
              <a:off x="0" y="0"/>
              <a:ext cx="5853" cy="564"/>
            </a:xfrm>
            <a:prstGeom prst="rect">
              <a:avLst/>
            </a:prstGeom>
            <a:noFill/>
            <a:ln w="9525">
              <a:noFill/>
              <a:miter lim="800000"/>
              <a:headEnd/>
              <a:tailEnd/>
            </a:ln>
          </p:spPr>
        </p:pic>
        <p:sp>
          <p:nvSpPr>
            <p:cNvPr id="1030" name="Text Box 6"/>
            <p:cNvSpPr txBox="1">
              <a:spLocks noChangeArrowheads="1"/>
            </p:cNvSpPr>
            <p:nvPr/>
          </p:nvSpPr>
          <p:spPr bwMode="auto">
            <a:xfrm>
              <a:off x="35" y="19"/>
              <a:ext cx="5783" cy="495"/>
            </a:xfrm>
            <a:prstGeom prst="rect">
              <a:avLst/>
            </a:prstGeom>
            <a:noFill/>
            <a:ln>
              <a:noFill/>
            </a:ln>
            <a:extLst>
              <a:ext uri="{909E8E84-426E-40DD-AFC4-6F175D3DCCD1}"/>
              <a:ext uri="{91240B29-F687-4F45-9708-019B960494DF}"/>
            </a:extLst>
          </p:spPr>
          <p:txBody>
            <a:bodyPr/>
            <a:lstStyle>
              <a:lvl1pPr>
                <a:defRPr i="1">
                  <a:solidFill>
                    <a:schemeClr val="tx1"/>
                  </a:solidFill>
                  <a:latin typeface="Arial" panose="020B0604020202020204" pitchFamily="34" charset="0"/>
                  <a:ea typeface="华文细黑" panose="02010600040101010101" pitchFamily="2" charset="-122"/>
                </a:defRPr>
              </a:lvl1pPr>
              <a:lvl2pPr marL="742950" indent="-285750">
                <a:defRPr i="1">
                  <a:solidFill>
                    <a:schemeClr val="tx1"/>
                  </a:solidFill>
                  <a:latin typeface="Arial" panose="020B0604020202020204" pitchFamily="34" charset="0"/>
                  <a:ea typeface="华文细黑" panose="02010600040101010101" pitchFamily="2" charset="-122"/>
                </a:defRPr>
              </a:lvl2pPr>
              <a:lvl3pPr marL="1143000" indent="-228600">
                <a:defRPr i="1">
                  <a:solidFill>
                    <a:schemeClr val="tx1"/>
                  </a:solidFill>
                  <a:latin typeface="Arial" panose="020B0604020202020204" pitchFamily="34" charset="0"/>
                  <a:ea typeface="华文细黑" panose="02010600040101010101" pitchFamily="2" charset="-122"/>
                </a:defRPr>
              </a:lvl3pPr>
              <a:lvl4pPr marL="1600200" indent="-228600">
                <a:defRPr i="1">
                  <a:solidFill>
                    <a:schemeClr val="tx1"/>
                  </a:solidFill>
                  <a:latin typeface="Arial" panose="020B0604020202020204" pitchFamily="34" charset="0"/>
                  <a:ea typeface="华文细黑" panose="02010600040101010101" pitchFamily="2" charset="-122"/>
                </a:defRPr>
              </a:lvl4pPr>
              <a:lvl5pPr marL="2057400" indent="-22860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buFont typeface="Arial" panose="020B0604020202020204" pitchFamily="34" charset="0"/>
                <a:buNone/>
                <a:defRPr/>
              </a:pPr>
              <a:endParaRPr lang="zh-CN" altLang="en-US">
                <a:cs typeface="+mn-cs"/>
              </a:endParaRPr>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华文细黑"/>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5pPr>
      <a:lvl6pPr marL="4572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itchFamily="2" charset="2"/>
        <a:buChar char="n"/>
        <a:defRPr sz="2000">
          <a:solidFill>
            <a:schemeClr val="tx1"/>
          </a:solidFill>
          <a:latin typeface="+mn-lt"/>
          <a:ea typeface="+mn-ea"/>
          <a:cs typeface="华文细黑"/>
        </a:defRPr>
      </a:lvl1pPr>
      <a:lvl2pPr marL="742950" indent="-285750" algn="l" rtl="0" eaLnBrk="0" fontAlgn="base" hangingPunct="0">
        <a:spcBef>
          <a:spcPct val="20000"/>
        </a:spcBef>
        <a:spcAft>
          <a:spcPct val="0"/>
        </a:spcAft>
        <a:buClr>
          <a:schemeClr val="accent1"/>
        </a:buClr>
        <a:buFont typeface="Wingdings" pitchFamily="2" charset="2"/>
        <a:buChar char="n"/>
        <a:defRPr sz="2800">
          <a:solidFill>
            <a:schemeClr val="tx1"/>
          </a:solidFill>
          <a:latin typeface="+mn-lt"/>
          <a:ea typeface="+mn-ea"/>
          <a:cs typeface="华文细黑"/>
        </a:defRPr>
      </a:lvl2pPr>
      <a:lvl3pPr marL="1143000" indent="-228600" algn="l" rtl="0" eaLnBrk="0" fontAlgn="base" hangingPunct="0">
        <a:spcBef>
          <a:spcPct val="20000"/>
        </a:spcBef>
        <a:spcAft>
          <a:spcPct val="0"/>
        </a:spcAft>
        <a:buClr>
          <a:schemeClr val="accent1"/>
        </a:buClr>
        <a:buFont typeface="Wingdings" pitchFamily="2" charset="2"/>
        <a:buChar char="n"/>
        <a:defRPr sz="1600">
          <a:solidFill>
            <a:schemeClr val="tx1"/>
          </a:solidFill>
          <a:latin typeface="+mn-lt"/>
          <a:ea typeface="+mn-ea"/>
          <a:cs typeface="华文细黑"/>
        </a:defRPr>
      </a:lvl3pPr>
      <a:lvl4pPr marL="1600200" indent="-228600" algn="l" rtl="0" eaLnBrk="0" fontAlgn="base" hangingPunct="0">
        <a:spcBef>
          <a:spcPct val="20000"/>
        </a:spcBef>
        <a:spcAft>
          <a:spcPct val="0"/>
        </a:spcAft>
        <a:buClr>
          <a:schemeClr val="accent1"/>
        </a:buClr>
        <a:buFont typeface="Wingdings" pitchFamily="2" charset="2"/>
        <a:buChar char="n"/>
        <a:defRPr sz="1400">
          <a:solidFill>
            <a:schemeClr val="tx1"/>
          </a:solidFill>
          <a:latin typeface="+mn-lt"/>
          <a:ea typeface="+mn-ea"/>
          <a:cs typeface="华文细黑"/>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cs typeface="华文细黑"/>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Picture 2" descr="haishihong"/>
          <p:cNvPicPr>
            <a:picLocks noChangeAspect="1" noChangeArrowheads="1"/>
          </p:cNvPicPr>
          <p:nvPr/>
        </p:nvPicPr>
        <p:blipFill>
          <a:blip r:embed="rId13"/>
          <a:srcRect/>
          <a:stretch>
            <a:fillRect/>
          </a:stretch>
        </p:blipFill>
        <p:spPr bwMode="auto">
          <a:xfrm>
            <a:off x="0" y="0"/>
            <a:ext cx="9180513" cy="6884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2400">
          <a:solidFill>
            <a:schemeClr val="bg1"/>
          </a:solidFill>
          <a:latin typeface="+mj-lt"/>
          <a:ea typeface="+mj-ea"/>
          <a:cs typeface="华文细黑"/>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5pPr>
      <a:lvl6pPr marL="4572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itchFamily="2" charset="2"/>
        <a:buChar char="n"/>
        <a:defRPr sz="2000">
          <a:solidFill>
            <a:schemeClr val="tx1"/>
          </a:solidFill>
          <a:latin typeface="+mn-lt"/>
          <a:ea typeface="+mn-ea"/>
          <a:cs typeface="华文细黑"/>
        </a:defRPr>
      </a:lvl1pPr>
      <a:lvl2pPr marL="742950" indent="-285750" algn="l" rtl="0" eaLnBrk="0" fontAlgn="base" hangingPunct="0">
        <a:spcBef>
          <a:spcPct val="20000"/>
        </a:spcBef>
        <a:spcAft>
          <a:spcPct val="0"/>
        </a:spcAft>
        <a:buClr>
          <a:schemeClr val="accent1"/>
        </a:buClr>
        <a:buFont typeface="Wingdings" pitchFamily="2" charset="2"/>
        <a:buChar char="n"/>
        <a:defRPr sz="2800">
          <a:solidFill>
            <a:schemeClr val="tx1"/>
          </a:solidFill>
          <a:latin typeface="+mn-lt"/>
          <a:ea typeface="+mn-ea"/>
          <a:cs typeface="华文细黑"/>
        </a:defRPr>
      </a:lvl2pPr>
      <a:lvl3pPr marL="1143000" indent="-228600" algn="l" rtl="0" eaLnBrk="0" fontAlgn="base" hangingPunct="0">
        <a:spcBef>
          <a:spcPct val="20000"/>
        </a:spcBef>
        <a:spcAft>
          <a:spcPct val="0"/>
        </a:spcAft>
        <a:buClr>
          <a:schemeClr val="accent1"/>
        </a:buClr>
        <a:buFont typeface="Wingdings" pitchFamily="2" charset="2"/>
        <a:buChar char="n"/>
        <a:defRPr sz="1600">
          <a:solidFill>
            <a:schemeClr val="tx1"/>
          </a:solidFill>
          <a:latin typeface="+mn-lt"/>
          <a:ea typeface="+mn-ea"/>
          <a:cs typeface="华文细黑"/>
        </a:defRPr>
      </a:lvl3pPr>
      <a:lvl4pPr marL="1600200" indent="-228600" algn="l" rtl="0" eaLnBrk="0" fontAlgn="base" hangingPunct="0">
        <a:spcBef>
          <a:spcPct val="20000"/>
        </a:spcBef>
        <a:spcAft>
          <a:spcPct val="0"/>
        </a:spcAft>
        <a:buClr>
          <a:schemeClr val="accent1"/>
        </a:buClr>
        <a:buFont typeface="Wingdings" pitchFamily="2" charset="2"/>
        <a:buChar char="n"/>
        <a:defRPr sz="1400">
          <a:solidFill>
            <a:schemeClr val="tx1"/>
          </a:solidFill>
          <a:latin typeface="+mn-lt"/>
          <a:ea typeface="+mn-ea"/>
          <a:cs typeface="华文细黑"/>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cs typeface="华文细黑"/>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5602" name="Picture 2" descr="haishihong2"/>
          <p:cNvPicPr>
            <a:picLocks noChangeAspect="1" noChangeArrowheads="1"/>
          </p:cNvPicPr>
          <p:nvPr/>
        </p:nvPicPr>
        <p:blipFill>
          <a:blip r:embed="rId13"/>
          <a:srcRect/>
          <a:stretch>
            <a:fillRect/>
          </a:stretch>
        </p:blipFill>
        <p:spPr bwMode="auto">
          <a:xfrm>
            <a:off x="0" y="0"/>
            <a:ext cx="9180513" cy="6884988"/>
          </a:xfrm>
          <a:prstGeom prst="rect">
            <a:avLst/>
          </a:prstGeom>
          <a:noFill/>
          <a:ln w="9525">
            <a:noFill/>
            <a:miter lim="800000"/>
            <a:headEnd/>
            <a:tailEnd/>
          </a:ln>
        </p:spPr>
      </p:pic>
      <p:grpSp>
        <p:nvGrpSpPr>
          <p:cNvPr id="25603" name="Group 3"/>
          <p:cNvGrpSpPr>
            <a:grpSpLocks/>
          </p:cNvGrpSpPr>
          <p:nvPr/>
        </p:nvGrpSpPr>
        <p:grpSpPr bwMode="auto">
          <a:xfrm>
            <a:off x="-53975" y="-28575"/>
            <a:ext cx="9290050" cy="893763"/>
            <a:chOff x="0" y="0"/>
            <a:chExt cx="5853" cy="564"/>
          </a:xfrm>
        </p:grpSpPr>
        <p:pic>
          <p:nvPicPr>
            <p:cNvPr id="25608" name="矩形 5"/>
            <p:cNvPicPr>
              <a:picLocks noChangeArrowheads="1"/>
            </p:cNvPicPr>
            <p:nvPr/>
          </p:nvPicPr>
          <p:blipFill>
            <a:blip r:embed="rId14"/>
            <a:srcRect/>
            <a:stretch>
              <a:fillRect/>
            </a:stretch>
          </p:blipFill>
          <p:spPr bwMode="auto">
            <a:xfrm>
              <a:off x="0" y="0"/>
              <a:ext cx="5853" cy="564"/>
            </a:xfrm>
            <a:prstGeom prst="rect">
              <a:avLst/>
            </a:prstGeom>
            <a:noFill/>
            <a:ln w="9525">
              <a:noFill/>
              <a:miter lim="800000"/>
              <a:headEnd/>
              <a:tailEnd/>
            </a:ln>
          </p:spPr>
        </p:pic>
        <p:sp>
          <p:nvSpPr>
            <p:cNvPr id="3077" name="Text Box 5"/>
            <p:cNvSpPr txBox="1">
              <a:spLocks noChangeArrowheads="1"/>
            </p:cNvSpPr>
            <p:nvPr/>
          </p:nvSpPr>
          <p:spPr bwMode="auto">
            <a:xfrm>
              <a:off x="35" y="19"/>
              <a:ext cx="5783" cy="495"/>
            </a:xfrm>
            <a:prstGeom prst="rect">
              <a:avLst/>
            </a:prstGeom>
            <a:noFill/>
            <a:ln>
              <a:noFill/>
            </a:ln>
            <a:extLst>
              <a:ext uri="{909E8E84-426E-40DD-AFC4-6F175D3DCCD1}"/>
              <a:ext uri="{91240B29-F687-4F45-9708-019B960494DF}"/>
            </a:extLst>
          </p:spPr>
          <p:txBody>
            <a:bodyPr/>
            <a:lstStyle>
              <a:lvl1pPr>
                <a:defRPr i="1">
                  <a:solidFill>
                    <a:schemeClr val="tx1"/>
                  </a:solidFill>
                  <a:latin typeface="Arial" panose="020B0604020202020204" pitchFamily="34" charset="0"/>
                  <a:ea typeface="华文细黑" panose="02010600040101010101" pitchFamily="2" charset="-122"/>
                </a:defRPr>
              </a:lvl1pPr>
              <a:lvl2pPr marL="742950" indent="-285750">
                <a:defRPr i="1">
                  <a:solidFill>
                    <a:schemeClr val="tx1"/>
                  </a:solidFill>
                  <a:latin typeface="Arial" panose="020B0604020202020204" pitchFamily="34" charset="0"/>
                  <a:ea typeface="华文细黑" panose="02010600040101010101" pitchFamily="2" charset="-122"/>
                </a:defRPr>
              </a:lvl2pPr>
              <a:lvl3pPr marL="1143000" indent="-228600">
                <a:defRPr i="1">
                  <a:solidFill>
                    <a:schemeClr val="tx1"/>
                  </a:solidFill>
                  <a:latin typeface="Arial" panose="020B0604020202020204" pitchFamily="34" charset="0"/>
                  <a:ea typeface="华文细黑" panose="02010600040101010101" pitchFamily="2" charset="-122"/>
                </a:defRPr>
              </a:lvl3pPr>
              <a:lvl4pPr marL="1600200" indent="-228600">
                <a:defRPr i="1">
                  <a:solidFill>
                    <a:schemeClr val="tx1"/>
                  </a:solidFill>
                  <a:latin typeface="Arial" panose="020B0604020202020204" pitchFamily="34" charset="0"/>
                  <a:ea typeface="华文细黑" panose="02010600040101010101" pitchFamily="2" charset="-122"/>
                </a:defRPr>
              </a:lvl4pPr>
              <a:lvl5pPr marL="2057400" indent="-22860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buFont typeface="Arial" panose="020B0604020202020204" pitchFamily="34" charset="0"/>
                <a:buNone/>
                <a:defRPr/>
              </a:pPr>
              <a:endParaRPr lang="zh-CN" altLang="en-US">
                <a:cs typeface="+mn-cs"/>
              </a:endParaRPr>
            </a:p>
          </p:txBody>
        </p:sp>
      </p:grpSp>
      <p:grpSp>
        <p:nvGrpSpPr>
          <p:cNvPr id="25604" name="Group 6"/>
          <p:cNvGrpSpPr>
            <a:grpSpLocks/>
          </p:cNvGrpSpPr>
          <p:nvPr userDrawn="1"/>
        </p:nvGrpSpPr>
        <p:grpSpPr bwMode="auto">
          <a:xfrm>
            <a:off x="-53975" y="-28575"/>
            <a:ext cx="9290050" cy="893763"/>
            <a:chOff x="0" y="0"/>
            <a:chExt cx="5853" cy="564"/>
          </a:xfrm>
        </p:grpSpPr>
        <p:pic>
          <p:nvPicPr>
            <p:cNvPr id="25606" name="矩形 4"/>
            <p:cNvPicPr>
              <a:picLocks noChangeArrowheads="1"/>
            </p:cNvPicPr>
            <p:nvPr/>
          </p:nvPicPr>
          <p:blipFill>
            <a:blip r:embed="rId14"/>
            <a:srcRect/>
            <a:stretch>
              <a:fillRect/>
            </a:stretch>
          </p:blipFill>
          <p:spPr bwMode="auto">
            <a:xfrm>
              <a:off x="0" y="0"/>
              <a:ext cx="5853" cy="564"/>
            </a:xfrm>
            <a:prstGeom prst="rect">
              <a:avLst/>
            </a:prstGeom>
            <a:noFill/>
            <a:ln w="9525">
              <a:noFill/>
              <a:miter lim="800000"/>
              <a:headEnd/>
              <a:tailEnd/>
            </a:ln>
          </p:spPr>
        </p:pic>
        <p:sp>
          <p:nvSpPr>
            <p:cNvPr id="3080" name="Text Box 8"/>
            <p:cNvSpPr txBox="1">
              <a:spLocks noChangeArrowheads="1"/>
            </p:cNvSpPr>
            <p:nvPr/>
          </p:nvSpPr>
          <p:spPr bwMode="auto">
            <a:xfrm>
              <a:off x="35" y="19"/>
              <a:ext cx="5783" cy="495"/>
            </a:xfrm>
            <a:prstGeom prst="rect">
              <a:avLst/>
            </a:prstGeom>
            <a:noFill/>
            <a:ln>
              <a:noFill/>
            </a:ln>
            <a:extLst>
              <a:ext uri="{909E8E84-426E-40DD-AFC4-6F175D3DCCD1}"/>
              <a:ext uri="{91240B29-F687-4F45-9708-019B960494DF}"/>
            </a:extLst>
          </p:spPr>
          <p:txBody>
            <a:bodyPr/>
            <a:lstStyle>
              <a:lvl1pPr>
                <a:defRPr i="1">
                  <a:solidFill>
                    <a:schemeClr val="tx1"/>
                  </a:solidFill>
                  <a:latin typeface="Arial" panose="020B0604020202020204" pitchFamily="34" charset="0"/>
                  <a:ea typeface="华文细黑" panose="02010600040101010101" pitchFamily="2" charset="-122"/>
                </a:defRPr>
              </a:lvl1pPr>
              <a:lvl2pPr marL="742950" indent="-285750">
                <a:defRPr i="1">
                  <a:solidFill>
                    <a:schemeClr val="tx1"/>
                  </a:solidFill>
                  <a:latin typeface="Arial" panose="020B0604020202020204" pitchFamily="34" charset="0"/>
                  <a:ea typeface="华文细黑" panose="02010600040101010101" pitchFamily="2" charset="-122"/>
                </a:defRPr>
              </a:lvl2pPr>
              <a:lvl3pPr marL="1143000" indent="-228600">
                <a:defRPr i="1">
                  <a:solidFill>
                    <a:schemeClr val="tx1"/>
                  </a:solidFill>
                  <a:latin typeface="Arial" panose="020B0604020202020204" pitchFamily="34" charset="0"/>
                  <a:ea typeface="华文细黑" panose="02010600040101010101" pitchFamily="2" charset="-122"/>
                </a:defRPr>
              </a:lvl3pPr>
              <a:lvl4pPr marL="1600200" indent="-228600">
                <a:defRPr i="1">
                  <a:solidFill>
                    <a:schemeClr val="tx1"/>
                  </a:solidFill>
                  <a:latin typeface="Arial" panose="020B0604020202020204" pitchFamily="34" charset="0"/>
                  <a:ea typeface="华文细黑" panose="02010600040101010101" pitchFamily="2" charset="-122"/>
                </a:defRPr>
              </a:lvl4pPr>
              <a:lvl5pPr marL="2057400" indent="-22860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buFont typeface="Arial" panose="020B0604020202020204" pitchFamily="34" charset="0"/>
                <a:buNone/>
                <a:defRPr/>
              </a:pPr>
              <a:endParaRPr lang="zh-CN" altLang="en-US">
                <a:cs typeface="+mn-cs"/>
              </a:endParaRPr>
            </a:p>
          </p:txBody>
        </p:sp>
      </p:grpSp>
      <p:sp>
        <p:nvSpPr>
          <p:cNvPr id="3081" name="灯片编号占位符 3"/>
          <p:cNvSpPr>
            <a:spLocks noGrp="1" noChangeArrowheads="1"/>
          </p:cNvSpPr>
          <p:nvPr>
            <p:ph type="sldNum" sz="quarter" idx="4"/>
          </p:nvPr>
        </p:nvSpPr>
        <p:spPr bwMode="auto">
          <a:xfrm>
            <a:off x="468313" y="6376988"/>
            <a:ext cx="1439862" cy="19685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lstStyle>
            <a:lvl1pPr eaLnBrk="0" hangingPunct="0">
              <a:buFont typeface="Arial" panose="020B0604020202020204" pitchFamily="34" charset="0"/>
              <a:buNone/>
              <a:defRPr sz="1000" b="1">
                <a:latin typeface="Arial" panose="020B0604020202020204" pitchFamily="34" charset="0"/>
                <a:ea typeface="华文细黑" panose="02010600040101010101" pitchFamily="2" charset="-122"/>
                <a:cs typeface="+mn-cs"/>
              </a:defRPr>
            </a:lvl1pPr>
          </a:lstStyle>
          <a:p>
            <a:pPr>
              <a:defRPr/>
            </a:pPr>
            <a:r>
              <a:rPr lang="de-DE" altLang="en-US"/>
              <a:t>Page </a:t>
            </a:r>
            <a:r>
              <a:rPr lang="de-DE" altLang="en-US">
                <a:sym typeface="MS UI Gothic" panose="020B0600070205080204" pitchFamily="34" charset="-128"/>
              </a:rPr>
              <a:t></a:t>
            </a:r>
            <a:r>
              <a:rPr lang="de-DE" altLang="en-US"/>
              <a:t> </a:t>
            </a:r>
            <a:fld id="{3779A04B-C8F7-4B52-80F4-DD4E68369450}"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华文细黑"/>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cs typeface="华文细黑"/>
        </a:defRPr>
      </a:lvl5pPr>
      <a:lvl6pPr marL="4572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itchFamily="2" charset="2"/>
        <a:buChar char="n"/>
        <a:defRPr sz="2000">
          <a:solidFill>
            <a:schemeClr val="tx1"/>
          </a:solidFill>
          <a:latin typeface="+mn-lt"/>
          <a:ea typeface="+mn-ea"/>
          <a:cs typeface="华文细黑"/>
        </a:defRPr>
      </a:lvl1pPr>
      <a:lvl2pPr marL="742950" indent="-285750" algn="l" rtl="0" eaLnBrk="0" fontAlgn="base" hangingPunct="0">
        <a:spcBef>
          <a:spcPct val="20000"/>
        </a:spcBef>
        <a:spcAft>
          <a:spcPct val="0"/>
        </a:spcAft>
        <a:buClr>
          <a:schemeClr val="accent1"/>
        </a:buClr>
        <a:buFont typeface="Wingdings" pitchFamily="2" charset="2"/>
        <a:buChar char="n"/>
        <a:defRPr sz="2800">
          <a:solidFill>
            <a:schemeClr val="tx1"/>
          </a:solidFill>
          <a:latin typeface="+mn-lt"/>
          <a:ea typeface="+mn-ea"/>
          <a:cs typeface="华文细黑"/>
        </a:defRPr>
      </a:lvl2pPr>
      <a:lvl3pPr marL="1143000" indent="-228600" algn="l" rtl="0" eaLnBrk="0" fontAlgn="base" hangingPunct="0">
        <a:spcBef>
          <a:spcPct val="20000"/>
        </a:spcBef>
        <a:spcAft>
          <a:spcPct val="0"/>
        </a:spcAft>
        <a:buClr>
          <a:schemeClr val="accent1"/>
        </a:buClr>
        <a:buFont typeface="Wingdings" pitchFamily="2" charset="2"/>
        <a:buChar char="n"/>
        <a:defRPr sz="1600">
          <a:solidFill>
            <a:schemeClr val="tx1"/>
          </a:solidFill>
          <a:latin typeface="+mn-lt"/>
          <a:ea typeface="+mn-ea"/>
          <a:cs typeface="华文细黑"/>
        </a:defRPr>
      </a:lvl3pPr>
      <a:lvl4pPr marL="1600200" indent="-228600" algn="l" rtl="0" eaLnBrk="0" fontAlgn="base" hangingPunct="0">
        <a:spcBef>
          <a:spcPct val="20000"/>
        </a:spcBef>
        <a:spcAft>
          <a:spcPct val="0"/>
        </a:spcAft>
        <a:buClr>
          <a:schemeClr val="accent1"/>
        </a:buClr>
        <a:buFont typeface="Wingdings" pitchFamily="2" charset="2"/>
        <a:buChar char="n"/>
        <a:defRPr sz="1400">
          <a:solidFill>
            <a:schemeClr val="tx1"/>
          </a:solidFill>
          <a:latin typeface="+mn-lt"/>
          <a:ea typeface="+mn-ea"/>
          <a:cs typeface="华文细黑"/>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cs typeface="华文细黑"/>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jyb.tlu.edu.cn/s/83/t/473/a/59841/info.jspy" TargetMode="External"/><Relationship Id="rId3" Type="http://schemas.openxmlformats.org/officeDocument/2006/relationships/hyperlink" Target="https://job.ncss.cn/student/24365#gykcpage" TargetMode="External"/><Relationship Id="rId7" Type="http://schemas.openxmlformats.org/officeDocument/2006/relationships/hyperlink" Target="https://jyb.tlu.edu.cn/s/83/t/473/a/59840/info.jspy" TargetMode="External"/><Relationship Id="rId2" Type="http://schemas.openxmlformats.org/officeDocument/2006/relationships/hyperlink" Target="https://job.ncss.cn/student/24365" TargetMode="External"/><Relationship Id="rId1" Type="http://schemas.openxmlformats.org/officeDocument/2006/relationships/slideLayout" Target="../slideLayouts/slideLayout2.xml"/><Relationship Id="rId6" Type="http://schemas.openxmlformats.org/officeDocument/2006/relationships/hyperlink" Target="https://jyb.tlu.edu.cn/s/83/t/473/1a/f9/info72441.htm" TargetMode="External"/><Relationship Id="rId5" Type="http://schemas.openxmlformats.org/officeDocument/2006/relationships/hyperlink" Target="https://jyb.tlu.edu.cn/s/83/t/473/26/89/info75401.htm" TargetMode="External"/><Relationship Id="rId4" Type="http://schemas.openxmlformats.org/officeDocument/2006/relationships/hyperlink" Target="https://jyb.tlu.edu.cn/s/83/t/473/28/9f/info75935.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jyb.tlu.edu.cn/s/83/t/473/ff/c3/info65475.htm" TargetMode="External"/><Relationship Id="rId2" Type="http://schemas.openxmlformats.org/officeDocument/2006/relationships/hyperlink" Target="https://jyb.tlu.edu.cn/s/83/t/473/e9/ce/info59854.htm" TargetMode="External"/><Relationship Id="rId1" Type="http://schemas.openxmlformats.org/officeDocument/2006/relationships/slideLayout" Target="../slideLayouts/slideLayout2.xml"/><Relationship Id="rId6" Type="http://schemas.openxmlformats.org/officeDocument/2006/relationships/hyperlink" Target="https://jyb.tlu.edu.cn/s/83/t/473/03/4c/info66380.htm" TargetMode="External"/><Relationship Id="rId5" Type="http://schemas.openxmlformats.org/officeDocument/2006/relationships/hyperlink" Target="https://jyb.tlu.edu.cn/s/83/t/473/f9/f6/info63990.htm" TargetMode="External"/><Relationship Id="rId4" Type="http://schemas.openxmlformats.org/officeDocument/2006/relationships/hyperlink" Target="https://jyb.tlu.edu.cn/s/83/t/473/1d/b2/info73138.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jyb.tlu.edu.cn/s/83/t/473/29/8f/info76175.htm" TargetMode="External"/><Relationship Id="rId2" Type="http://schemas.openxmlformats.org/officeDocument/2006/relationships/hyperlink" Target="https://jyb.tlu.edu.cn/s/83/t/473/ed/8d/info60813.htm" TargetMode="External"/><Relationship Id="rId1" Type="http://schemas.openxmlformats.org/officeDocument/2006/relationships/slideLayout" Target="../slideLayouts/slideLayout2.xml"/><Relationship Id="rId5" Type="http://schemas.openxmlformats.org/officeDocument/2006/relationships/hyperlink" Target="https://jyb.tlu.edu.cn/s/83/t/473/p/1/c/3306/d/3337/list.htm" TargetMode="External"/><Relationship Id="rId4" Type="http://schemas.openxmlformats.org/officeDocument/2006/relationships/hyperlink" Target="https://jyb.tlu.edu.cn/s/83/t/473/06/d9/info67289.ht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5.xml"/><Relationship Id="rId5" Type="http://schemas.openxmlformats.org/officeDocument/2006/relationships/slide" Target="slide7.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副标题 3"/>
          <p:cNvSpPr>
            <a:spLocks noGrp="1" noChangeArrowheads="1"/>
          </p:cNvSpPr>
          <p:nvPr>
            <p:ph type="subTitle" idx="4294967295"/>
          </p:nvPr>
        </p:nvSpPr>
        <p:spPr bwMode="auto">
          <a:xfrm>
            <a:off x="250825" y="2606675"/>
            <a:ext cx="6010275" cy="600075"/>
          </a:xfrm>
          <a:prstGeom prst="rect">
            <a:avLst/>
          </a:prstGeom>
          <a:extLst>
            <a:ext uri="{909E8E84-426E-40DD-AFC4-6F175D3DCCD1}"/>
            <a:ext uri="{91240B29-F687-4F45-9708-019B960494DF}"/>
          </a:extLst>
        </p:spPr>
        <p:txBody>
          <a:bodyPr/>
          <a:lstStyle/>
          <a:p>
            <a:pPr marL="0" indent="0" fontAlgn="auto">
              <a:buFont typeface="Wingdings" pitchFamily="2" charset="2"/>
              <a:buNone/>
              <a:defRPr/>
            </a:pPr>
            <a:r>
              <a:rPr lang="zh-CN" altLang="en-US"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安徽省大学生就业服务云平台</a:t>
            </a:r>
          </a:p>
        </p:txBody>
      </p:sp>
      <p:sp>
        <p:nvSpPr>
          <p:cNvPr id="38915" name="副标题 3"/>
          <p:cNvSpPr>
            <a:spLocks noChangeArrowheads="1"/>
          </p:cNvSpPr>
          <p:nvPr/>
        </p:nvSpPr>
        <p:spPr bwMode="auto">
          <a:xfrm>
            <a:off x="684213" y="3284538"/>
            <a:ext cx="4248150" cy="600075"/>
          </a:xfrm>
          <a:prstGeom prst="rect">
            <a:avLst/>
          </a:prstGeom>
          <a:noFill/>
          <a:ln w="9525">
            <a:noFill/>
            <a:miter lim="800000"/>
            <a:headEnd/>
            <a:tailEnd/>
          </a:ln>
        </p:spPr>
        <p:txBody>
          <a:bodyPr/>
          <a:lstStyle/>
          <a:p>
            <a:pPr algn="ctr" eaLnBrk="0" hangingPunct="0">
              <a:spcBef>
                <a:spcPct val="20000"/>
              </a:spcBef>
              <a:buClr>
                <a:schemeClr val="accent1"/>
              </a:buClr>
              <a:buFont typeface="Wingdings" pitchFamily="2" charset="2"/>
              <a:buNone/>
              <a:defRPr/>
            </a:pPr>
            <a:r>
              <a:rPr lang="zh-CN" altLang="en-US" b="1" i="0">
                <a:solidFill>
                  <a:schemeClr val="bg1"/>
                </a:solidFill>
                <a:effectLst>
                  <a:outerShdw blurRad="38100" dist="38100" dir="2700000" algn="tl">
                    <a:srgbClr val="C0C0C0"/>
                  </a:outerShdw>
                </a:effectLst>
                <a:latin typeface="微软雅黑" charset="-122"/>
                <a:ea typeface="微软雅黑" charset="-122"/>
                <a:sym typeface="+mn-lt"/>
              </a:rPr>
              <a:t>毕业生使用方法</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noChangeArrowheads="1"/>
          </p:cNvSpPr>
          <p:nvPr>
            <p:ph type="sldNum" sz="quarter" idx="10"/>
          </p:nvPr>
        </p:nvSpPr>
        <p:spPr>
          <a:noFill/>
          <a:ln>
            <a:miter lim="800000"/>
            <a:headEnd/>
            <a:tailEnd/>
          </a:ln>
        </p:spPr>
        <p:txBody>
          <a:bodyPr/>
          <a:lstStyle/>
          <a:p>
            <a:fld id="{C23C1439-DF55-448D-8897-9AD7A2543A05}" type="slidenum">
              <a:rPr lang="zh-CN" altLang="en-US" smtClean="0"/>
              <a:pPr/>
              <a:t>10</a:t>
            </a:fld>
            <a:endParaRPr lang="en-US" altLang="zh-CN" smtClean="0"/>
          </a:p>
        </p:txBody>
      </p:sp>
      <p:sp>
        <p:nvSpPr>
          <p:cNvPr id="4" name="矩形 3"/>
          <p:cNvSpPr/>
          <p:nvPr/>
        </p:nvSpPr>
        <p:spPr>
          <a:xfrm>
            <a:off x="207644" y="125095"/>
            <a:ext cx="3644266" cy="583565"/>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eaLnBrk="0" fontAlgn="auto" hangingPunct="0">
              <a:buFont typeface="Arial" panose="020B0604020202020204" pitchFamily="34" charset="0"/>
              <a:buNone/>
              <a:defRPr/>
            </a:pPr>
            <a:r>
              <a:rPr lang="zh-CN" altLang="en-US" sz="3200" b="1" i="0">
                <a:solidFill>
                  <a:schemeClr val="bg1"/>
                </a:solidFill>
                <a:latin typeface="微软雅黑" panose="020B0503020204020204" charset="-122"/>
                <a:ea typeface="微软雅黑" panose="020B0503020204020204" charset="-122"/>
                <a:cs typeface="+mn-cs"/>
                <a:sym typeface="+mn-ea"/>
              </a:rPr>
              <a:t>四、个人信息</a:t>
            </a:r>
          </a:p>
        </p:txBody>
      </p:sp>
      <p:pic>
        <p:nvPicPr>
          <p:cNvPr id="50179" name="图片 4" descr="08c5d14284d55e6a88ac3b63f4f13d8"/>
          <p:cNvPicPr>
            <a:picLocks noChangeAspect="1"/>
          </p:cNvPicPr>
          <p:nvPr/>
        </p:nvPicPr>
        <p:blipFill>
          <a:blip r:embed="rId2"/>
          <a:srcRect t="5484" b="3902"/>
          <a:stretch>
            <a:fillRect/>
          </a:stretch>
        </p:blipFill>
        <p:spPr bwMode="auto">
          <a:xfrm>
            <a:off x="1019175" y="1887538"/>
            <a:ext cx="3119438" cy="4711700"/>
          </a:xfrm>
          <a:prstGeom prst="rect">
            <a:avLst/>
          </a:prstGeom>
          <a:noFill/>
          <a:ln w="9525">
            <a:noFill/>
            <a:miter lim="800000"/>
            <a:headEnd/>
            <a:tailEnd/>
          </a:ln>
        </p:spPr>
      </p:pic>
      <p:pic>
        <p:nvPicPr>
          <p:cNvPr id="50180" name="图片 6" descr="722cf808db78d2bd0e5371fcf9ffd8e"/>
          <p:cNvPicPr>
            <a:picLocks noChangeAspect="1"/>
          </p:cNvPicPr>
          <p:nvPr/>
        </p:nvPicPr>
        <p:blipFill>
          <a:blip r:embed="rId3"/>
          <a:srcRect t="5392" b="8087"/>
          <a:stretch>
            <a:fillRect/>
          </a:stretch>
        </p:blipFill>
        <p:spPr bwMode="auto">
          <a:xfrm>
            <a:off x="4922838" y="1851025"/>
            <a:ext cx="2982912" cy="4784725"/>
          </a:xfrm>
          <a:prstGeom prst="rect">
            <a:avLst/>
          </a:prstGeom>
          <a:noFill/>
          <a:ln w="9525">
            <a:noFill/>
            <a:miter lim="800000"/>
            <a:headEnd/>
            <a:tailEnd/>
          </a:ln>
        </p:spPr>
      </p:pic>
      <p:sp>
        <p:nvSpPr>
          <p:cNvPr id="10" name="圆角矩形 9"/>
          <p:cNvSpPr/>
          <p:nvPr/>
        </p:nvSpPr>
        <p:spPr>
          <a:xfrm>
            <a:off x="1181100" y="2139950"/>
            <a:ext cx="1697038" cy="49847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cxnSp>
        <p:nvCxnSpPr>
          <p:cNvPr id="11" name="直接箭头连接符 10"/>
          <p:cNvCxnSpPr/>
          <p:nvPr/>
        </p:nvCxnSpPr>
        <p:spPr>
          <a:xfrm>
            <a:off x="3159125" y="2413000"/>
            <a:ext cx="1701800" cy="79375"/>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58376" name="TextBox 58"/>
          <p:cNvSpPr txBox="1">
            <a:spLocks noChangeArrowheads="1"/>
          </p:cNvSpPr>
          <p:nvPr/>
        </p:nvSpPr>
        <p:spPr bwMode="auto">
          <a:xfrm>
            <a:off x="611188" y="981075"/>
            <a:ext cx="7777162" cy="806450"/>
          </a:xfrm>
          <a:prstGeom prst="rect">
            <a:avLst/>
          </a:prstGeom>
          <a:noFill/>
          <a:ln w="9525">
            <a:noFill/>
            <a:miter lim="800000"/>
            <a:headEnd/>
            <a:tailEnd/>
          </a:ln>
        </p:spPr>
        <p:txBody>
          <a:bodyPr>
            <a:spAutoFit/>
          </a:bodyPr>
          <a:lstStyle/>
          <a:p>
            <a:pPr eaLnBrk="0" hangingPunct="0">
              <a:lnSpc>
                <a:spcPct val="130000"/>
              </a:lnSpc>
              <a:buFont typeface="Wingdings" pitchFamily="2" charset="2"/>
              <a:buNone/>
              <a:defRPr/>
            </a:pPr>
            <a:r>
              <a:rPr lang="zh-CN" altLang="en-US" i="0">
                <a:solidFill>
                  <a:schemeClr val="accent1"/>
                </a:solidFill>
                <a:effectLst>
                  <a:outerShdw blurRad="38100" dist="38100" dir="2700000" algn="tl">
                    <a:srgbClr val="C0C0C0"/>
                  </a:outerShdw>
                </a:effectLst>
                <a:latin typeface="微软雅黑" charset="-122"/>
                <a:ea typeface="微软雅黑" charset="-122"/>
              </a:rPr>
              <a:t>依次完善基本资料、求职意向、教育背景、获奖、技能等个人信息，即可生成</a:t>
            </a:r>
            <a:r>
              <a:rPr lang="zh-CN" altLang="en-US" i="0">
                <a:solidFill>
                  <a:schemeClr val="accent1"/>
                </a:solidFill>
                <a:effectLst>
                  <a:outerShdw blurRad="38100" dist="38100" dir="2700000" algn="tl">
                    <a:srgbClr val="C0C0C0"/>
                  </a:outerShdw>
                </a:effectLst>
                <a:latin typeface="黑体" pitchFamily="2" charset="-122"/>
                <a:ea typeface="黑体" pitchFamily="2" charset="-122"/>
                <a:cs typeface="微软雅黑" charset="-122"/>
              </a:rPr>
              <a:t>个人简历</a:t>
            </a:r>
            <a:r>
              <a:rPr lang="zh-CN" altLang="en-US" i="0">
                <a:solidFill>
                  <a:schemeClr val="accent1"/>
                </a:solidFill>
                <a:effectLst>
                  <a:outerShdw blurRad="38100" dist="38100" dir="2700000" algn="tl">
                    <a:srgbClr val="C0C0C0"/>
                  </a:outerShdw>
                </a:effectLst>
                <a:latin typeface="微软雅黑" charset="-122"/>
                <a:ea typeface="微软雅黑" charset="-122"/>
              </a:rPr>
              <a:t>，并可在小程序中投递简历、求职应聘。</a:t>
            </a:r>
            <a:endParaRPr lang="zh-CN" i="0">
              <a:solidFill>
                <a:schemeClr val="accent1"/>
              </a:solidFill>
              <a:effectLst>
                <a:outerShdw blurRad="38100" dist="38100" dir="2700000" algn="tl">
                  <a:srgbClr val="C0C0C0"/>
                </a:outerShdw>
              </a:effectLst>
              <a:latin typeface="微软雅黑" charset="-122"/>
              <a:ea typeface="微软雅黑" charset="-122"/>
            </a:endParaRPr>
          </a:p>
        </p:txBody>
      </p:sp>
      <p:sp>
        <p:nvSpPr>
          <p:cNvPr id="2" name="圆角矩形 9"/>
          <p:cNvSpPr/>
          <p:nvPr/>
        </p:nvSpPr>
        <p:spPr>
          <a:xfrm>
            <a:off x="1116013" y="4868863"/>
            <a:ext cx="1697037" cy="49847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sp>
        <p:nvSpPr>
          <p:cNvPr id="58378" name="TextBox 58"/>
          <p:cNvSpPr txBox="1">
            <a:spLocks noChangeArrowheads="1"/>
          </p:cNvSpPr>
          <p:nvPr/>
        </p:nvSpPr>
        <p:spPr bwMode="auto">
          <a:xfrm>
            <a:off x="3276600" y="4437063"/>
            <a:ext cx="1800225" cy="1520825"/>
          </a:xfrm>
          <a:prstGeom prst="rect">
            <a:avLst/>
          </a:prstGeom>
          <a:noFill/>
          <a:ln w="9525">
            <a:noFill/>
            <a:miter lim="800000"/>
            <a:headEnd/>
            <a:tailEnd/>
          </a:ln>
        </p:spPr>
        <p:txBody>
          <a:bodyPr>
            <a:spAutoFit/>
          </a:bodyPr>
          <a:lstStyle/>
          <a:p>
            <a:pPr eaLnBrk="0" hangingPunct="0">
              <a:lnSpc>
                <a:spcPct val="130000"/>
              </a:lnSpc>
              <a:buFont typeface="Wingdings" pitchFamily="2" charset="2"/>
              <a:buNone/>
              <a:defRPr/>
            </a:pPr>
            <a:r>
              <a:rPr lang="zh-CN" altLang="en-US" i="0">
                <a:solidFill>
                  <a:schemeClr val="accent1"/>
                </a:solidFill>
                <a:effectLst>
                  <a:outerShdw blurRad="38100" dist="38100" dir="2700000" algn="tl">
                    <a:srgbClr val="C0C0C0"/>
                  </a:outerShdw>
                </a:effectLst>
                <a:latin typeface="黑体" pitchFamily="2" charset="-122"/>
                <a:ea typeface="黑体" pitchFamily="2" charset="-122"/>
                <a:cs typeface="微软雅黑" charset="-122"/>
              </a:rPr>
              <a:t>网络签约</a:t>
            </a:r>
            <a:r>
              <a:rPr lang="zh-CN" altLang="en-US" i="0">
                <a:solidFill>
                  <a:schemeClr val="accent1"/>
                </a:solidFill>
                <a:effectLst>
                  <a:outerShdw blurRad="38100" dist="38100" dir="2700000" algn="tl">
                    <a:srgbClr val="C0C0C0"/>
                  </a:outerShdw>
                </a:effectLst>
                <a:latin typeface="微软雅黑" charset="-122"/>
                <a:ea typeface="黑体" pitchFamily="2" charset="-122"/>
                <a:cs typeface="微软雅黑" charset="-122"/>
              </a:rPr>
              <a:t>。发送微信二维码名片给单位，即可网络签约。</a:t>
            </a:r>
            <a:endParaRPr lang="zh-CN" i="0">
              <a:solidFill>
                <a:schemeClr val="accent1"/>
              </a:solidFill>
              <a:effectLst>
                <a:outerShdw blurRad="38100" dist="38100" dir="2700000" algn="tl">
                  <a:srgbClr val="C0C0C0"/>
                </a:outerShdw>
              </a:effectLst>
              <a:latin typeface="微软雅黑" charset="-122"/>
              <a:ea typeface="黑体" pitchFamily="2" charset="-122"/>
              <a:cs typeface="微软雅黑" charset="-122"/>
            </a:endParaRPr>
          </a:p>
        </p:txBody>
      </p:sp>
      <p:cxnSp>
        <p:nvCxnSpPr>
          <p:cNvPr id="3" name="直接箭头连接符 10"/>
          <p:cNvCxnSpPr>
            <a:stCxn id="0" idx="3"/>
            <a:endCxn id="58378" idx="1"/>
          </p:cNvCxnSpPr>
          <p:nvPr/>
        </p:nvCxnSpPr>
        <p:spPr>
          <a:xfrm>
            <a:off x="2828925" y="5118100"/>
            <a:ext cx="447675" cy="79375"/>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sldNum" sz="quarter" idx="10"/>
          </p:nvPr>
        </p:nvSpPr>
        <p:spPr>
          <a:noFill/>
          <a:ln>
            <a:miter lim="800000"/>
            <a:headEnd/>
            <a:tailEnd/>
          </a:ln>
        </p:spPr>
        <p:txBody>
          <a:bodyPr/>
          <a:lstStyle/>
          <a:p>
            <a:fld id="{2B9CA92B-8612-4607-9EB2-A703F96F393D}" type="slidenum">
              <a:rPr lang="zh-CN" altLang="en-US" smtClean="0"/>
              <a:pPr/>
              <a:t>11</a:t>
            </a:fld>
            <a:endParaRPr lang="en-US" altLang="zh-CN" smtClean="0"/>
          </a:p>
        </p:txBody>
      </p:sp>
      <p:sp>
        <p:nvSpPr>
          <p:cNvPr id="51202" name="Rectangle 2"/>
          <p:cNvSpPr>
            <a:spLocks noGrp="1" noChangeArrowheads="1"/>
          </p:cNvSpPr>
          <p:nvPr>
            <p:ph type="title"/>
          </p:nvPr>
        </p:nvSpPr>
        <p:spPr bwMode="auto">
          <a:xfrm>
            <a:off x="457200" y="188913"/>
            <a:ext cx="8229600" cy="719137"/>
          </a:xfrm>
          <a:noFill/>
          <a:ln>
            <a:miter lim="800000"/>
            <a:headEnd/>
            <a:tailEnd/>
          </a:ln>
        </p:spPr>
        <p:txBody>
          <a:bodyPr vert="horz" wrap="square" lIns="91440" tIns="45720" rIns="91440" bIns="45720" numCol="1" anchor="t" anchorCtr="0" compatLnSpc="1">
            <a:prstTxWarp prst="textNoShape">
              <a:avLst/>
            </a:prstTxWarp>
          </a:bodyPr>
          <a:lstStyle/>
          <a:p>
            <a:r>
              <a:rPr lang="zh-CN" altLang="en-US" b="1" smtClean="0">
                <a:ea typeface="黑体" pitchFamily="2" charset="-122"/>
              </a:rPr>
              <a:t>附录：毕业生就业去向界定及标准</a:t>
            </a:r>
          </a:p>
        </p:txBody>
      </p:sp>
      <p:pic>
        <p:nvPicPr>
          <p:cNvPr id="51203" name="Picture 4"/>
          <p:cNvPicPr>
            <a:picLocks noGrp="1" noChangeAspect="1" noChangeArrowheads="1"/>
          </p:cNvPicPr>
          <p:nvPr>
            <p:ph type="body" idx="1"/>
          </p:nvPr>
        </p:nvPicPr>
        <p:blipFill>
          <a:blip r:embed="rId2"/>
          <a:srcRect/>
          <a:stretch>
            <a:fillRect/>
          </a:stretch>
        </p:blipFill>
        <p:spPr bwMode="auto">
          <a:xfrm>
            <a:off x="827088" y="1484313"/>
            <a:ext cx="7361237" cy="4152900"/>
          </a:xfrm>
          <a:noFill/>
          <a:ln>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sldNum" sz="quarter" idx="10"/>
          </p:nvPr>
        </p:nvSpPr>
        <p:spPr>
          <a:noFill/>
          <a:ln>
            <a:miter lim="800000"/>
            <a:headEnd/>
            <a:tailEnd/>
          </a:ln>
        </p:spPr>
        <p:txBody>
          <a:bodyPr/>
          <a:lstStyle/>
          <a:p>
            <a:fld id="{1D4DEA18-C4F6-4F39-889F-45C205525502}" type="slidenum">
              <a:rPr lang="zh-CN" altLang="en-US" smtClean="0"/>
              <a:pPr/>
              <a:t>12</a:t>
            </a:fld>
            <a:endParaRPr lang="en-US" altLang="zh-CN" smtClean="0"/>
          </a:p>
        </p:txBody>
      </p:sp>
      <p:sp>
        <p:nvSpPr>
          <p:cNvPr id="52226" name="Rectangle 2"/>
          <p:cNvSpPr>
            <a:spLocks noGrp="1" noChangeArrowheads="1"/>
          </p:cNvSpPr>
          <p:nvPr>
            <p:ph type="title"/>
          </p:nvPr>
        </p:nvSpPr>
        <p:spPr bwMode="auto">
          <a:xfrm>
            <a:off x="457200" y="188913"/>
            <a:ext cx="8229600" cy="719137"/>
          </a:xfrm>
          <a:noFill/>
          <a:ln>
            <a:miter lim="800000"/>
            <a:headEnd/>
            <a:tailEnd/>
          </a:ln>
        </p:spPr>
        <p:txBody>
          <a:bodyPr vert="horz" wrap="square" lIns="91440" tIns="45720" rIns="91440" bIns="45720" numCol="1" anchor="t" anchorCtr="0" compatLnSpc="1">
            <a:prstTxWarp prst="textNoShape">
              <a:avLst/>
            </a:prstTxWarp>
          </a:bodyPr>
          <a:lstStyle/>
          <a:p>
            <a:r>
              <a:rPr lang="zh-CN" altLang="en-US" b="1" smtClean="0">
                <a:ea typeface="黑体" pitchFamily="2" charset="-122"/>
              </a:rPr>
              <a:t>毕业生就业去向界定及标准</a:t>
            </a:r>
          </a:p>
        </p:txBody>
      </p:sp>
      <p:sp>
        <p:nvSpPr>
          <p:cNvPr id="52227" name="Text Box 12"/>
          <p:cNvSpPr txBox="1">
            <a:spLocks noChangeArrowheads="1"/>
          </p:cNvSpPr>
          <p:nvPr/>
        </p:nvSpPr>
        <p:spPr bwMode="auto">
          <a:xfrm>
            <a:off x="323850" y="1989138"/>
            <a:ext cx="8064500" cy="366712"/>
          </a:xfrm>
          <a:prstGeom prst="rect">
            <a:avLst/>
          </a:prstGeom>
          <a:noFill/>
          <a:ln w="9525">
            <a:noFill/>
            <a:miter lim="800000"/>
            <a:headEnd/>
            <a:tailEnd/>
          </a:ln>
        </p:spPr>
        <p:txBody>
          <a:bodyPr>
            <a:spAutoFit/>
          </a:bodyPr>
          <a:lstStyle/>
          <a:p>
            <a:pPr>
              <a:spcBef>
                <a:spcPct val="50000"/>
              </a:spcBef>
            </a:pPr>
            <a:endParaRPr lang="zh-CN" altLang="en-US"/>
          </a:p>
        </p:txBody>
      </p:sp>
      <p:pic>
        <p:nvPicPr>
          <p:cNvPr id="52228" name="Picture 13"/>
          <p:cNvPicPr>
            <a:picLocks noChangeAspect="1" noChangeArrowheads="1"/>
          </p:cNvPicPr>
          <p:nvPr/>
        </p:nvPicPr>
        <p:blipFill>
          <a:blip r:embed="rId2"/>
          <a:srcRect/>
          <a:stretch>
            <a:fillRect/>
          </a:stretch>
        </p:blipFill>
        <p:spPr bwMode="auto">
          <a:xfrm>
            <a:off x="755650" y="1773238"/>
            <a:ext cx="734377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noChangeArrowheads="1"/>
          </p:cNvSpPr>
          <p:nvPr>
            <p:ph type="sldNum" sz="quarter" idx="10"/>
          </p:nvPr>
        </p:nvSpPr>
        <p:spPr>
          <a:noFill/>
          <a:ln>
            <a:miter lim="800000"/>
            <a:headEnd/>
            <a:tailEnd/>
          </a:ln>
        </p:spPr>
        <p:txBody>
          <a:bodyPr/>
          <a:lstStyle/>
          <a:p>
            <a:fld id="{887B0266-3985-469D-B55C-7436BBA81B54}" type="slidenum">
              <a:rPr lang="zh-CN" altLang="en-US" smtClean="0"/>
              <a:pPr/>
              <a:t>13</a:t>
            </a:fld>
            <a:endParaRPr lang="en-US" altLang="zh-CN" smtClean="0"/>
          </a:p>
        </p:txBody>
      </p:sp>
      <p:sp>
        <p:nvSpPr>
          <p:cNvPr id="53250" name="Rectangle 2"/>
          <p:cNvSpPr>
            <a:spLocks noGrp="1" noChangeArrowheads="1"/>
          </p:cNvSpPr>
          <p:nvPr>
            <p:ph type="title"/>
          </p:nvPr>
        </p:nvSpPr>
        <p:spPr bwMode="auto">
          <a:xfrm>
            <a:off x="457200" y="188913"/>
            <a:ext cx="8229600" cy="719137"/>
          </a:xfrm>
          <a:noFill/>
          <a:ln>
            <a:miter lim="800000"/>
            <a:headEnd/>
            <a:tailEnd/>
          </a:ln>
        </p:spPr>
        <p:txBody>
          <a:bodyPr vert="horz" wrap="square" lIns="91440" tIns="45720" rIns="91440" bIns="45720" numCol="1" anchor="t" anchorCtr="0" compatLnSpc="1">
            <a:prstTxWarp prst="textNoShape">
              <a:avLst/>
            </a:prstTxWarp>
          </a:bodyPr>
          <a:lstStyle/>
          <a:p>
            <a:r>
              <a:rPr lang="zh-CN" altLang="en-US" b="1" smtClean="0">
                <a:ea typeface="黑体" pitchFamily="2" charset="-122"/>
              </a:rPr>
              <a:t>毕业生就业去向界定及标准</a:t>
            </a:r>
          </a:p>
        </p:txBody>
      </p:sp>
      <p:sp>
        <p:nvSpPr>
          <p:cNvPr id="53251" name="Text Box 6"/>
          <p:cNvSpPr txBox="1">
            <a:spLocks noChangeArrowheads="1"/>
          </p:cNvSpPr>
          <p:nvPr/>
        </p:nvSpPr>
        <p:spPr bwMode="auto">
          <a:xfrm>
            <a:off x="1258888" y="1557338"/>
            <a:ext cx="6842125" cy="366712"/>
          </a:xfrm>
          <a:prstGeom prst="rect">
            <a:avLst/>
          </a:prstGeom>
          <a:noFill/>
          <a:ln w="9525">
            <a:noFill/>
            <a:miter lim="800000"/>
            <a:headEnd/>
            <a:tailEnd/>
          </a:ln>
        </p:spPr>
        <p:txBody>
          <a:bodyPr>
            <a:spAutoFit/>
          </a:bodyPr>
          <a:lstStyle/>
          <a:p>
            <a:pPr>
              <a:spcBef>
                <a:spcPct val="50000"/>
              </a:spcBef>
            </a:pPr>
            <a:endParaRPr lang="zh-CN" altLang="en-US"/>
          </a:p>
        </p:txBody>
      </p:sp>
      <p:pic>
        <p:nvPicPr>
          <p:cNvPr id="53252" name="Picture 7"/>
          <p:cNvPicPr>
            <a:picLocks noChangeAspect="1" noChangeArrowheads="1"/>
          </p:cNvPicPr>
          <p:nvPr/>
        </p:nvPicPr>
        <p:blipFill>
          <a:blip r:embed="rId2"/>
          <a:srcRect/>
          <a:stretch>
            <a:fillRect/>
          </a:stretch>
        </p:blipFill>
        <p:spPr bwMode="auto">
          <a:xfrm>
            <a:off x="755650" y="1341438"/>
            <a:ext cx="733425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
          <p:cNvSpPr>
            <a:spLocks noGrp="1" noChangeArrowheads="1"/>
          </p:cNvSpPr>
          <p:nvPr>
            <p:ph type="sldNum" sz="quarter" idx="10"/>
          </p:nvPr>
        </p:nvSpPr>
        <p:spPr>
          <a:noFill/>
          <a:ln>
            <a:miter lim="800000"/>
            <a:headEnd/>
            <a:tailEnd/>
          </a:ln>
        </p:spPr>
        <p:txBody>
          <a:bodyPr/>
          <a:lstStyle/>
          <a:p>
            <a:fld id="{82470FD5-C86D-4882-8866-37AAC4812A11}" type="slidenum">
              <a:rPr lang="zh-CN" altLang="en-US" smtClean="0"/>
              <a:pPr/>
              <a:t>14</a:t>
            </a:fld>
            <a:endParaRPr lang="en-US" altLang="zh-CN" smtClean="0"/>
          </a:p>
        </p:txBody>
      </p:sp>
      <p:sp>
        <p:nvSpPr>
          <p:cNvPr id="54274" name="Rectangle 2"/>
          <p:cNvSpPr>
            <a:spLocks noGrp="1" noChangeArrowheads="1"/>
          </p:cNvSpPr>
          <p:nvPr>
            <p:ph type="title"/>
          </p:nvPr>
        </p:nvSpPr>
        <p:spPr bwMode="auto">
          <a:xfrm>
            <a:off x="395288"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zh-CN" altLang="en-US" smtClean="0">
                <a:ea typeface="黑体" pitchFamily="2" charset="-122"/>
              </a:rPr>
              <a:t>求职签约</a:t>
            </a:r>
          </a:p>
        </p:txBody>
      </p:sp>
      <p:sp>
        <p:nvSpPr>
          <p:cNvPr id="54275" name="Rectangle 3"/>
          <p:cNvSpPr>
            <a:spLocks noGrp="1" noChangeArrowheads="1"/>
          </p:cNvSpPr>
          <p:nvPr>
            <p:ph type="body" idx="1"/>
          </p:nvPr>
        </p:nvSpPr>
        <p:spPr bwMode="auto">
          <a:xfrm>
            <a:off x="468313" y="1341438"/>
            <a:ext cx="8229600" cy="5256212"/>
          </a:xfrm>
          <a:noFill/>
          <a:ln>
            <a:miter lim="800000"/>
            <a:headEnd/>
            <a:tailEnd/>
          </a:ln>
        </p:spPr>
        <p:txBody>
          <a:bodyPr vert="horz" wrap="square" lIns="91440" tIns="45720" rIns="91440" bIns="45720" numCol="1" anchor="t" anchorCtr="0" compatLnSpc="1">
            <a:prstTxWarp prst="textNoShape">
              <a:avLst/>
            </a:prstTxWarp>
          </a:bodyPr>
          <a:lstStyle/>
          <a:p>
            <a:pPr>
              <a:lnSpc>
                <a:spcPct val="130000"/>
              </a:lnSpc>
            </a:pPr>
            <a:r>
              <a:rPr lang="zh-CN" altLang="en-US" sz="1800" smtClean="0"/>
              <a:t>教育部</a:t>
            </a:r>
            <a:r>
              <a:rPr lang="en-US" altLang="zh-CN" sz="1800" smtClean="0"/>
              <a:t>24365</a:t>
            </a:r>
            <a:r>
              <a:rPr lang="zh-CN" altLang="en-US" sz="1800" smtClean="0"/>
              <a:t>校园招聘 </a:t>
            </a:r>
            <a:r>
              <a:rPr lang="en-US" altLang="zh-CN" sz="1800" smtClean="0">
                <a:hlinkClick r:id="rId2"/>
              </a:rPr>
              <a:t>https://job.ncss.cn/student/24365</a:t>
            </a:r>
            <a:endParaRPr lang="en-US" altLang="zh-CN" sz="1800" smtClean="0"/>
          </a:p>
          <a:p>
            <a:pPr>
              <a:lnSpc>
                <a:spcPct val="130000"/>
              </a:lnSpc>
            </a:pPr>
            <a:r>
              <a:rPr lang="zh-CN" altLang="en-US" sz="1800" smtClean="0"/>
              <a:t>教育部就业指导课程与讲座</a:t>
            </a:r>
            <a:r>
              <a:rPr lang="en-US" altLang="zh-CN" sz="1800" smtClean="0">
                <a:hlinkClick r:id="rId3"/>
              </a:rPr>
              <a:t>https://job.ncss.cn/student/24365#gykcpage</a:t>
            </a:r>
            <a:endParaRPr lang="zh-CN" altLang="en-US" sz="1800" smtClean="0"/>
          </a:p>
          <a:p>
            <a:pPr>
              <a:lnSpc>
                <a:spcPct val="130000"/>
              </a:lnSpc>
            </a:pPr>
            <a:r>
              <a:rPr lang="zh-CN" altLang="en-US" sz="1800" smtClean="0"/>
              <a:t>安徽省高校毕业生就业创业常用官网 </a:t>
            </a:r>
            <a:r>
              <a:rPr lang="en-US" altLang="zh-CN" sz="1800" smtClean="0">
                <a:hlinkClick r:id="rId4"/>
              </a:rPr>
              <a:t>https://jyb.tlu.edu.cn/s/83/t/473/28/9f/info75935.htm</a:t>
            </a:r>
            <a:endParaRPr lang="zh-CN" altLang="en-US" sz="1800" smtClean="0"/>
          </a:p>
          <a:p>
            <a:pPr>
              <a:lnSpc>
                <a:spcPct val="130000"/>
              </a:lnSpc>
            </a:pPr>
            <a:r>
              <a:rPr lang="zh-CN" altLang="en-US" sz="1800" smtClean="0"/>
              <a:t>三方协议网络签约相关操作说明（</a:t>
            </a:r>
            <a:r>
              <a:rPr lang="en-US" altLang="zh-CN" sz="1800" smtClean="0"/>
              <a:t>v2.0 </a:t>
            </a:r>
            <a:r>
              <a:rPr lang="zh-CN" altLang="en-US" sz="1800" smtClean="0"/>
              <a:t>微信扫码签约版） </a:t>
            </a:r>
            <a:r>
              <a:rPr lang="en-US" altLang="zh-CN" sz="1800" smtClean="0">
                <a:hlinkClick r:id="rId5"/>
              </a:rPr>
              <a:t>https://jyb.tlu.edu.cn/s/83/t/473/26/89/info75401.htm</a:t>
            </a:r>
            <a:endParaRPr lang="en-US" altLang="zh-CN" sz="1800" smtClean="0"/>
          </a:p>
          <a:p>
            <a:pPr>
              <a:lnSpc>
                <a:spcPct val="130000"/>
              </a:lnSpc>
            </a:pPr>
            <a:r>
              <a:rPr lang="zh-CN" altLang="en-US" sz="1800" smtClean="0"/>
              <a:t>毕业生签约与就业信息维护说明 </a:t>
            </a:r>
            <a:r>
              <a:rPr lang="en-US" altLang="zh-CN" sz="1800" smtClean="0">
                <a:hlinkClick r:id="rId6"/>
              </a:rPr>
              <a:t>https://jyb.tlu.edu.cn/s/83/t/473/1a/f9/info72441.htm</a:t>
            </a:r>
            <a:endParaRPr lang="en-US" altLang="zh-CN" sz="1800" smtClean="0"/>
          </a:p>
          <a:p>
            <a:pPr>
              <a:lnSpc>
                <a:spcPct val="130000"/>
              </a:lnSpc>
            </a:pPr>
            <a:r>
              <a:rPr lang="zh-CN" altLang="en-US" sz="1800" smtClean="0"/>
              <a:t>三方协议解约手续的办理流程 </a:t>
            </a:r>
            <a:r>
              <a:rPr lang="en-US" altLang="zh-CN" sz="1800" smtClean="0">
                <a:hlinkClick r:id="rId7"/>
              </a:rPr>
              <a:t>https://jyb.tlu.edu.cn/s/83/t/473/a/59840/info.jspy</a:t>
            </a:r>
            <a:endParaRPr lang="en-US" altLang="zh-CN" sz="1800" smtClean="0"/>
          </a:p>
          <a:p>
            <a:pPr>
              <a:lnSpc>
                <a:spcPct val="130000"/>
              </a:lnSpc>
            </a:pPr>
            <a:r>
              <a:rPr lang="zh-CN" altLang="en-US" sz="1800" smtClean="0"/>
              <a:t>三方协议遗失补发与污损换发流程 </a:t>
            </a:r>
            <a:r>
              <a:rPr lang="en-US" altLang="zh-CN" sz="1800" smtClean="0">
                <a:hlinkClick r:id="rId8"/>
              </a:rPr>
              <a:t>https://jyb.tlu.edu.cn/s/83/t/473/a/59841/info.jspy</a:t>
            </a:r>
            <a:endParaRPr lang="zh-CN" altLang="en-US" sz="1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noChangeArrowheads="1"/>
          </p:cNvSpPr>
          <p:nvPr>
            <p:ph type="sldNum" sz="quarter" idx="10"/>
          </p:nvPr>
        </p:nvSpPr>
        <p:spPr>
          <a:noFill/>
          <a:ln>
            <a:miter lim="800000"/>
            <a:headEnd/>
            <a:tailEnd/>
          </a:ln>
        </p:spPr>
        <p:txBody>
          <a:bodyPr/>
          <a:lstStyle/>
          <a:p>
            <a:fld id="{62609EC1-9029-4EC9-A2C4-57B0EE97C6A9}" type="slidenum">
              <a:rPr lang="zh-CN" altLang="en-US" smtClean="0"/>
              <a:pPr/>
              <a:t>15</a:t>
            </a:fld>
            <a:endParaRPr lang="en-US" altLang="zh-CN" smtClean="0"/>
          </a:p>
        </p:txBody>
      </p:sp>
      <p:sp>
        <p:nvSpPr>
          <p:cNvPr id="55298" name="Rectangle 2"/>
          <p:cNvSpPr>
            <a:spLocks noGrp="1" noChangeArrowheads="1"/>
          </p:cNvSpPr>
          <p:nvPr>
            <p:ph type="title"/>
          </p:nvPr>
        </p:nvSpPr>
        <p:spPr bwMode="auto">
          <a:xfrm>
            <a:off x="395288"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zh-CN" altLang="en-US" smtClean="0">
                <a:ea typeface="黑体" pitchFamily="2" charset="-122"/>
              </a:rPr>
              <a:t>相关政策</a:t>
            </a:r>
          </a:p>
        </p:txBody>
      </p:sp>
      <p:sp>
        <p:nvSpPr>
          <p:cNvPr id="55299" name="Rectangle 3"/>
          <p:cNvSpPr>
            <a:spLocks noGrp="1" noChangeArrowheads="1"/>
          </p:cNvSpPr>
          <p:nvPr>
            <p:ph type="body" idx="1"/>
          </p:nvPr>
        </p:nvSpPr>
        <p:spPr bwMode="auto">
          <a:xfrm>
            <a:off x="468313" y="1484313"/>
            <a:ext cx="8229600"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30000"/>
              </a:lnSpc>
            </a:pPr>
            <a:r>
              <a:rPr lang="zh-CN" altLang="en-US" smtClean="0"/>
              <a:t>安徽省高等学校毕业生到艰苦边远地区基层单位就业学费补偿暂行办法 </a:t>
            </a:r>
            <a:r>
              <a:rPr lang="en-US" altLang="zh-CN" smtClean="0">
                <a:hlinkClick r:id="rId2"/>
              </a:rPr>
              <a:t>https://jyb.tlu.edu.cn/s/83/t/473/e9/ce/info59854.htm</a:t>
            </a:r>
            <a:endParaRPr lang="en-US" altLang="zh-CN" smtClean="0"/>
          </a:p>
          <a:p>
            <a:pPr>
              <a:lnSpc>
                <a:spcPct val="130000"/>
              </a:lnSpc>
            </a:pPr>
            <a:r>
              <a:rPr lang="zh-CN" altLang="en-US" smtClean="0"/>
              <a:t>铜陵市高校毕业生就业创业优惠政策 </a:t>
            </a:r>
            <a:r>
              <a:rPr lang="en-US" altLang="zh-CN" smtClean="0">
                <a:hlinkClick r:id="rId3"/>
              </a:rPr>
              <a:t>https://jyb.tlu.edu.cn/s/83/t/473/ff/c3/info65475.htm</a:t>
            </a:r>
            <a:endParaRPr lang="en-US" altLang="zh-CN" smtClean="0"/>
          </a:p>
          <a:p>
            <a:pPr>
              <a:lnSpc>
                <a:spcPct val="130000"/>
              </a:lnSpc>
            </a:pPr>
            <a:r>
              <a:rPr lang="zh-CN" altLang="en-US" smtClean="0"/>
              <a:t>铜陵市就业见习有关政策解答 </a:t>
            </a:r>
            <a:r>
              <a:rPr lang="en-US" altLang="zh-CN" smtClean="0">
                <a:hlinkClick r:id="rId4"/>
              </a:rPr>
              <a:t>https://jyb.tlu.edu.cn/s/83/t/473/1d/b2/info73138.htm</a:t>
            </a:r>
            <a:endParaRPr lang="en-US" altLang="zh-CN" smtClean="0"/>
          </a:p>
          <a:p>
            <a:pPr>
              <a:lnSpc>
                <a:spcPct val="130000"/>
              </a:lnSpc>
            </a:pPr>
            <a:r>
              <a:rPr lang="zh-CN" altLang="en-US" smtClean="0"/>
              <a:t>大学生必备就业法律知识合集 </a:t>
            </a:r>
            <a:r>
              <a:rPr lang="en-US" altLang="zh-CN" smtClean="0">
                <a:hlinkClick r:id="rId5"/>
              </a:rPr>
              <a:t>https://jyb.tlu.edu.cn/s/83/t/473/f9/f6/info63990.htm</a:t>
            </a:r>
            <a:endParaRPr lang="en-US" altLang="zh-CN" smtClean="0"/>
          </a:p>
          <a:p>
            <a:pPr>
              <a:lnSpc>
                <a:spcPct val="130000"/>
              </a:lnSpc>
            </a:pPr>
            <a:r>
              <a:rPr lang="zh-CN" altLang="en-US" smtClean="0"/>
              <a:t>就业统计监督举报电话 </a:t>
            </a:r>
            <a:r>
              <a:rPr lang="en-US" altLang="zh-CN" smtClean="0">
                <a:hlinkClick r:id="rId6"/>
              </a:rPr>
              <a:t>https://jyb.tlu.edu.cn/s/83/t/473/03/4c/info66380.htm</a:t>
            </a:r>
            <a:endParaRPr lang="en-US" altLang="zh-CN" smtClean="0"/>
          </a:p>
          <a:p>
            <a:pPr>
              <a:lnSpc>
                <a:spcPct val="130000"/>
              </a:lnSpc>
            </a:pPr>
            <a:endParaRPr lang="zh-CN"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noChangeArrowheads="1"/>
          </p:cNvSpPr>
          <p:nvPr>
            <p:ph type="sldNum" sz="quarter" idx="10"/>
          </p:nvPr>
        </p:nvSpPr>
        <p:spPr>
          <a:noFill/>
          <a:ln>
            <a:miter lim="800000"/>
            <a:headEnd/>
            <a:tailEnd/>
          </a:ln>
        </p:spPr>
        <p:txBody>
          <a:bodyPr/>
          <a:lstStyle/>
          <a:p>
            <a:fld id="{F07E99DC-A517-4590-8D38-3277C6199D1C}" type="slidenum">
              <a:rPr lang="zh-CN" altLang="en-US" smtClean="0"/>
              <a:pPr/>
              <a:t>16</a:t>
            </a:fld>
            <a:endParaRPr lang="en-US" altLang="zh-CN" smtClean="0"/>
          </a:p>
        </p:txBody>
      </p:sp>
      <p:sp>
        <p:nvSpPr>
          <p:cNvPr id="56322" name="Rectangle 2"/>
          <p:cNvSpPr>
            <a:spLocks noGrp="1" noChangeArrowheads="1"/>
          </p:cNvSpPr>
          <p:nvPr>
            <p:ph type="title"/>
          </p:nvPr>
        </p:nvSpPr>
        <p:spPr bwMode="auto">
          <a:xfrm>
            <a:off x="395288" y="188913"/>
            <a:ext cx="8229600" cy="633412"/>
          </a:xfrm>
          <a:noFill/>
          <a:ln>
            <a:miter lim="800000"/>
            <a:headEnd/>
            <a:tailEnd/>
          </a:ln>
        </p:spPr>
        <p:txBody>
          <a:bodyPr vert="horz" wrap="square" lIns="91440" tIns="45720" rIns="91440" bIns="45720" numCol="1" anchor="t" anchorCtr="0" compatLnSpc="1">
            <a:prstTxWarp prst="textNoShape">
              <a:avLst/>
            </a:prstTxWarp>
          </a:bodyPr>
          <a:lstStyle/>
          <a:p>
            <a:r>
              <a:rPr lang="zh-CN" altLang="en-US" smtClean="0">
                <a:ea typeface="黑体" pitchFamily="2" charset="-122"/>
              </a:rPr>
              <a:t>档案事项</a:t>
            </a:r>
          </a:p>
        </p:txBody>
      </p:sp>
      <p:sp>
        <p:nvSpPr>
          <p:cNvPr id="5632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130000"/>
              </a:lnSpc>
            </a:pPr>
            <a:r>
              <a:rPr lang="zh-CN" altLang="en-US" smtClean="0"/>
              <a:t>高校毕业生应重视自己的档案 </a:t>
            </a:r>
            <a:r>
              <a:rPr lang="en-US" altLang="zh-CN" smtClean="0">
                <a:hlinkClick r:id="rId2"/>
              </a:rPr>
              <a:t>https://jyb.tlu.edu.cn/s/83/t/473/ed/8d/info60813.htm</a:t>
            </a:r>
            <a:endParaRPr lang="en-US" altLang="zh-CN" smtClean="0"/>
          </a:p>
          <a:p>
            <a:pPr>
              <a:lnSpc>
                <a:spcPct val="130000"/>
              </a:lnSpc>
            </a:pPr>
            <a:r>
              <a:rPr lang="en-US" altLang="zh-CN" smtClean="0"/>
              <a:t>2021</a:t>
            </a:r>
            <a:r>
              <a:rPr lang="zh-CN" altLang="en-US" smtClean="0"/>
              <a:t>届毕业生登记表填写与鉴定规范 </a:t>
            </a:r>
            <a:r>
              <a:rPr lang="en-US" altLang="zh-CN" smtClean="0">
                <a:hlinkClick r:id="rId3"/>
              </a:rPr>
              <a:t>https://jyb.tlu.edu.cn/s/83/t/473/29/8f/info76175.htm</a:t>
            </a:r>
            <a:endParaRPr lang="en-US" altLang="zh-CN" smtClean="0"/>
          </a:p>
          <a:p>
            <a:pPr>
              <a:lnSpc>
                <a:spcPct val="130000"/>
              </a:lnSpc>
            </a:pPr>
            <a:r>
              <a:rPr lang="zh-CN" altLang="en-US" smtClean="0"/>
              <a:t>档案回生源地的安徽籍毕业生可在网上报到 </a:t>
            </a:r>
            <a:r>
              <a:rPr lang="en-US" altLang="zh-CN" smtClean="0">
                <a:hlinkClick r:id="rId4"/>
              </a:rPr>
              <a:t>https://jyb.tlu.edu.cn/s/83/t/473/06/d9/info67289.htm</a:t>
            </a:r>
            <a:endParaRPr lang="en-US" altLang="zh-CN" smtClean="0"/>
          </a:p>
          <a:p>
            <a:pPr>
              <a:lnSpc>
                <a:spcPct val="130000"/>
              </a:lnSpc>
            </a:pPr>
            <a:r>
              <a:rPr lang="zh-CN" altLang="en-US" smtClean="0"/>
              <a:t>去向查询 </a:t>
            </a:r>
            <a:r>
              <a:rPr lang="en-US" altLang="zh-CN" smtClean="0">
                <a:hlinkClick r:id="rId5"/>
              </a:rPr>
              <a:t>https://jyb.tlu.edu.cn/s/83/t/473/p/1/c/3306/d/3337/list.htm</a:t>
            </a:r>
            <a:endParaRPr lang="en-US" altLang="zh-CN" smtClean="0"/>
          </a:p>
          <a:p>
            <a:pPr>
              <a:lnSpc>
                <a:spcPct val="130000"/>
              </a:lnSpc>
            </a:pPr>
            <a:r>
              <a:rPr lang="zh-CN" altLang="en-US" smtClean="0"/>
              <a:t>档案咨询：</a:t>
            </a:r>
            <a:r>
              <a:rPr lang="en-US" altLang="zh-CN" smtClean="0"/>
              <a:t>0562-5881972</a:t>
            </a:r>
            <a:r>
              <a:rPr lang="zh-CN" altLang="en-US" smtClean="0"/>
              <a:t>（毕业前），</a:t>
            </a:r>
            <a:r>
              <a:rPr lang="en-US" altLang="zh-CN" smtClean="0"/>
              <a:t>0562-2812292</a:t>
            </a:r>
            <a:r>
              <a:rPr lang="zh-CN" altLang="en-US" smtClean="0"/>
              <a:t>（毕业后）。</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5" name="Picture 2" descr="haishihong3"/>
          <p:cNvPicPr>
            <a:picLocks noChangeAspect="1" noChangeArrowheads="1"/>
          </p:cNvPicPr>
          <p:nvPr/>
        </p:nvPicPr>
        <p:blipFill>
          <a:blip r:embed="rId2"/>
          <a:srcRect/>
          <a:stretch>
            <a:fillRect/>
          </a:stretch>
        </p:blipFill>
        <p:spPr bwMode="auto">
          <a:xfrm>
            <a:off x="0" y="0"/>
            <a:ext cx="9174163" cy="6884988"/>
          </a:xfrm>
          <a:prstGeom prst="rect">
            <a:avLst/>
          </a:prstGeom>
          <a:noFill/>
          <a:ln w="9525">
            <a:noFill/>
            <a:miter lim="800000"/>
            <a:headEnd/>
            <a:tailEnd/>
          </a:ln>
        </p:spPr>
      </p:pic>
      <p:sp>
        <p:nvSpPr>
          <p:cNvPr id="57346" name="WordArt 6"/>
          <p:cNvSpPr>
            <a:spLocks noChangeArrowheads="1" noChangeShapeType="1"/>
          </p:cNvSpPr>
          <p:nvPr/>
        </p:nvSpPr>
        <p:spPr bwMode="auto">
          <a:xfrm flipV="1">
            <a:off x="5299075" y="3486150"/>
            <a:ext cx="2465388" cy="411163"/>
          </a:xfrm>
          <a:prstGeom prst="rect">
            <a:avLst/>
          </a:prstGeom>
        </p:spPr>
        <p:txBody>
          <a:bodyPr wrap="none" fromWordArt="1">
            <a:prstTxWarp prst="textPlain">
              <a:avLst>
                <a:gd name="adj" fmla="val 50000"/>
              </a:avLst>
            </a:prstTxWarp>
          </a:bodyPr>
          <a:lstStyle/>
          <a:p>
            <a:pPr algn="ctr"/>
            <a:r>
              <a:rPr lang="zh-CN" altLang="en-US" sz="2400" b="1" kern="10">
                <a:ln w="9525">
                  <a:noFill/>
                  <a:round/>
                  <a:headEnd/>
                  <a:tailEnd/>
                </a:ln>
                <a:gradFill rotWithShape="1">
                  <a:gsLst>
                    <a:gs pos="0">
                      <a:srgbClr val="FFFFFF">
                        <a:alpha val="0"/>
                      </a:srgbClr>
                    </a:gs>
                    <a:gs pos="100000">
                      <a:schemeClr val="bg1">
                        <a:alpha val="14000"/>
                      </a:schemeClr>
                    </a:gs>
                  </a:gsLst>
                  <a:lin ang="5400000" scaled="1"/>
                </a:gradFill>
                <a:latin typeface="黑体"/>
                <a:ea typeface="黑体"/>
              </a:rPr>
              <a:t>谢谢观赏</a:t>
            </a:r>
          </a:p>
        </p:txBody>
      </p:sp>
      <p:graphicFrame>
        <p:nvGraphicFramePr>
          <p:cNvPr id="50199" name="Group 23"/>
          <p:cNvGraphicFramePr>
            <a:graphicFrameLocks noGrp="1"/>
          </p:cNvGraphicFramePr>
          <p:nvPr/>
        </p:nvGraphicFramePr>
        <p:xfrm>
          <a:off x="4211638" y="2565400"/>
          <a:ext cx="4392612" cy="2159000"/>
        </p:xfrm>
        <a:graphic>
          <a:graphicData uri="http://schemas.openxmlformats.org/drawingml/2006/table">
            <a:tbl>
              <a:tblPr/>
              <a:tblGrid>
                <a:gridCol w="1606550"/>
                <a:gridCol w="2786062"/>
              </a:tblGrid>
              <a:tr h="2159000">
                <a:tc>
                  <a:txBody>
                    <a:bodyPr/>
                    <a:lstStyle/>
                    <a:p>
                      <a:pPr marL="0" marR="0" lvl="0" indent="0" algn="l" defTabSz="914400" rtl="0" eaLnBrk="0" fontAlgn="base" latinLnBrk="0" hangingPunct="0">
                        <a:lnSpc>
                          <a:spcPct val="130000"/>
                        </a:lnSpc>
                        <a:spcBef>
                          <a:spcPct val="0"/>
                        </a:spcBef>
                        <a:spcAft>
                          <a:spcPct val="0"/>
                        </a:spcAft>
                        <a:buClrTx/>
                        <a:buSzTx/>
                        <a:buFont typeface="Arial" charset="0"/>
                        <a:buNone/>
                        <a:tabLst/>
                      </a:pPr>
                      <a:r>
                        <a:rPr kumimoji="0" lang="zh-CN" altLang="en-US" sz="1800" b="0" i="0" u="none" strike="noStrike" cap="none" normalizeH="0" baseline="0" smtClean="0">
                          <a:ln>
                            <a:noFill/>
                          </a:ln>
                          <a:solidFill>
                            <a:srgbClr val="FFFFFF"/>
                          </a:solidFill>
                          <a:effectLst/>
                          <a:latin typeface="Arial" charset="0"/>
                          <a:ea typeface="仿宋_GB2312" pitchFamily="49" charset="-122"/>
                          <a:cs typeface="华文细黑"/>
                        </a:rPr>
                        <a:t>办公电话： </a:t>
                      </a:r>
                    </a:p>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en-US" sz="1800" b="0" i="0" u="none" strike="noStrike" cap="none" normalizeH="0" baseline="0" smtClean="0">
                          <a:ln>
                            <a:noFill/>
                          </a:ln>
                          <a:solidFill>
                            <a:srgbClr val="FFFFFF"/>
                          </a:solidFill>
                          <a:effectLst/>
                          <a:latin typeface="Arial" charset="0"/>
                          <a:ea typeface="仿宋_GB2312" pitchFamily="49" charset="-122"/>
                          <a:cs typeface="华文细黑"/>
                        </a:rPr>
                        <a:t>办公</a:t>
                      </a:r>
                      <a:r>
                        <a:rPr kumimoji="0" lang="en-US" altLang="zh-CN" sz="1800" b="0" i="0" u="none" strike="noStrike" cap="none" normalizeH="0" baseline="0" smtClean="0">
                          <a:ln>
                            <a:noFill/>
                          </a:ln>
                          <a:solidFill>
                            <a:srgbClr val="FFFFFF"/>
                          </a:solidFill>
                          <a:effectLst/>
                          <a:latin typeface="Arial" charset="0"/>
                          <a:ea typeface="仿宋_GB2312" pitchFamily="49" charset="-122"/>
                          <a:cs typeface="华文细黑"/>
                        </a:rPr>
                        <a:t>QQ</a:t>
                      </a:r>
                      <a:r>
                        <a:rPr kumimoji="0" lang="zh-CN" altLang="en-US" sz="1800" b="0" i="0" u="none" strike="noStrike" cap="none" normalizeH="0" baseline="0" smtClean="0">
                          <a:ln>
                            <a:noFill/>
                          </a:ln>
                          <a:solidFill>
                            <a:srgbClr val="FFFFFF"/>
                          </a:solidFill>
                          <a:effectLst/>
                          <a:latin typeface="Arial" charset="0"/>
                          <a:ea typeface="仿宋_GB2312" pitchFamily="49" charset="-122"/>
                          <a:cs typeface="华文细黑"/>
                        </a:rPr>
                        <a:t>： </a:t>
                      </a:r>
                    </a:p>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en-US" sz="1800" b="0" i="0" u="none" strike="noStrike" cap="none" normalizeH="0" baseline="0" smtClean="0">
                          <a:ln>
                            <a:noFill/>
                          </a:ln>
                          <a:solidFill>
                            <a:srgbClr val="FFFFFF"/>
                          </a:solidFill>
                          <a:effectLst/>
                          <a:latin typeface="Arial" charset="0"/>
                          <a:ea typeface="仿宋_GB2312" pitchFamily="49" charset="-122"/>
                          <a:cs typeface="华文细黑"/>
                        </a:rPr>
                        <a:t>联系邮箱： </a:t>
                      </a:r>
                    </a:p>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en-US" sz="1800" b="0" i="0" u="none" strike="noStrike" cap="none" normalizeH="0" baseline="0" smtClean="0">
                          <a:ln>
                            <a:noFill/>
                          </a:ln>
                          <a:solidFill>
                            <a:srgbClr val="FFFFFF"/>
                          </a:solidFill>
                          <a:effectLst/>
                          <a:latin typeface="Arial" charset="0"/>
                          <a:ea typeface="仿宋_GB2312" pitchFamily="49" charset="-122"/>
                          <a:cs typeface="华文细黑"/>
                        </a:rPr>
                        <a:t>办公地点：</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30000"/>
                        </a:lnSpc>
                        <a:spcBef>
                          <a:spcPct val="0"/>
                        </a:spcBef>
                        <a:spcAft>
                          <a:spcPct val="0"/>
                        </a:spcAft>
                        <a:buClrTx/>
                        <a:buSzTx/>
                        <a:buFont typeface="Arial" charset="0"/>
                        <a:buNone/>
                        <a:tabLst/>
                      </a:pPr>
                      <a:r>
                        <a:rPr kumimoji="0" lang="en-US" altLang="zh-CN" sz="1800" b="0" i="0" u="none" strike="noStrike" cap="none" normalizeH="0" baseline="0" smtClean="0">
                          <a:ln>
                            <a:noFill/>
                          </a:ln>
                          <a:solidFill>
                            <a:srgbClr val="FFFFFF"/>
                          </a:solidFill>
                          <a:effectLst/>
                          <a:latin typeface="Arial" charset="0"/>
                          <a:ea typeface="仿宋_GB2312" pitchFamily="49" charset="-122"/>
                          <a:cs typeface="华文细黑"/>
                        </a:rPr>
                        <a:t>0562</a:t>
                      </a:r>
                      <a:r>
                        <a:rPr kumimoji="0" lang="zh-CN" altLang="en-US" sz="1800" b="0" i="0" u="none" strike="noStrike" cap="none" normalizeH="0" baseline="0" smtClean="0">
                          <a:ln>
                            <a:noFill/>
                          </a:ln>
                          <a:solidFill>
                            <a:srgbClr val="FFFFFF"/>
                          </a:solidFill>
                          <a:effectLst/>
                          <a:latin typeface="Arial" charset="0"/>
                          <a:ea typeface="仿宋_GB2312" pitchFamily="49" charset="-122"/>
                          <a:cs typeface="华文细黑"/>
                        </a:rPr>
                        <a:t>－</a:t>
                      </a:r>
                      <a:r>
                        <a:rPr kumimoji="0" lang="en-US" altLang="zh-CN" sz="1800" b="0" i="0" u="none" strike="noStrike" cap="none" normalizeH="0" baseline="0" smtClean="0">
                          <a:ln>
                            <a:noFill/>
                          </a:ln>
                          <a:solidFill>
                            <a:srgbClr val="FFFFFF"/>
                          </a:solidFill>
                          <a:effectLst/>
                          <a:latin typeface="Arial" charset="0"/>
                          <a:ea typeface="仿宋_GB2312" pitchFamily="49" charset="-122"/>
                          <a:cs typeface="华文细黑"/>
                        </a:rPr>
                        <a:t>5881972 </a:t>
                      </a:r>
                    </a:p>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zh-CN" sz="1800" b="0" i="0" u="none" strike="noStrike" cap="none" normalizeH="0" baseline="0" smtClean="0">
                          <a:ln>
                            <a:noFill/>
                          </a:ln>
                          <a:solidFill>
                            <a:srgbClr val="FFFFFF"/>
                          </a:solidFill>
                          <a:effectLst/>
                          <a:latin typeface="Arial" charset="0"/>
                          <a:ea typeface="仿宋_GB2312" pitchFamily="49" charset="-122"/>
                          <a:cs typeface="华文细黑"/>
                        </a:rPr>
                        <a:t>1533874129 </a:t>
                      </a:r>
                    </a:p>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zh-CN" sz="1800" b="0" i="0" u="none" strike="noStrike" cap="none" normalizeH="0" baseline="0" smtClean="0">
                          <a:ln>
                            <a:noFill/>
                          </a:ln>
                          <a:solidFill>
                            <a:srgbClr val="FFFFFF"/>
                          </a:solidFill>
                          <a:effectLst/>
                          <a:latin typeface="Arial" charset="0"/>
                          <a:ea typeface="仿宋_GB2312" pitchFamily="49" charset="-122"/>
                          <a:cs typeface="华文细黑"/>
                        </a:rPr>
                        <a:t>jy@tlu.edu.cn </a:t>
                      </a:r>
                    </a:p>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en-US" sz="1800" b="0" i="0" u="none" strike="noStrike" cap="none" normalizeH="0" baseline="0" smtClean="0">
                          <a:ln>
                            <a:noFill/>
                          </a:ln>
                          <a:solidFill>
                            <a:srgbClr val="FFFFFF"/>
                          </a:solidFill>
                          <a:effectLst/>
                          <a:latin typeface="Arial" charset="0"/>
                          <a:ea typeface="仿宋_GB2312" pitchFamily="49" charset="-122"/>
                          <a:cs typeface="华文细黑"/>
                        </a:rPr>
                        <a:t>铜陵学院新校区大学生</a:t>
                      </a:r>
                      <a:br>
                        <a:rPr kumimoji="0" lang="zh-CN" altLang="en-US" sz="1800" b="0" i="0" u="none" strike="noStrike" cap="none" normalizeH="0" baseline="0" smtClean="0">
                          <a:ln>
                            <a:noFill/>
                          </a:ln>
                          <a:solidFill>
                            <a:srgbClr val="FFFFFF"/>
                          </a:solidFill>
                          <a:effectLst/>
                          <a:latin typeface="Arial" charset="0"/>
                          <a:ea typeface="仿宋_GB2312" pitchFamily="49" charset="-122"/>
                          <a:cs typeface="华文细黑"/>
                        </a:rPr>
                      </a:br>
                      <a:r>
                        <a:rPr kumimoji="0" lang="zh-CN" altLang="en-US" sz="1800" b="0" i="0" u="none" strike="noStrike" cap="none" normalizeH="0" baseline="0" smtClean="0">
                          <a:ln>
                            <a:noFill/>
                          </a:ln>
                          <a:solidFill>
                            <a:srgbClr val="FFFFFF"/>
                          </a:solidFill>
                          <a:effectLst/>
                          <a:latin typeface="Arial" charset="0"/>
                          <a:ea typeface="仿宋_GB2312" pitchFamily="49" charset="-122"/>
                          <a:cs typeface="华文细黑"/>
                        </a:rPr>
                        <a:t>活动中心北楼</a:t>
                      </a:r>
                      <a:r>
                        <a:rPr kumimoji="0" lang="en-US" altLang="zh-CN" sz="1800" b="0" i="0" u="none" strike="noStrike" cap="none" normalizeH="0" baseline="0" smtClean="0">
                          <a:ln>
                            <a:noFill/>
                          </a:ln>
                          <a:solidFill>
                            <a:srgbClr val="FFFFFF"/>
                          </a:solidFill>
                          <a:effectLst/>
                          <a:latin typeface="Arial" charset="0"/>
                          <a:ea typeface="仿宋_GB2312" pitchFamily="49" charset="-122"/>
                          <a:cs typeface="华文细黑"/>
                        </a:rPr>
                        <a:t>415</a:t>
                      </a:r>
                      <a:r>
                        <a:rPr kumimoji="0" lang="zh-CN" altLang="en-US" sz="1800" b="0" i="0" u="none" strike="noStrike" cap="none" normalizeH="0" baseline="0" smtClean="0">
                          <a:ln>
                            <a:noFill/>
                          </a:ln>
                          <a:solidFill>
                            <a:srgbClr val="FFFFFF"/>
                          </a:solidFill>
                          <a:effectLst/>
                          <a:latin typeface="Arial" charset="0"/>
                          <a:ea typeface="仿宋_GB2312" pitchFamily="49" charset="-122"/>
                          <a:cs typeface="华文细黑"/>
                        </a:rPr>
                        <a:t>、</a:t>
                      </a:r>
                      <a:r>
                        <a:rPr kumimoji="0" lang="en-US" altLang="zh-CN" sz="1800" b="0" i="0" u="none" strike="noStrike" cap="none" normalizeH="0" baseline="0" smtClean="0">
                          <a:ln>
                            <a:noFill/>
                          </a:ln>
                          <a:solidFill>
                            <a:srgbClr val="FFFFFF"/>
                          </a:solidFill>
                          <a:effectLst/>
                          <a:latin typeface="Arial" charset="0"/>
                          <a:ea typeface="仿宋_GB2312" pitchFamily="49" charset="-122"/>
                          <a:cs typeface="华文细黑"/>
                        </a:rPr>
                        <a:t>413</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57350" name="Text Box 22"/>
          <p:cNvSpPr txBox="1">
            <a:spLocks noChangeArrowheads="1"/>
          </p:cNvSpPr>
          <p:nvPr/>
        </p:nvSpPr>
        <p:spPr bwMode="auto">
          <a:xfrm>
            <a:off x="4211638" y="1916113"/>
            <a:ext cx="4535487" cy="396875"/>
          </a:xfrm>
          <a:prstGeom prst="rect">
            <a:avLst/>
          </a:prstGeom>
          <a:noFill/>
          <a:ln w="9525">
            <a:noFill/>
            <a:miter lim="800000"/>
            <a:headEnd/>
            <a:tailEnd/>
          </a:ln>
        </p:spPr>
        <p:txBody>
          <a:bodyPr>
            <a:spAutoFit/>
          </a:bodyPr>
          <a:lstStyle/>
          <a:p>
            <a:pPr>
              <a:spcBef>
                <a:spcPct val="50000"/>
              </a:spcBef>
            </a:pPr>
            <a:r>
              <a:rPr lang="zh-CN" altLang="en-US" sz="2000" i="0">
                <a:solidFill>
                  <a:srgbClr val="FFFFFF"/>
                </a:solidFill>
                <a:ea typeface="黑体" pitchFamily="2" charset="-122"/>
              </a:rPr>
              <a:t>铜陵学院毕业生就业指导中心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sldNum" sz="quarter" idx="10"/>
          </p:nvPr>
        </p:nvSpPr>
        <p:spPr>
          <a:noFill/>
          <a:ln>
            <a:miter lim="800000"/>
            <a:headEnd/>
            <a:tailEnd/>
          </a:ln>
        </p:spPr>
        <p:txBody>
          <a:bodyPr/>
          <a:lstStyle/>
          <a:p>
            <a:fld id="{DCF987BA-E901-4E20-8EA2-1B8CB2AE5CC1}" type="slidenum">
              <a:rPr lang="zh-CN" altLang="en-US" smtClean="0"/>
              <a:pPr/>
              <a:t>2</a:t>
            </a:fld>
            <a:endParaRPr lang="en-US" altLang="zh-CN" smtClean="0"/>
          </a:p>
        </p:txBody>
      </p:sp>
      <p:sp>
        <p:nvSpPr>
          <p:cNvPr id="399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mtClean="0">
                <a:ea typeface="黑体" pitchFamily="2" charset="-122"/>
              </a:rPr>
              <a:t>重要信息索引</a:t>
            </a:r>
          </a:p>
        </p:txBody>
      </p:sp>
      <p:sp>
        <p:nvSpPr>
          <p:cNvPr id="39939" name="Rectangle 3"/>
          <p:cNvSpPr>
            <a:spLocks noGrp="1" noChangeArrowheads="1"/>
          </p:cNvSpPr>
          <p:nvPr>
            <p:ph type="body" idx="1"/>
          </p:nvPr>
        </p:nvSpPr>
        <p:spPr bwMode="auto">
          <a:xfrm>
            <a:off x="1692275" y="1268413"/>
            <a:ext cx="4895850" cy="5040312"/>
          </a:xfrm>
          <a:noFill/>
          <a:ln>
            <a:miter lim="800000"/>
            <a:headEnd/>
            <a:tailEnd/>
          </a:ln>
        </p:spPr>
        <p:txBody>
          <a:bodyPr vert="horz" wrap="square" lIns="91440" tIns="45720" rIns="91440" bIns="45720" numCol="1" anchor="t" anchorCtr="0" compatLnSpc="1">
            <a:prstTxWarp prst="textNoShape">
              <a:avLst/>
            </a:prstTxWarp>
          </a:bodyPr>
          <a:lstStyle/>
          <a:p>
            <a:pPr>
              <a:lnSpc>
                <a:spcPct val="110000"/>
              </a:lnSpc>
            </a:pPr>
            <a:r>
              <a:rPr lang="zh-CN" altLang="en-US" sz="1800" smtClean="0">
                <a:hlinkClick r:id="rId2" action="ppaction://hlinksldjump"/>
              </a:rPr>
              <a:t>平台登录方式</a:t>
            </a:r>
            <a:r>
              <a:rPr lang="en-US" altLang="zh-CN" sz="1800" smtClean="0">
                <a:hlinkClick r:id="rId2" action="ppaction://hlinksldjump"/>
              </a:rPr>
              <a:t>……………………</a:t>
            </a:r>
            <a:r>
              <a:rPr lang="zh-CN" altLang="en-US" sz="1800" smtClean="0">
                <a:hlinkClick r:id="rId2" action="ppaction://hlinksldjump"/>
              </a:rPr>
              <a:t>第 </a:t>
            </a:r>
            <a:r>
              <a:rPr lang="en-US" altLang="zh-CN" sz="1800" smtClean="0">
                <a:hlinkClick r:id="rId2" action="ppaction://hlinksldjump"/>
              </a:rPr>
              <a:t>3 </a:t>
            </a:r>
            <a:r>
              <a:rPr lang="zh-CN" altLang="en-US" sz="1800" smtClean="0">
                <a:hlinkClick r:id="rId2" action="ppaction://hlinksldjump"/>
              </a:rPr>
              <a:t>页</a:t>
            </a:r>
            <a:endParaRPr lang="zh-CN" altLang="en-US" sz="1800" smtClean="0"/>
          </a:p>
          <a:p>
            <a:pPr>
              <a:lnSpc>
                <a:spcPct val="110000"/>
              </a:lnSpc>
            </a:pPr>
            <a:r>
              <a:rPr lang="zh-CN" altLang="en-US" sz="1800" smtClean="0">
                <a:hlinkClick r:id="rId3" action="ppaction://hlinksldjump"/>
              </a:rPr>
              <a:t>生源信息确认</a:t>
            </a:r>
            <a:r>
              <a:rPr lang="en-US" altLang="zh-CN" sz="1800" smtClean="0">
                <a:hlinkClick r:id="rId3" action="ppaction://hlinksldjump"/>
              </a:rPr>
              <a:t>……………………</a:t>
            </a:r>
            <a:r>
              <a:rPr lang="zh-CN" altLang="en-US" sz="1800" smtClean="0">
                <a:hlinkClick r:id="rId3" action="ppaction://hlinksldjump"/>
              </a:rPr>
              <a:t>第 </a:t>
            </a:r>
            <a:r>
              <a:rPr lang="en-US" altLang="zh-CN" sz="1800" smtClean="0">
                <a:hlinkClick r:id="rId3" action="ppaction://hlinksldjump"/>
              </a:rPr>
              <a:t>5 </a:t>
            </a:r>
            <a:r>
              <a:rPr lang="zh-CN" altLang="en-US" sz="1800" smtClean="0">
                <a:hlinkClick r:id="rId3" action="ppaction://hlinksldjump"/>
              </a:rPr>
              <a:t>页</a:t>
            </a:r>
            <a:endParaRPr lang="zh-CN" altLang="en-US" sz="1800" smtClean="0"/>
          </a:p>
          <a:p>
            <a:pPr>
              <a:lnSpc>
                <a:spcPct val="110000"/>
              </a:lnSpc>
            </a:pPr>
            <a:r>
              <a:rPr lang="zh-CN" altLang="en-US" sz="1800" smtClean="0">
                <a:hlinkClick r:id="rId4" action="ppaction://hlinksldjump"/>
              </a:rPr>
              <a:t>就业信息维护</a:t>
            </a:r>
            <a:r>
              <a:rPr lang="en-US" altLang="zh-CN" sz="1800" smtClean="0">
                <a:hlinkClick r:id="rId4" action="ppaction://hlinksldjump"/>
              </a:rPr>
              <a:t>……………………</a:t>
            </a:r>
            <a:r>
              <a:rPr lang="zh-CN" altLang="en-US" sz="1800" smtClean="0">
                <a:hlinkClick r:id="rId4" action="ppaction://hlinksldjump"/>
              </a:rPr>
              <a:t>第 </a:t>
            </a:r>
            <a:r>
              <a:rPr lang="en-US" altLang="zh-CN" sz="1800" smtClean="0">
                <a:hlinkClick r:id="rId4" action="ppaction://hlinksldjump"/>
              </a:rPr>
              <a:t>6 </a:t>
            </a:r>
            <a:r>
              <a:rPr lang="zh-CN" altLang="en-US" sz="1800" smtClean="0">
                <a:hlinkClick r:id="rId4" action="ppaction://hlinksldjump"/>
              </a:rPr>
              <a:t>页</a:t>
            </a:r>
            <a:endParaRPr lang="zh-CN" altLang="en-US" sz="1800" smtClean="0"/>
          </a:p>
          <a:p>
            <a:pPr>
              <a:lnSpc>
                <a:spcPct val="110000"/>
              </a:lnSpc>
            </a:pPr>
            <a:r>
              <a:rPr lang="zh-CN" altLang="en-US" sz="1800" smtClean="0">
                <a:hlinkClick r:id="rId5" action="ppaction://hlinksldjump"/>
              </a:rPr>
              <a:t>就业材料上传</a:t>
            </a:r>
            <a:r>
              <a:rPr lang="en-US" altLang="zh-CN" sz="1800" smtClean="0">
                <a:hlinkClick r:id="rId5" action="ppaction://hlinksldjump"/>
              </a:rPr>
              <a:t>……………………</a:t>
            </a:r>
            <a:r>
              <a:rPr lang="zh-CN" altLang="en-US" sz="1800" smtClean="0">
                <a:hlinkClick r:id="rId5" action="ppaction://hlinksldjump"/>
              </a:rPr>
              <a:t>第 </a:t>
            </a:r>
            <a:r>
              <a:rPr lang="en-US" altLang="zh-CN" sz="1800" smtClean="0">
                <a:hlinkClick r:id="rId5" action="ppaction://hlinksldjump"/>
              </a:rPr>
              <a:t>7 </a:t>
            </a:r>
            <a:r>
              <a:rPr lang="zh-CN" altLang="en-US" sz="1800" smtClean="0">
                <a:hlinkClick r:id="rId5" action="ppaction://hlinksldjump"/>
              </a:rPr>
              <a:t>页</a:t>
            </a:r>
            <a:endParaRPr lang="zh-CN" altLang="en-US" sz="1800" smtClean="0"/>
          </a:p>
          <a:p>
            <a:pPr>
              <a:lnSpc>
                <a:spcPct val="110000"/>
              </a:lnSpc>
            </a:pPr>
            <a:r>
              <a:rPr lang="zh-CN" altLang="en-US" sz="1800" smtClean="0">
                <a:hlinkClick r:id="rId6" action="ppaction://hlinksldjump"/>
              </a:rPr>
              <a:t>网签协议打印</a:t>
            </a:r>
            <a:r>
              <a:rPr lang="en-US" altLang="zh-CN" sz="1800" smtClean="0">
                <a:hlinkClick r:id="rId6" action="ppaction://hlinksldjump"/>
              </a:rPr>
              <a:t>……………………</a:t>
            </a:r>
            <a:r>
              <a:rPr lang="zh-CN" altLang="en-US" sz="1800" smtClean="0">
                <a:hlinkClick r:id="rId6" action="ppaction://hlinksldjump"/>
              </a:rPr>
              <a:t>第 </a:t>
            </a:r>
            <a:r>
              <a:rPr lang="en-US" altLang="zh-CN" sz="1800" smtClean="0">
                <a:hlinkClick r:id="rId6" action="ppaction://hlinksldjump"/>
              </a:rPr>
              <a:t>8 </a:t>
            </a:r>
            <a:r>
              <a:rPr lang="zh-CN" altLang="en-US" sz="1800" smtClean="0">
                <a:hlinkClick r:id="rId6" action="ppaction://hlinksldjump"/>
              </a:rPr>
              <a:t>页</a:t>
            </a:r>
            <a:endParaRPr lang="zh-CN" altLang="en-US" sz="1800" smtClean="0"/>
          </a:p>
          <a:p>
            <a:pPr>
              <a:lnSpc>
                <a:spcPct val="110000"/>
              </a:lnSpc>
            </a:pPr>
            <a:r>
              <a:rPr lang="zh-CN" altLang="en-US" sz="1800" smtClean="0">
                <a:hlinkClick r:id="rId7" action="ppaction://hlinksldjump"/>
              </a:rPr>
              <a:t>招聘信息查看</a:t>
            </a:r>
            <a:r>
              <a:rPr lang="en-US" altLang="zh-CN" sz="1800" smtClean="0">
                <a:hlinkClick r:id="rId7" action="ppaction://hlinksldjump"/>
              </a:rPr>
              <a:t>……………………</a:t>
            </a:r>
            <a:r>
              <a:rPr lang="zh-CN" altLang="en-US" sz="1800" smtClean="0">
                <a:hlinkClick r:id="rId7" action="ppaction://hlinksldjump"/>
              </a:rPr>
              <a:t>第 </a:t>
            </a:r>
            <a:r>
              <a:rPr lang="en-US" altLang="zh-CN" sz="1800" smtClean="0">
                <a:hlinkClick r:id="rId7" action="ppaction://hlinksldjump"/>
              </a:rPr>
              <a:t>9 </a:t>
            </a:r>
            <a:r>
              <a:rPr lang="zh-CN" altLang="en-US" sz="1800" smtClean="0">
                <a:hlinkClick r:id="rId7" action="ppaction://hlinksldjump"/>
              </a:rPr>
              <a:t>页</a:t>
            </a:r>
            <a:endParaRPr lang="zh-CN" altLang="en-US" sz="1800" smtClean="0"/>
          </a:p>
          <a:p>
            <a:pPr>
              <a:lnSpc>
                <a:spcPct val="110000"/>
              </a:lnSpc>
            </a:pPr>
            <a:r>
              <a:rPr lang="zh-CN" altLang="en-US" sz="1800" smtClean="0">
                <a:hlinkClick r:id="rId8" action="ppaction://hlinksldjump"/>
              </a:rPr>
              <a:t>个人简历维护</a:t>
            </a:r>
            <a:r>
              <a:rPr lang="en-US" altLang="zh-CN" sz="1800" smtClean="0">
                <a:hlinkClick r:id="rId8" action="ppaction://hlinksldjump"/>
              </a:rPr>
              <a:t>……………………</a:t>
            </a:r>
            <a:r>
              <a:rPr lang="zh-CN" altLang="en-US" sz="1800" smtClean="0">
                <a:hlinkClick r:id="rId8" action="ppaction://hlinksldjump"/>
              </a:rPr>
              <a:t>第</a:t>
            </a:r>
            <a:r>
              <a:rPr lang="en-US" altLang="zh-CN" sz="1800" smtClean="0">
                <a:hlinkClick r:id="rId8" action="ppaction://hlinksldjump"/>
              </a:rPr>
              <a:t>10</a:t>
            </a:r>
            <a:r>
              <a:rPr lang="zh-CN" altLang="en-US" sz="1800" smtClean="0">
                <a:hlinkClick r:id="rId8" action="ppaction://hlinksldjump"/>
              </a:rPr>
              <a:t>页</a:t>
            </a:r>
            <a:endParaRPr lang="zh-CN" altLang="en-US" sz="1800" smtClean="0"/>
          </a:p>
          <a:p>
            <a:pPr>
              <a:lnSpc>
                <a:spcPct val="110000"/>
              </a:lnSpc>
            </a:pPr>
            <a:r>
              <a:rPr lang="zh-CN" altLang="en-US" sz="1800" smtClean="0">
                <a:hlinkClick r:id="rId8" action="ppaction://hlinksldjump"/>
              </a:rPr>
              <a:t>网络签约方式</a:t>
            </a:r>
            <a:r>
              <a:rPr lang="en-US" altLang="zh-CN" sz="1800" smtClean="0">
                <a:hlinkClick r:id="rId8" action="ppaction://hlinksldjump"/>
              </a:rPr>
              <a:t>……………………</a:t>
            </a:r>
            <a:r>
              <a:rPr lang="zh-CN" altLang="en-US" sz="1800" smtClean="0">
                <a:hlinkClick r:id="rId8" action="ppaction://hlinksldjump"/>
              </a:rPr>
              <a:t>第</a:t>
            </a:r>
            <a:r>
              <a:rPr lang="en-US" altLang="zh-CN" sz="1800" smtClean="0">
                <a:hlinkClick r:id="rId8" action="ppaction://hlinksldjump"/>
              </a:rPr>
              <a:t>10</a:t>
            </a:r>
            <a:r>
              <a:rPr lang="zh-CN" altLang="en-US" sz="1800" smtClean="0">
                <a:hlinkClick r:id="rId8" action="ppaction://hlinksldjump"/>
              </a:rPr>
              <a:t>页</a:t>
            </a:r>
            <a:endParaRPr lang="zh-CN" altLang="en-US" sz="1800" smtClean="0"/>
          </a:p>
          <a:p>
            <a:pPr>
              <a:lnSpc>
                <a:spcPct val="110000"/>
              </a:lnSpc>
            </a:pPr>
            <a:r>
              <a:rPr lang="zh-CN" altLang="en-US" sz="1800" smtClean="0">
                <a:hlinkClick r:id="rId9" action="ppaction://hlinksldjump"/>
              </a:rPr>
              <a:t>就业去向分类</a:t>
            </a:r>
            <a:r>
              <a:rPr lang="en-US" altLang="zh-CN" sz="1800" smtClean="0">
                <a:hlinkClick r:id="rId9" action="ppaction://hlinksldjump"/>
              </a:rPr>
              <a:t>……………………</a:t>
            </a:r>
            <a:r>
              <a:rPr lang="zh-CN" altLang="en-US" sz="1800" smtClean="0">
                <a:hlinkClick r:id="rId9" action="ppaction://hlinksldjump"/>
              </a:rPr>
              <a:t>第</a:t>
            </a:r>
            <a:r>
              <a:rPr lang="en-US" altLang="zh-CN" sz="1800" smtClean="0">
                <a:hlinkClick r:id="rId9" action="ppaction://hlinksldjump"/>
              </a:rPr>
              <a:t>11</a:t>
            </a:r>
            <a:r>
              <a:rPr lang="zh-CN" altLang="en-US" sz="1800" smtClean="0">
                <a:hlinkClick r:id="rId9" action="ppaction://hlinksldjump"/>
              </a:rPr>
              <a:t>页</a:t>
            </a:r>
            <a:endParaRPr lang="zh-CN" altLang="en-US" sz="1800" smtClean="0"/>
          </a:p>
          <a:p>
            <a:pPr>
              <a:lnSpc>
                <a:spcPct val="110000"/>
              </a:lnSpc>
            </a:pPr>
            <a:r>
              <a:rPr lang="zh-CN" altLang="en-US" sz="1800" smtClean="0">
                <a:hlinkClick r:id="rId10" action="ppaction://hlinksldjump"/>
              </a:rPr>
              <a:t>求职签约指导</a:t>
            </a:r>
            <a:r>
              <a:rPr lang="en-US" altLang="zh-CN" sz="1800" smtClean="0">
                <a:hlinkClick r:id="rId10" action="ppaction://hlinksldjump"/>
              </a:rPr>
              <a:t>……………………</a:t>
            </a:r>
            <a:r>
              <a:rPr lang="zh-CN" altLang="en-US" sz="1800" smtClean="0">
                <a:hlinkClick r:id="rId10" action="ppaction://hlinksldjump"/>
              </a:rPr>
              <a:t>第</a:t>
            </a:r>
            <a:r>
              <a:rPr lang="en-US" altLang="zh-CN" sz="1800" smtClean="0">
                <a:hlinkClick r:id="rId10" action="ppaction://hlinksldjump"/>
              </a:rPr>
              <a:t>14</a:t>
            </a:r>
            <a:r>
              <a:rPr lang="zh-CN" altLang="en-US" sz="1800" smtClean="0">
                <a:hlinkClick r:id="rId10" action="ppaction://hlinksldjump"/>
              </a:rPr>
              <a:t>页</a:t>
            </a:r>
            <a:endParaRPr lang="zh-CN" altLang="en-US" sz="1800" smtClean="0"/>
          </a:p>
          <a:p>
            <a:pPr>
              <a:lnSpc>
                <a:spcPct val="110000"/>
              </a:lnSpc>
            </a:pPr>
            <a:r>
              <a:rPr lang="zh-CN" altLang="en-US" sz="1800" smtClean="0">
                <a:hlinkClick r:id="rId11" action="ppaction://hlinksldjump"/>
              </a:rPr>
              <a:t>就业相关政策</a:t>
            </a:r>
            <a:r>
              <a:rPr lang="en-US" altLang="zh-CN" sz="1800" smtClean="0">
                <a:hlinkClick r:id="rId11" action="ppaction://hlinksldjump"/>
              </a:rPr>
              <a:t>……………………</a:t>
            </a:r>
            <a:r>
              <a:rPr lang="zh-CN" altLang="en-US" sz="1800" smtClean="0">
                <a:hlinkClick r:id="rId11" action="ppaction://hlinksldjump"/>
              </a:rPr>
              <a:t>第</a:t>
            </a:r>
            <a:r>
              <a:rPr lang="en-US" altLang="zh-CN" sz="1800" smtClean="0">
                <a:hlinkClick r:id="rId11" action="ppaction://hlinksldjump"/>
              </a:rPr>
              <a:t>15</a:t>
            </a:r>
            <a:r>
              <a:rPr lang="zh-CN" altLang="en-US" sz="1800" smtClean="0">
                <a:hlinkClick r:id="rId11" action="ppaction://hlinksldjump"/>
              </a:rPr>
              <a:t>页</a:t>
            </a:r>
            <a:endParaRPr lang="zh-CN" altLang="en-US" sz="1800" smtClean="0"/>
          </a:p>
          <a:p>
            <a:pPr>
              <a:lnSpc>
                <a:spcPct val="110000"/>
              </a:lnSpc>
            </a:pPr>
            <a:r>
              <a:rPr lang="zh-CN" altLang="en-US" sz="1800" smtClean="0">
                <a:hlinkClick r:id="rId12" action="ppaction://hlinksldjump"/>
              </a:rPr>
              <a:t>档案服务事项</a:t>
            </a:r>
            <a:r>
              <a:rPr lang="en-US" altLang="zh-CN" sz="1800" smtClean="0">
                <a:hlinkClick r:id="rId12" action="ppaction://hlinksldjump"/>
              </a:rPr>
              <a:t>……………………</a:t>
            </a:r>
            <a:r>
              <a:rPr lang="zh-CN" altLang="en-US" sz="1800" smtClean="0">
                <a:hlinkClick r:id="rId12" action="ppaction://hlinksldjump"/>
              </a:rPr>
              <a:t>第</a:t>
            </a:r>
            <a:r>
              <a:rPr lang="en-US" altLang="zh-CN" sz="1800" smtClean="0">
                <a:hlinkClick r:id="rId12" action="ppaction://hlinksldjump"/>
              </a:rPr>
              <a:t>16</a:t>
            </a:r>
            <a:r>
              <a:rPr lang="zh-CN" altLang="en-US" sz="1800" smtClean="0">
                <a:hlinkClick r:id="rId12" action="ppaction://hlinksldjump"/>
              </a:rPr>
              <a:t>页</a:t>
            </a:r>
            <a:endParaRPr lang="zh-CN" altLang="en-US" sz="1800" smtClean="0"/>
          </a:p>
          <a:p>
            <a:pPr>
              <a:lnSpc>
                <a:spcPct val="110000"/>
              </a:lnSpc>
            </a:pPr>
            <a:r>
              <a:rPr lang="zh-CN" altLang="en-US" sz="1800" smtClean="0">
                <a:hlinkClick r:id="rId13" action="ppaction://hlinksldjump"/>
              </a:rPr>
              <a:t>学校联系方式</a:t>
            </a:r>
            <a:r>
              <a:rPr lang="en-US" altLang="zh-CN" sz="1800" smtClean="0">
                <a:hlinkClick r:id="rId13" action="ppaction://hlinksldjump"/>
              </a:rPr>
              <a:t>……………………</a:t>
            </a:r>
            <a:r>
              <a:rPr lang="zh-CN" altLang="en-US" sz="1800" smtClean="0">
                <a:hlinkClick r:id="rId13" action="ppaction://hlinksldjump"/>
              </a:rPr>
              <a:t>第</a:t>
            </a:r>
            <a:r>
              <a:rPr lang="en-US" altLang="zh-CN" sz="1800" smtClean="0">
                <a:hlinkClick r:id="rId13" action="ppaction://hlinksldjump"/>
              </a:rPr>
              <a:t>17</a:t>
            </a:r>
            <a:r>
              <a:rPr lang="zh-CN" altLang="en-US" sz="1800" smtClean="0">
                <a:hlinkClick r:id="rId13" action="ppaction://hlinksldjump"/>
              </a:rPr>
              <a:t>页</a:t>
            </a:r>
            <a:endParaRPr lang="zh-CN" altLang="en-US" sz="1800" smtClean="0"/>
          </a:p>
          <a:p>
            <a:pPr>
              <a:lnSpc>
                <a:spcPct val="110000"/>
              </a:lnSpc>
            </a:pPr>
            <a:endParaRPr lang="en-US" altLang="zh-CN" sz="1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sldNum" sz="quarter" idx="10"/>
          </p:nvPr>
        </p:nvSpPr>
        <p:spPr>
          <a:noFill/>
          <a:ln>
            <a:miter lim="800000"/>
            <a:headEnd/>
            <a:tailEnd/>
          </a:ln>
        </p:spPr>
        <p:txBody>
          <a:bodyPr/>
          <a:lstStyle/>
          <a:p>
            <a:fld id="{E43C349A-5DCF-40D7-B27A-F845937D30D7}" type="slidenum">
              <a:rPr lang="zh-CN" altLang="en-US" smtClean="0"/>
              <a:pPr/>
              <a:t>3</a:t>
            </a:fld>
            <a:endParaRPr lang="en-US" altLang="zh-CN" smtClean="0"/>
          </a:p>
        </p:txBody>
      </p:sp>
      <p:pic>
        <p:nvPicPr>
          <p:cNvPr id="40962" name="图片 3" descr="C:\Users\tlxy008\Desktop\新建文件夹\Screenshot_2019-11-19-11-23-11-83.pngScreenshot_2019-11-19-11-23-11-83"/>
          <p:cNvPicPr>
            <a:picLocks noChangeAspect="1" noChangeArrowheads="1"/>
          </p:cNvPicPr>
          <p:nvPr/>
        </p:nvPicPr>
        <p:blipFill>
          <a:blip r:embed="rId3"/>
          <a:srcRect b="51860"/>
          <a:stretch>
            <a:fillRect/>
          </a:stretch>
        </p:blipFill>
        <p:spPr bwMode="auto">
          <a:xfrm>
            <a:off x="5226050" y="3321050"/>
            <a:ext cx="3081338" cy="2887663"/>
          </a:xfrm>
          <a:prstGeom prst="rect">
            <a:avLst/>
          </a:prstGeom>
          <a:noFill/>
          <a:ln w="9525">
            <a:noFill/>
            <a:miter lim="800000"/>
            <a:headEnd/>
            <a:tailEnd/>
          </a:ln>
        </p:spPr>
      </p:pic>
      <p:sp>
        <p:nvSpPr>
          <p:cNvPr id="11" name="TextBox 58"/>
          <p:cNvSpPr txBox="1"/>
          <p:nvPr/>
        </p:nvSpPr>
        <p:spPr>
          <a:xfrm>
            <a:off x="309563" y="1519238"/>
            <a:ext cx="4389437" cy="1390650"/>
          </a:xfrm>
          <a:prstGeom prst="rect">
            <a:avLst/>
          </a:prstGeom>
          <a:noFill/>
        </p:spPr>
        <p:txBody>
          <a:bodyPr>
            <a:spAutoFit/>
          </a:bodyPr>
          <a:lstStyle/>
          <a:p>
            <a:pPr marL="285750" indent="-285750" eaLnBrk="0" fontAlgn="auto" hangingPunct="0">
              <a:lnSpc>
                <a:spcPct val="130000"/>
              </a:lnSpc>
              <a:buFont typeface="Wingdings" panose="05000000000000000000" charset="0"/>
              <a:buChar char=""/>
              <a:defRPr/>
            </a:pP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登录方式</a:t>
            </a:r>
            <a:r>
              <a:rPr lang="en-US" altLang="zh-CN"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1</a:t>
            </a: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：在微信小程序中搜索     </a:t>
            </a:r>
          </a:p>
          <a:p>
            <a:pPr eaLnBrk="0" fontAlgn="auto" hangingPunct="0">
              <a:lnSpc>
                <a:spcPct val="130000"/>
              </a:lnSpc>
              <a:buFont typeface="Wingdings" panose="05000000000000000000" charset="0"/>
              <a:buNone/>
              <a:defRPr/>
            </a:pP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        </a:t>
            </a:r>
            <a:r>
              <a:rPr lang="en-US" altLang="zh-CN"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a:t>
            </a: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安徽省大学生就业服务平台</a:t>
            </a:r>
            <a:r>
              <a:rPr lang="en-US" altLang="zh-CN"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a:t>
            </a:r>
          </a:p>
          <a:p>
            <a:pPr marL="285750" indent="-285750" eaLnBrk="0" fontAlgn="auto" hangingPunct="0">
              <a:lnSpc>
                <a:spcPct val="80000"/>
              </a:lnSpc>
              <a:buFont typeface="Wingdings" panose="05000000000000000000" charset="0"/>
              <a:buChar char=""/>
              <a:defRPr/>
            </a:pPr>
            <a:endParaRPr lang="en-US" altLang="zh-CN"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a:p>
            <a:pPr marL="285750" indent="-285750" eaLnBrk="0" fontAlgn="auto" hangingPunct="0">
              <a:lnSpc>
                <a:spcPct val="130000"/>
              </a:lnSpc>
              <a:buFont typeface="Wingdings" panose="05000000000000000000" charset="0"/>
              <a:buChar char=""/>
              <a:defRPr/>
            </a:pP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sym typeface="+mn-ea"/>
              </a:rPr>
              <a:t>登录方式</a:t>
            </a:r>
            <a:r>
              <a:rPr lang="en-US" altLang="zh-CN"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sym typeface="+mn-ea"/>
              </a:rPr>
              <a:t>2</a:t>
            </a: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sym typeface="+mn-ea"/>
              </a:rPr>
              <a:t>：</a:t>
            </a: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扫描</a:t>
            </a:r>
            <a:r>
              <a:rPr lang="zh-CN" altLang="en-US" i="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sym typeface="+mn-ea"/>
              </a:rPr>
              <a:t>下方</a:t>
            </a: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二维码</a:t>
            </a:r>
          </a:p>
        </p:txBody>
      </p:sp>
      <p:pic>
        <p:nvPicPr>
          <p:cNvPr id="40964" name="图片 1"/>
          <p:cNvPicPr>
            <a:picLocks noChangeAspect="1"/>
          </p:cNvPicPr>
          <p:nvPr/>
        </p:nvPicPr>
        <p:blipFill>
          <a:blip r:embed="rId4"/>
          <a:srcRect/>
          <a:stretch>
            <a:fillRect/>
          </a:stretch>
        </p:blipFill>
        <p:spPr bwMode="auto">
          <a:xfrm>
            <a:off x="903288" y="3379788"/>
            <a:ext cx="2887662" cy="2887662"/>
          </a:xfrm>
          <a:prstGeom prst="rect">
            <a:avLst/>
          </a:prstGeom>
          <a:noFill/>
          <a:ln w="9525">
            <a:noFill/>
            <a:miter lim="800000"/>
            <a:headEnd/>
            <a:tailEnd/>
          </a:ln>
        </p:spPr>
      </p:pic>
      <p:sp>
        <p:nvSpPr>
          <p:cNvPr id="13" name="TextBox 58"/>
          <p:cNvSpPr txBox="1"/>
          <p:nvPr/>
        </p:nvSpPr>
        <p:spPr>
          <a:xfrm>
            <a:off x="4427538" y="887413"/>
            <a:ext cx="4667250" cy="1973262"/>
          </a:xfrm>
          <a:prstGeom prst="rect">
            <a:avLst/>
          </a:prstGeom>
          <a:noFill/>
        </p:spPr>
        <p:txBody>
          <a:bodyPr>
            <a:spAutoFit/>
          </a:bodyPr>
          <a:lstStyle/>
          <a:p>
            <a:pPr eaLnBrk="0" fontAlgn="auto" hangingPunct="0">
              <a:lnSpc>
                <a:spcPct val="170000"/>
              </a:lnSpc>
              <a:buFont typeface="Wingdings" panose="05000000000000000000" charset="0"/>
              <a:buNone/>
              <a:defRPr/>
            </a:pPr>
            <a:endPar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a:p>
            <a:pPr marL="285750" indent="-285750" eaLnBrk="0" fontAlgn="auto" hangingPunct="0">
              <a:lnSpc>
                <a:spcPct val="170000"/>
              </a:lnSpc>
              <a:buFont typeface="Wingdings" panose="05000000000000000000" charset="0"/>
              <a:buChar char=""/>
              <a:defRPr/>
            </a:pP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sym typeface="+mn-ea"/>
              </a:rPr>
              <a:t>首次登录需要选择选择院校，填写姓名、学号和身份证号（专升本学生若专科期间登陆过，请用现院校、学号重新登录）</a:t>
            </a:r>
            <a:endPar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p:txBody>
      </p:sp>
      <p:sp>
        <p:nvSpPr>
          <p:cNvPr id="10" name="矩形 9"/>
          <p:cNvSpPr/>
          <p:nvPr/>
        </p:nvSpPr>
        <p:spPr>
          <a:xfrm>
            <a:off x="232409" y="158115"/>
            <a:ext cx="3644266" cy="583565"/>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eaLnBrk="0" fontAlgn="auto" hangingPunct="0">
              <a:buFont typeface="Arial" panose="020B0604020202020204" pitchFamily="34" charset="0"/>
              <a:buNone/>
              <a:defRPr/>
            </a:pPr>
            <a:r>
              <a:rPr lang="zh-CN" altLang="en-US" sz="3200" b="1" i="0">
                <a:solidFill>
                  <a:schemeClr val="bg1"/>
                </a:solidFill>
                <a:latin typeface="微软雅黑" panose="020B0503020204020204" charset="-122"/>
                <a:ea typeface="微软雅黑" panose="020B0503020204020204" charset="-122"/>
                <a:cs typeface="+mn-cs"/>
                <a:sym typeface="+mn-ea"/>
              </a:rPr>
              <a:t>一、平台登录</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Grp="1" noChangeArrowheads="1"/>
          </p:cNvSpPr>
          <p:nvPr>
            <p:ph type="sldNum" sz="quarter" idx="10"/>
          </p:nvPr>
        </p:nvSpPr>
        <p:spPr>
          <a:noFill/>
          <a:ln>
            <a:miter lim="800000"/>
            <a:headEnd/>
            <a:tailEnd/>
          </a:ln>
        </p:spPr>
        <p:txBody>
          <a:bodyPr/>
          <a:lstStyle/>
          <a:p>
            <a:fld id="{0D2C0BEC-9CE5-43D9-BB96-B16D232E1739}" type="slidenum">
              <a:rPr lang="zh-CN" altLang="en-US" smtClean="0"/>
              <a:pPr/>
              <a:t>4</a:t>
            </a:fld>
            <a:endParaRPr lang="en-US" altLang="zh-CN" smtClean="0"/>
          </a:p>
        </p:txBody>
      </p:sp>
      <p:sp>
        <p:nvSpPr>
          <p:cNvPr id="10" name="矩形 9"/>
          <p:cNvSpPr/>
          <p:nvPr/>
        </p:nvSpPr>
        <p:spPr>
          <a:xfrm>
            <a:off x="232409" y="158115"/>
            <a:ext cx="3644266" cy="583565"/>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eaLnBrk="0" fontAlgn="auto" hangingPunct="0">
              <a:buFont typeface="Arial" panose="020B0604020202020204" pitchFamily="34" charset="0"/>
              <a:buNone/>
              <a:defRPr/>
            </a:pPr>
            <a:r>
              <a:rPr lang="zh-CN" altLang="en-US" sz="3200" b="1" i="0">
                <a:solidFill>
                  <a:schemeClr val="bg1"/>
                </a:solidFill>
                <a:latin typeface="微软雅黑" panose="020B0503020204020204" charset="-122"/>
                <a:ea typeface="微软雅黑" panose="020B0503020204020204" charset="-122"/>
                <a:cs typeface="+mn-cs"/>
                <a:sym typeface="+mn-ea"/>
              </a:rPr>
              <a:t>一、平台登录</a:t>
            </a:r>
          </a:p>
        </p:txBody>
      </p:sp>
      <p:pic>
        <p:nvPicPr>
          <p:cNvPr id="43011" name="图片 1" descr="f62df024fa24261750c521fb7d0ff11"/>
          <p:cNvPicPr>
            <a:picLocks noChangeAspect="1"/>
          </p:cNvPicPr>
          <p:nvPr/>
        </p:nvPicPr>
        <p:blipFill>
          <a:blip r:embed="rId2"/>
          <a:srcRect t="5199" b="3455"/>
          <a:stretch>
            <a:fillRect/>
          </a:stretch>
        </p:blipFill>
        <p:spPr bwMode="auto">
          <a:xfrm>
            <a:off x="1047750" y="1042988"/>
            <a:ext cx="3429000" cy="5289550"/>
          </a:xfrm>
          <a:prstGeom prst="rect">
            <a:avLst/>
          </a:prstGeom>
          <a:noFill/>
          <a:ln w="9525">
            <a:noFill/>
            <a:miter lim="800000"/>
            <a:headEnd/>
            <a:tailEnd/>
          </a:ln>
        </p:spPr>
      </p:pic>
      <p:sp>
        <p:nvSpPr>
          <p:cNvPr id="3" name="TextBox 58"/>
          <p:cNvSpPr txBox="1"/>
          <p:nvPr/>
        </p:nvSpPr>
        <p:spPr>
          <a:xfrm>
            <a:off x="4572000" y="1341438"/>
            <a:ext cx="4041775" cy="4292600"/>
          </a:xfrm>
          <a:prstGeom prst="rect">
            <a:avLst/>
          </a:prstGeom>
          <a:noFill/>
        </p:spPr>
        <p:txBody>
          <a:bodyPr>
            <a:spAutoFit/>
          </a:bodyPr>
          <a:lstStyle/>
          <a:p>
            <a:pPr eaLnBrk="0" hangingPunct="0">
              <a:lnSpc>
                <a:spcPct val="170000"/>
              </a:lnSpc>
              <a:buFont typeface="Wingdings" pitchFamily="2" charset="2"/>
              <a:buChar char=""/>
              <a:defRPr/>
            </a:pPr>
            <a:r>
              <a:rPr lang="zh-CN" altLang="en-US" i="0" noProof="1">
                <a:solidFill>
                  <a:schemeClr val="accent1"/>
                </a:solidFill>
                <a:effectLst>
                  <a:outerShdw blurRad="38100" dist="38100" dir="2700000" algn="tl">
                    <a:srgbClr val="C0C0C0"/>
                  </a:outerShdw>
                </a:effectLst>
                <a:latin typeface="微软雅黑" charset="-122"/>
                <a:ea typeface="微软雅黑" charset="-122"/>
                <a:sym typeface="+mn-ea"/>
              </a:rPr>
              <a:t>首页可查看学校相关通知公告以及部分快捷键</a:t>
            </a: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。快捷键功能：</a:t>
            </a:r>
          </a:p>
          <a:p>
            <a:pPr eaLnBrk="0" hangingPunct="0">
              <a:lnSpc>
                <a:spcPct val="170000"/>
              </a:lnSpc>
              <a:buFont typeface="Wingdings" pitchFamily="2" charset="2"/>
              <a:buChar char=""/>
              <a:defRPr/>
            </a:pPr>
            <a:r>
              <a:rPr lang="en-US" i="0">
                <a:solidFill>
                  <a:schemeClr val="accent1"/>
                </a:solidFill>
                <a:effectLst>
                  <a:outerShdw blurRad="38100" dist="38100" dir="2700000" algn="tl">
                    <a:srgbClr val="C0C0C0"/>
                  </a:outerShdw>
                </a:effectLst>
                <a:latin typeface="微软雅黑" charset="-122"/>
                <a:ea typeface="微软雅黑" charset="-122"/>
                <a:sym typeface="+mn-ea"/>
              </a:rPr>
              <a:t>生源信息</a:t>
            </a:r>
            <a:r>
              <a:rPr lang="en-US" altLang="zh-CN" i="0">
                <a:solidFill>
                  <a:schemeClr val="accent1"/>
                </a:solidFill>
                <a:effectLst>
                  <a:outerShdw blurRad="38100" dist="38100" dir="2700000" algn="tl">
                    <a:srgbClr val="C0C0C0"/>
                  </a:outerShdw>
                </a:effectLst>
                <a:latin typeface="微软雅黑" charset="-122"/>
                <a:ea typeface="微软雅黑" charset="-122"/>
                <a:sym typeface="+mn-ea"/>
              </a:rPr>
              <a:t>：</a:t>
            </a: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可进行生源信息确认</a:t>
            </a:r>
            <a:endParaRPr lang="zh-CN" i="0">
              <a:solidFill>
                <a:schemeClr val="accent1"/>
              </a:solidFill>
              <a:effectLst>
                <a:outerShdw blurRad="38100" dist="38100" dir="2700000" algn="tl">
                  <a:srgbClr val="C0C0C0"/>
                </a:outerShdw>
              </a:effectLst>
              <a:latin typeface="微软雅黑" charset="-122"/>
              <a:ea typeface="微软雅黑" charset="-122"/>
              <a:sym typeface="+mn-ea"/>
            </a:endParaRPr>
          </a:p>
          <a:p>
            <a:pPr eaLnBrk="0" hangingPunct="0">
              <a:lnSpc>
                <a:spcPct val="170000"/>
              </a:lnSpc>
              <a:buFont typeface="Wingdings" pitchFamily="2" charset="2"/>
              <a:buChar char=""/>
              <a:defRPr/>
            </a:pPr>
            <a:r>
              <a:rPr lang="zh-CN" i="0">
                <a:solidFill>
                  <a:schemeClr val="accent1"/>
                </a:solidFill>
                <a:effectLst>
                  <a:outerShdw blurRad="38100" dist="38100" dir="2700000" algn="tl">
                    <a:srgbClr val="C0C0C0"/>
                  </a:outerShdw>
                </a:effectLst>
                <a:latin typeface="微软雅黑" charset="-122"/>
                <a:ea typeface="微软雅黑" charset="-122"/>
                <a:sym typeface="+mn-ea"/>
              </a:rPr>
              <a:t>招聘公告</a:t>
            </a: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：可查看网络招聘信息</a:t>
            </a:r>
          </a:p>
          <a:p>
            <a:pPr eaLnBrk="0" hangingPunct="0">
              <a:lnSpc>
                <a:spcPct val="170000"/>
              </a:lnSpc>
              <a:buFont typeface="Wingdings" pitchFamily="2" charset="2"/>
              <a:buChar char=""/>
              <a:defRPr/>
            </a:pP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职位信息：可精准搜索招聘职位</a:t>
            </a:r>
          </a:p>
          <a:p>
            <a:pPr eaLnBrk="0" hangingPunct="0">
              <a:lnSpc>
                <a:spcPct val="170000"/>
              </a:lnSpc>
              <a:buFont typeface="Wingdings" pitchFamily="2" charset="2"/>
              <a:buChar char=""/>
              <a:defRPr/>
            </a:pP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就业信息：可提交本人就业信息</a:t>
            </a:r>
          </a:p>
          <a:p>
            <a:pPr eaLnBrk="0" hangingPunct="0">
              <a:lnSpc>
                <a:spcPct val="170000"/>
              </a:lnSpc>
              <a:buFont typeface="Wingdings" pitchFamily="2" charset="2"/>
              <a:buChar char=""/>
              <a:defRPr/>
            </a:pPr>
            <a:r>
              <a:rPr lang="en-US" altLang="zh-CN" i="0">
                <a:solidFill>
                  <a:schemeClr val="accent1"/>
                </a:solidFill>
                <a:effectLst>
                  <a:outerShdw blurRad="38100" dist="38100" dir="2700000" algn="tl">
                    <a:srgbClr val="C0C0C0"/>
                  </a:outerShdw>
                </a:effectLst>
                <a:latin typeface="微软雅黑" charset="-122"/>
                <a:ea typeface="微软雅黑" charset="-122"/>
                <a:sym typeface="+mn-ea"/>
              </a:rPr>
              <a:t>招聘</a:t>
            </a: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日历：可查看校内专场招聘</a:t>
            </a:r>
          </a:p>
          <a:p>
            <a:pPr eaLnBrk="0" hangingPunct="0">
              <a:lnSpc>
                <a:spcPct val="170000"/>
              </a:lnSpc>
              <a:buFont typeface="Wingdings" pitchFamily="2" charset="2"/>
              <a:buChar char=""/>
              <a:defRPr/>
            </a:pP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报到证预览：</a:t>
            </a:r>
            <a:r>
              <a:rPr lang="en-US" altLang="zh-CN" i="0">
                <a:solidFill>
                  <a:schemeClr val="accent1"/>
                </a:solidFill>
                <a:effectLst>
                  <a:outerShdw blurRad="38100" dist="38100" dir="2700000" algn="tl">
                    <a:srgbClr val="C0C0C0"/>
                  </a:outerShdw>
                </a:effectLst>
                <a:latin typeface="微软雅黑" charset="-122"/>
                <a:ea typeface="微软雅黑" charset="-122"/>
                <a:sym typeface="+mn-ea"/>
              </a:rPr>
              <a:t>6</a:t>
            </a: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月份查看派遣去向</a:t>
            </a:r>
          </a:p>
          <a:p>
            <a:pPr eaLnBrk="0" hangingPunct="0">
              <a:lnSpc>
                <a:spcPct val="170000"/>
              </a:lnSpc>
              <a:buFont typeface="Wingdings" pitchFamily="2" charset="2"/>
              <a:buChar char=""/>
              <a:defRPr/>
            </a:pP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信息确认：毕业前确认派遣情况</a:t>
            </a:r>
            <a:endParaRPr lang="zh-CN" i="0">
              <a:solidFill>
                <a:schemeClr val="accent1"/>
              </a:solidFill>
              <a:effectLst>
                <a:outerShdw blurRad="38100" dist="38100" dir="2700000" algn="tl">
                  <a:srgbClr val="C0C0C0"/>
                </a:outerShdw>
              </a:effectLst>
              <a:latin typeface="微软雅黑" charset="-122"/>
              <a:ea typeface="微软雅黑" charset="-122"/>
            </a:endParaRPr>
          </a:p>
        </p:txBody>
      </p:sp>
      <p:sp>
        <p:nvSpPr>
          <p:cNvPr id="29" name="圆角矩形 28"/>
          <p:cNvSpPr/>
          <p:nvPr/>
        </p:nvSpPr>
        <p:spPr>
          <a:xfrm>
            <a:off x="1143000" y="3727450"/>
            <a:ext cx="1416050" cy="41751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sp>
        <p:nvSpPr>
          <p:cNvPr id="4" name="圆角矩形 3"/>
          <p:cNvSpPr/>
          <p:nvPr/>
        </p:nvSpPr>
        <p:spPr>
          <a:xfrm>
            <a:off x="1179513" y="3124200"/>
            <a:ext cx="611187" cy="43815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sp>
        <p:nvSpPr>
          <p:cNvPr id="5" name="圆角矩形 4"/>
          <p:cNvSpPr/>
          <p:nvPr/>
        </p:nvSpPr>
        <p:spPr>
          <a:xfrm>
            <a:off x="1143000" y="2527300"/>
            <a:ext cx="685800" cy="51276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sldNum" sz="quarter" idx="10"/>
          </p:nvPr>
        </p:nvSpPr>
        <p:spPr>
          <a:noFill/>
          <a:ln>
            <a:miter lim="800000"/>
            <a:headEnd/>
            <a:tailEnd/>
          </a:ln>
        </p:spPr>
        <p:txBody>
          <a:bodyPr/>
          <a:lstStyle/>
          <a:p>
            <a:fld id="{3E09E80B-2C91-4653-873E-222F3F4AA300}" type="slidenum">
              <a:rPr lang="zh-CN" altLang="en-US" smtClean="0"/>
              <a:pPr/>
              <a:t>5</a:t>
            </a:fld>
            <a:endParaRPr lang="en-US" altLang="zh-CN" smtClean="0"/>
          </a:p>
        </p:txBody>
      </p:sp>
      <p:sp>
        <p:nvSpPr>
          <p:cNvPr id="5" name="矩形 4"/>
          <p:cNvSpPr/>
          <p:nvPr/>
        </p:nvSpPr>
        <p:spPr>
          <a:xfrm>
            <a:off x="163829" y="125730"/>
            <a:ext cx="3644266" cy="583565"/>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eaLnBrk="0" fontAlgn="auto" hangingPunct="0">
              <a:buFont typeface="Arial" panose="020B0604020202020204" pitchFamily="34" charset="0"/>
              <a:buNone/>
              <a:defRPr/>
            </a:pPr>
            <a:r>
              <a:rPr lang="zh-CN" altLang="en-US" sz="3200" b="1" i="0">
                <a:solidFill>
                  <a:schemeClr val="bg1"/>
                </a:solidFill>
                <a:latin typeface="微软雅黑" panose="020B0503020204020204" charset="-122"/>
                <a:ea typeface="微软雅黑" panose="020B0503020204020204" charset="-122"/>
                <a:cs typeface="+mn-cs"/>
                <a:sym typeface="+mn-ea"/>
              </a:rPr>
              <a:t>二、派遣</a:t>
            </a:r>
          </a:p>
        </p:txBody>
      </p:sp>
      <p:sp>
        <p:nvSpPr>
          <p:cNvPr id="6" name="TextBox 58"/>
          <p:cNvSpPr txBox="1"/>
          <p:nvPr/>
        </p:nvSpPr>
        <p:spPr>
          <a:xfrm>
            <a:off x="8210550" y="1887538"/>
            <a:ext cx="3883025" cy="809625"/>
          </a:xfrm>
          <a:prstGeom prst="rect">
            <a:avLst/>
          </a:prstGeom>
          <a:noFill/>
        </p:spPr>
        <p:txBody>
          <a:bodyPr>
            <a:spAutoFit/>
          </a:bodyPr>
          <a:lstStyle/>
          <a:p>
            <a:pPr eaLnBrk="0" fontAlgn="auto" hangingPunct="0">
              <a:lnSpc>
                <a:spcPct val="130000"/>
              </a:lnSpc>
              <a:buFont typeface="Wingdings" panose="05000000000000000000" charset="0"/>
              <a:buNone/>
              <a:defRPr/>
            </a:pPr>
            <a:endPar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a:p>
            <a:pPr marL="285750" indent="-285750" eaLnBrk="0" fontAlgn="auto" hangingPunct="0">
              <a:lnSpc>
                <a:spcPct val="130000"/>
              </a:lnSpc>
              <a:buFont typeface="Wingdings" panose="05000000000000000000" charset="0"/>
              <a:buChar char=""/>
              <a:defRPr/>
            </a:pPr>
            <a:endPar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p:txBody>
      </p:sp>
      <p:pic>
        <p:nvPicPr>
          <p:cNvPr id="44036" name="图片 12" descr="951a8188f564117c38c87bb5723ab20"/>
          <p:cNvPicPr>
            <a:picLocks noChangeAspect="1"/>
          </p:cNvPicPr>
          <p:nvPr/>
        </p:nvPicPr>
        <p:blipFill>
          <a:blip r:embed="rId3"/>
          <a:srcRect/>
          <a:stretch>
            <a:fillRect/>
          </a:stretch>
        </p:blipFill>
        <p:spPr bwMode="auto">
          <a:xfrm>
            <a:off x="3751263" y="1068388"/>
            <a:ext cx="2351087" cy="5645150"/>
          </a:xfrm>
          <a:prstGeom prst="rect">
            <a:avLst/>
          </a:prstGeom>
          <a:noFill/>
          <a:ln w="9525">
            <a:noFill/>
            <a:miter lim="800000"/>
            <a:headEnd/>
            <a:tailEnd/>
          </a:ln>
        </p:spPr>
      </p:pic>
      <p:sp>
        <p:nvSpPr>
          <p:cNvPr id="43012" name="TextBox 58"/>
          <p:cNvSpPr txBox="1">
            <a:spLocks noChangeArrowheads="1"/>
          </p:cNvSpPr>
          <p:nvPr/>
        </p:nvSpPr>
        <p:spPr bwMode="auto">
          <a:xfrm>
            <a:off x="279400" y="2490788"/>
            <a:ext cx="3500438" cy="1798637"/>
          </a:xfrm>
          <a:prstGeom prst="rect">
            <a:avLst/>
          </a:prstGeom>
          <a:noFill/>
          <a:ln w="9525">
            <a:noFill/>
            <a:miter lim="800000"/>
            <a:headEnd/>
            <a:tailEnd/>
          </a:ln>
        </p:spPr>
        <p:txBody>
          <a:bodyPr>
            <a:spAutoFit/>
          </a:bodyPr>
          <a:lstStyle/>
          <a:p>
            <a:pPr eaLnBrk="0" hangingPunct="0">
              <a:lnSpc>
                <a:spcPct val="130000"/>
              </a:lnSpc>
              <a:buFont typeface="Wingdings" pitchFamily="2" charset="2"/>
              <a:buNone/>
              <a:defRPr/>
            </a:pPr>
            <a:r>
              <a:rPr lang="zh-CN" altLang="zh-CN" i="0" noProof="1">
                <a:solidFill>
                  <a:schemeClr val="accent1"/>
                </a:solidFill>
                <a:effectLst>
                  <a:outerShdw blurRad="38100" dist="38100" dir="2700000" algn="tl">
                    <a:srgbClr val="C0C0C0"/>
                  </a:outerShdw>
                </a:effectLst>
                <a:latin typeface="微软雅黑" charset="-122"/>
                <a:ea typeface="微软雅黑" charset="-122"/>
              </a:rPr>
              <a:t>1</a:t>
            </a:r>
            <a:r>
              <a:rPr lang="zh-CN" altLang="en-US" i="0" noProof="1">
                <a:solidFill>
                  <a:schemeClr val="accent1"/>
                </a:solidFill>
                <a:effectLst>
                  <a:outerShdw blurRad="38100" dist="38100" dir="2700000" algn="tl">
                    <a:srgbClr val="C0C0C0"/>
                  </a:outerShdw>
                </a:effectLst>
                <a:latin typeface="微软雅黑" charset="-122"/>
                <a:ea typeface="微软雅黑" charset="-122"/>
              </a:rPr>
              <a:t>、</a:t>
            </a:r>
            <a:r>
              <a:rPr lang="zh-CN" altLang="en-US" b="1" i="0" noProof="1">
                <a:solidFill>
                  <a:schemeClr val="accent1"/>
                </a:solidFill>
                <a:effectLst>
                  <a:outerShdw blurRad="38100" dist="38100" dir="2700000" algn="tl">
                    <a:srgbClr val="C0C0C0"/>
                  </a:outerShdw>
                </a:effectLst>
                <a:latin typeface="黑体" pitchFamily="2" charset="-122"/>
                <a:ea typeface="黑体" pitchFamily="2" charset="-122"/>
                <a:cs typeface="微软雅黑" charset="-122"/>
              </a:rPr>
              <a:t>生源信息</a:t>
            </a:r>
            <a:r>
              <a:rPr lang="zh-CN" altLang="en-US" b="1" i="0">
                <a:solidFill>
                  <a:schemeClr val="accent1"/>
                </a:solidFill>
                <a:effectLst>
                  <a:outerShdw blurRad="38100" dist="38100" dir="2700000" algn="tl">
                    <a:srgbClr val="C0C0C0"/>
                  </a:outerShdw>
                </a:effectLst>
                <a:latin typeface="黑体" pitchFamily="2" charset="-122"/>
                <a:ea typeface="黑体" pitchFamily="2" charset="-122"/>
                <a:cs typeface="微软雅黑" charset="-122"/>
              </a:rPr>
              <a:t>确认</a:t>
            </a:r>
            <a:r>
              <a:rPr lang="en-US" sz="2000" i="0">
                <a:solidFill>
                  <a:schemeClr val="accent1"/>
                </a:solidFill>
                <a:effectLst>
                  <a:outerShdw blurRad="38100" dist="38100" dir="2700000" algn="tl">
                    <a:srgbClr val="C0C0C0"/>
                  </a:outerShdw>
                </a:effectLst>
                <a:latin typeface="微软雅黑" charset="-122"/>
                <a:ea typeface="微软雅黑" charset="-122"/>
              </a:rPr>
              <a:t>（重要）</a:t>
            </a:r>
          </a:p>
          <a:p>
            <a:pPr eaLnBrk="0" hangingPunct="0">
              <a:lnSpc>
                <a:spcPct val="130000"/>
              </a:lnSpc>
              <a:buFont typeface="Wingdings" pitchFamily="2" charset="2"/>
              <a:buNone/>
              <a:defRPr/>
            </a:pPr>
            <a:r>
              <a:rPr lang="zh-CN" altLang="en-US" sz="1600" i="0">
                <a:solidFill>
                  <a:schemeClr val="accent1"/>
                </a:solidFill>
                <a:effectLst>
                  <a:outerShdw blurRad="38100" dist="38100" dir="2700000" algn="tl">
                    <a:srgbClr val="C0C0C0"/>
                  </a:outerShdw>
                </a:effectLst>
                <a:latin typeface="微软雅黑" charset="-122"/>
                <a:ea typeface="微软雅黑" charset="-122"/>
                <a:sym typeface="+mn-ea"/>
              </a:rPr>
              <a:t>重点确认生源所在地是否正确，正确则点击右下角“确认并保存</a:t>
            </a:r>
            <a:r>
              <a:rPr lang="zh-CN" altLang="en-US" i="0">
                <a:solidFill>
                  <a:schemeClr val="accent1"/>
                </a:solidFill>
                <a:effectLst>
                  <a:outerShdw blurRad="38100" dist="38100" dir="2700000" algn="tl">
                    <a:srgbClr val="C0C0C0"/>
                  </a:outerShdw>
                </a:effectLst>
                <a:sym typeface="+mn-ea"/>
              </a:rPr>
              <a:t>”</a:t>
            </a:r>
            <a:r>
              <a:rPr lang="zh-CN" altLang="en-US" sz="1600" i="0">
                <a:solidFill>
                  <a:schemeClr val="accent1"/>
                </a:solidFill>
                <a:effectLst>
                  <a:outerShdw blurRad="38100" dist="38100" dir="2700000" algn="tl">
                    <a:srgbClr val="C0C0C0"/>
                  </a:outerShdw>
                </a:effectLst>
                <a:latin typeface="微软雅黑" charset="-122"/>
                <a:ea typeface="微软雅黑" charset="-122"/>
                <a:sym typeface="+mn-ea"/>
              </a:rPr>
              <a:t>按钮。</a:t>
            </a:r>
            <a:endParaRPr lang="zh-CN" altLang="zh-CN" sz="1600" i="0" noProof="1">
              <a:effectLst>
                <a:outerShdw blurRad="38100" dist="38100" dir="2700000" algn="tl">
                  <a:srgbClr val="C0C0C0"/>
                </a:outerShdw>
              </a:effectLst>
              <a:latin typeface="微软雅黑" charset="-122"/>
              <a:ea typeface="微软雅黑" charset="-122"/>
            </a:endParaRPr>
          </a:p>
          <a:p>
            <a:pPr eaLnBrk="0" hangingPunct="0">
              <a:lnSpc>
                <a:spcPct val="130000"/>
              </a:lnSpc>
              <a:buFont typeface="Wingdings" pitchFamily="2" charset="2"/>
              <a:buNone/>
              <a:defRPr/>
            </a:pPr>
            <a:endParaRPr lang="zh-CN" altLang="en-US" sz="1600" i="0" noProof="1">
              <a:effectLst>
                <a:outerShdw blurRad="38100" dist="38100" dir="2700000" algn="tl">
                  <a:srgbClr val="C0C0C0"/>
                </a:outerShdw>
              </a:effectLst>
              <a:latin typeface="微软雅黑" charset="-122"/>
              <a:ea typeface="微软雅黑" charset="-122"/>
            </a:endParaRPr>
          </a:p>
          <a:p>
            <a:pPr eaLnBrk="0" hangingPunct="0">
              <a:lnSpc>
                <a:spcPct val="130000"/>
              </a:lnSpc>
              <a:buFont typeface="Wingdings" pitchFamily="2" charset="2"/>
              <a:buNone/>
              <a:defRPr/>
            </a:pPr>
            <a:endParaRPr lang="zh-CN" altLang="en-US" sz="1600" i="0" noProof="1">
              <a:effectLst>
                <a:outerShdw blurRad="38100" dist="38100" dir="2700000" algn="tl">
                  <a:srgbClr val="C0C0C0"/>
                </a:outerShdw>
              </a:effectLst>
              <a:latin typeface="微软雅黑" charset="-122"/>
              <a:ea typeface="微软雅黑" charset="-122"/>
            </a:endParaRPr>
          </a:p>
        </p:txBody>
      </p:sp>
      <p:sp>
        <p:nvSpPr>
          <p:cNvPr id="22" name="TextBox 58"/>
          <p:cNvSpPr txBox="1"/>
          <p:nvPr/>
        </p:nvSpPr>
        <p:spPr>
          <a:xfrm>
            <a:off x="163513" y="3679825"/>
            <a:ext cx="3573462" cy="1997075"/>
          </a:xfrm>
          <a:prstGeom prst="rect">
            <a:avLst/>
          </a:prstGeom>
          <a:noFill/>
        </p:spPr>
        <p:txBody>
          <a:bodyPr>
            <a:spAutoFit/>
          </a:bodyPr>
          <a:lstStyle/>
          <a:p>
            <a:pPr marL="285750" indent="-285750" eaLnBrk="0" hangingPunct="0">
              <a:lnSpc>
                <a:spcPct val="130000"/>
              </a:lnSpc>
              <a:buFont typeface="Wingdings" pitchFamily="2" charset="2"/>
              <a:buChar char=""/>
              <a:defRPr/>
            </a:pPr>
            <a:r>
              <a:rPr lang="zh-CN" altLang="en-US" sz="1600" i="0">
                <a:solidFill>
                  <a:schemeClr val="accent1"/>
                </a:solidFill>
                <a:effectLst>
                  <a:outerShdw blurRad="38100" dist="38100" dir="2700000" algn="tl">
                    <a:srgbClr val="C0C0C0"/>
                  </a:outerShdw>
                </a:effectLst>
                <a:latin typeface="微软雅黑" charset="-122"/>
                <a:ea typeface="微软雅黑" charset="-122"/>
              </a:rPr>
              <a:t>生源所在地信息有误，可电话联系校就业办咨询，电话</a:t>
            </a:r>
            <a:r>
              <a:rPr lang="en-US" altLang="zh-CN" sz="1600" i="0">
                <a:solidFill>
                  <a:schemeClr val="accent1"/>
                </a:solidFill>
                <a:effectLst>
                  <a:outerShdw blurRad="38100" dist="38100" dir="2700000" algn="tl">
                    <a:srgbClr val="C0C0C0"/>
                  </a:outerShdw>
                </a:effectLst>
                <a:latin typeface="微软雅黑" charset="-122"/>
                <a:ea typeface="微软雅黑" charset="-122"/>
              </a:rPr>
              <a:t>0562-5881972</a:t>
            </a:r>
          </a:p>
          <a:p>
            <a:pPr marL="285750" indent="-285750" eaLnBrk="0" hangingPunct="0">
              <a:lnSpc>
                <a:spcPct val="130000"/>
              </a:lnSpc>
              <a:buFont typeface="Wingdings" pitchFamily="2" charset="2"/>
              <a:buChar char=""/>
              <a:defRPr/>
            </a:pPr>
            <a:r>
              <a:rPr lang="zh-CN" altLang="en-US" sz="1600" i="0">
                <a:solidFill>
                  <a:schemeClr val="accent1"/>
                </a:solidFill>
                <a:effectLst>
                  <a:outerShdw blurRad="38100" dist="38100" dir="2700000" algn="tl">
                    <a:srgbClr val="C0C0C0"/>
                  </a:outerShdw>
                </a:effectLst>
                <a:latin typeface="微软雅黑" charset="-122"/>
                <a:ea typeface="微软雅黑" charset="-122"/>
              </a:rPr>
              <a:t>政治面貌、城乡生源、困难类别、是否双优生等信息不需要修改。不影响毕业派遣。</a:t>
            </a:r>
          </a:p>
          <a:p>
            <a:pPr marL="285750" indent="-285750" eaLnBrk="0" hangingPunct="0">
              <a:lnSpc>
                <a:spcPct val="130000"/>
              </a:lnSpc>
              <a:buFont typeface="Wingdings" pitchFamily="2" charset="2"/>
              <a:buChar char=""/>
              <a:defRPr/>
            </a:pPr>
            <a:endParaRPr lang="zh-CN" altLang="zh-CN" sz="1600" i="0" noProof="1">
              <a:solidFill>
                <a:schemeClr val="accent1"/>
              </a:solidFill>
              <a:effectLst>
                <a:outerShdw blurRad="38100" dist="38100" dir="2700000" algn="tl">
                  <a:srgbClr val="C0C0C0"/>
                </a:outerShdw>
              </a:effectLst>
              <a:latin typeface="微软雅黑" charset="-122"/>
              <a:ea typeface="微软雅黑" charset="-122"/>
            </a:endParaRPr>
          </a:p>
        </p:txBody>
      </p:sp>
      <p:sp>
        <p:nvSpPr>
          <p:cNvPr id="29" name="圆角矩形 28"/>
          <p:cNvSpPr/>
          <p:nvPr/>
        </p:nvSpPr>
        <p:spPr>
          <a:xfrm>
            <a:off x="5016500" y="6151563"/>
            <a:ext cx="422275" cy="41751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pic>
        <p:nvPicPr>
          <p:cNvPr id="44040" name="图片 37" descr="fd67a4010afe1d320642826ccdec3a1"/>
          <p:cNvPicPr>
            <a:picLocks noChangeAspect="1"/>
          </p:cNvPicPr>
          <p:nvPr/>
        </p:nvPicPr>
        <p:blipFill>
          <a:blip r:embed="rId4"/>
          <a:srcRect/>
          <a:stretch>
            <a:fillRect/>
          </a:stretch>
        </p:blipFill>
        <p:spPr bwMode="auto">
          <a:xfrm>
            <a:off x="6380163" y="1068388"/>
            <a:ext cx="2324100" cy="5500687"/>
          </a:xfrm>
          <a:prstGeom prst="rect">
            <a:avLst/>
          </a:prstGeom>
          <a:noFill/>
          <a:ln w="9525">
            <a:noFill/>
            <a:miter lim="800000"/>
            <a:headEnd/>
            <a:tailEnd/>
          </a:ln>
        </p:spPr>
      </p:pic>
      <p:cxnSp>
        <p:nvCxnSpPr>
          <p:cNvPr id="41" name="直接箭头连接符 40"/>
          <p:cNvCxnSpPr/>
          <p:nvPr/>
        </p:nvCxnSpPr>
        <p:spPr>
          <a:xfrm>
            <a:off x="5581650" y="1946275"/>
            <a:ext cx="1008063"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42" name="圆角矩形 41"/>
          <p:cNvSpPr/>
          <p:nvPr/>
        </p:nvSpPr>
        <p:spPr>
          <a:xfrm>
            <a:off x="3808413" y="1720850"/>
            <a:ext cx="1316037" cy="381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sp>
        <p:nvSpPr>
          <p:cNvPr id="2" name="圆角矩形 28"/>
          <p:cNvSpPr/>
          <p:nvPr/>
        </p:nvSpPr>
        <p:spPr>
          <a:xfrm>
            <a:off x="7812088" y="2852738"/>
            <a:ext cx="863600" cy="28892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sp>
        <p:nvSpPr>
          <p:cNvPr id="3" name="圆角矩形 28"/>
          <p:cNvSpPr/>
          <p:nvPr/>
        </p:nvSpPr>
        <p:spPr>
          <a:xfrm>
            <a:off x="7308850" y="6165850"/>
            <a:ext cx="1366838" cy="28892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sldNum" sz="quarter" idx="10"/>
          </p:nvPr>
        </p:nvSpPr>
        <p:spPr>
          <a:noFill/>
          <a:ln>
            <a:miter lim="800000"/>
            <a:headEnd/>
            <a:tailEnd/>
          </a:ln>
        </p:spPr>
        <p:txBody>
          <a:bodyPr/>
          <a:lstStyle/>
          <a:p>
            <a:fld id="{6CA7F31C-EB76-4DFF-B742-CF8508968F6F}" type="slidenum">
              <a:rPr lang="zh-CN" altLang="en-US" smtClean="0"/>
              <a:pPr/>
              <a:t>6</a:t>
            </a:fld>
            <a:endParaRPr lang="en-US" altLang="zh-CN" smtClean="0"/>
          </a:p>
        </p:txBody>
      </p:sp>
      <p:sp>
        <p:nvSpPr>
          <p:cNvPr id="3" name="矩形 2"/>
          <p:cNvSpPr/>
          <p:nvPr/>
        </p:nvSpPr>
        <p:spPr>
          <a:xfrm>
            <a:off x="207644" y="125095"/>
            <a:ext cx="3644266" cy="583565"/>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eaLnBrk="0" fontAlgn="auto" hangingPunct="0">
              <a:buFont typeface="Arial" panose="020B0604020202020204" pitchFamily="34" charset="0"/>
              <a:buNone/>
              <a:defRPr/>
            </a:pPr>
            <a:r>
              <a:rPr lang="zh-CN" altLang="en-US" sz="3200" b="1" i="0">
                <a:solidFill>
                  <a:schemeClr val="bg1"/>
                </a:solidFill>
                <a:latin typeface="微软雅黑" panose="020B0503020204020204" charset="-122"/>
                <a:ea typeface="微软雅黑" panose="020B0503020204020204" charset="-122"/>
                <a:cs typeface="+mn-cs"/>
                <a:sym typeface="+mn-ea"/>
              </a:rPr>
              <a:t>二、派遣</a:t>
            </a:r>
          </a:p>
        </p:txBody>
      </p:sp>
      <p:sp>
        <p:nvSpPr>
          <p:cNvPr id="6" name="TextBox 58"/>
          <p:cNvSpPr txBox="1"/>
          <p:nvPr/>
        </p:nvSpPr>
        <p:spPr>
          <a:xfrm>
            <a:off x="2825750" y="1370013"/>
            <a:ext cx="3330575" cy="488950"/>
          </a:xfrm>
          <a:prstGeom prst="rect">
            <a:avLst/>
          </a:prstGeom>
          <a:noFill/>
        </p:spPr>
        <p:txBody>
          <a:bodyPr>
            <a:spAutoFit/>
          </a:bodyPr>
          <a:lstStyle/>
          <a:p>
            <a:pPr eaLnBrk="0" hangingPunct="0">
              <a:lnSpc>
                <a:spcPct val="130000"/>
              </a:lnSpc>
              <a:buFont typeface="Wingdings" pitchFamily="2" charset="2"/>
              <a:buNone/>
              <a:defRPr/>
            </a:pPr>
            <a:r>
              <a:rPr lang="zh-CN" altLang="zh-CN" sz="2000" i="0" noProof="1">
                <a:solidFill>
                  <a:schemeClr val="accent1"/>
                </a:solidFill>
                <a:effectLst>
                  <a:outerShdw blurRad="38100" dist="38100" dir="2700000" algn="tl">
                    <a:srgbClr val="C0C0C0"/>
                  </a:outerShdw>
                </a:effectLst>
                <a:latin typeface="微软雅黑" charset="-122"/>
                <a:ea typeface="微软雅黑" charset="-122"/>
              </a:rPr>
              <a:t>2</a:t>
            </a:r>
            <a:r>
              <a:rPr lang="zh-CN" altLang="en-US" sz="2000" i="0" noProof="1">
                <a:solidFill>
                  <a:schemeClr val="accent1"/>
                </a:solidFill>
                <a:effectLst>
                  <a:outerShdw blurRad="38100" dist="38100" dir="2700000" algn="tl">
                    <a:srgbClr val="C0C0C0"/>
                  </a:outerShdw>
                </a:effectLst>
                <a:latin typeface="微软雅黑" charset="-122"/>
                <a:ea typeface="微软雅黑" charset="-122"/>
              </a:rPr>
              <a:t>、</a:t>
            </a:r>
            <a:r>
              <a:rPr lang="zh-CN" altLang="en-US" sz="2000" b="1" i="0" noProof="1">
                <a:solidFill>
                  <a:schemeClr val="accent1"/>
                </a:solidFill>
                <a:effectLst>
                  <a:outerShdw blurRad="38100" dist="38100" dir="2700000" algn="tl">
                    <a:srgbClr val="C0C0C0"/>
                  </a:outerShdw>
                </a:effectLst>
                <a:latin typeface="黑体" pitchFamily="2" charset="-122"/>
                <a:ea typeface="黑体" pitchFamily="2" charset="-122"/>
                <a:cs typeface="微软雅黑" charset="-122"/>
              </a:rPr>
              <a:t>就业信息维护</a:t>
            </a:r>
            <a:r>
              <a:rPr lang="zh-CN" altLang="en-US" sz="2000" i="0" noProof="1">
                <a:solidFill>
                  <a:schemeClr val="accent1"/>
                </a:solidFill>
                <a:effectLst>
                  <a:outerShdw blurRad="38100" dist="38100" dir="2700000" algn="tl">
                    <a:srgbClr val="C0C0C0"/>
                  </a:outerShdw>
                </a:effectLst>
                <a:latin typeface="微软雅黑" charset="-122"/>
                <a:ea typeface="微软雅黑" charset="-122"/>
              </a:rPr>
              <a:t>（重要）</a:t>
            </a:r>
            <a:endParaRPr lang="zh-CN" altLang="en-US" i="0" noProof="1">
              <a:solidFill>
                <a:schemeClr val="accent1"/>
              </a:solidFill>
              <a:effectLst>
                <a:outerShdw blurRad="38100" dist="38100" dir="2700000" algn="tl">
                  <a:srgbClr val="C0C0C0"/>
                </a:outerShdw>
              </a:effectLst>
              <a:latin typeface="微软雅黑" charset="-122"/>
              <a:ea typeface="微软雅黑" charset="-122"/>
            </a:endParaRPr>
          </a:p>
        </p:txBody>
      </p:sp>
      <p:pic>
        <p:nvPicPr>
          <p:cNvPr id="46084" name="图片 4" descr="951a8188f564117c38c87bb5723ab20"/>
          <p:cNvPicPr>
            <a:picLocks noChangeAspect="1"/>
          </p:cNvPicPr>
          <p:nvPr/>
        </p:nvPicPr>
        <p:blipFill>
          <a:blip r:embed="rId2"/>
          <a:srcRect/>
          <a:stretch>
            <a:fillRect/>
          </a:stretch>
        </p:blipFill>
        <p:spPr bwMode="auto">
          <a:xfrm>
            <a:off x="304800" y="1060450"/>
            <a:ext cx="2351088" cy="5645150"/>
          </a:xfrm>
          <a:prstGeom prst="rect">
            <a:avLst/>
          </a:prstGeom>
          <a:noFill/>
          <a:ln w="9525">
            <a:noFill/>
            <a:miter lim="800000"/>
            <a:headEnd/>
            <a:tailEnd/>
          </a:ln>
        </p:spPr>
      </p:pic>
      <p:pic>
        <p:nvPicPr>
          <p:cNvPr id="46085" name="图片 6" descr="afa56d2b795dfa7b9855a4bf7dd5e19"/>
          <p:cNvPicPr>
            <a:picLocks noChangeAspect="1"/>
          </p:cNvPicPr>
          <p:nvPr/>
        </p:nvPicPr>
        <p:blipFill>
          <a:blip r:embed="rId3"/>
          <a:srcRect/>
          <a:stretch>
            <a:fillRect/>
          </a:stretch>
        </p:blipFill>
        <p:spPr bwMode="auto">
          <a:xfrm>
            <a:off x="6326188" y="1041400"/>
            <a:ext cx="2547937" cy="5664200"/>
          </a:xfrm>
          <a:prstGeom prst="rect">
            <a:avLst/>
          </a:prstGeom>
          <a:noFill/>
          <a:ln w="9525">
            <a:noFill/>
            <a:miter lim="800000"/>
            <a:headEnd/>
            <a:tailEnd/>
          </a:ln>
        </p:spPr>
      </p:pic>
      <p:sp>
        <p:nvSpPr>
          <p:cNvPr id="9" name="圆角矩形 8"/>
          <p:cNvSpPr/>
          <p:nvPr/>
        </p:nvSpPr>
        <p:spPr>
          <a:xfrm>
            <a:off x="409575" y="2593975"/>
            <a:ext cx="1084263" cy="36195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cxnSp>
        <p:nvCxnSpPr>
          <p:cNvPr id="10" name="直接箭头连接符 9"/>
          <p:cNvCxnSpPr/>
          <p:nvPr/>
        </p:nvCxnSpPr>
        <p:spPr>
          <a:xfrm>
            <a:off x="6110288" y="2473325"/>
            <a:ext cx="2081212" cy="15875"/>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1" name="圆角矩形 10"/>
          <p:cNvSpPr/>
          <p:nvPr/>
        </p:nvSpPr>
        <p:spPr>
          <a:xfrm>
            <a:off x="8424863" y="2301875"/>
            <a:ext cx="512762" cy="1905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sp>
        <p:nvSpPr>
          <p:cNvPr id="15" name="TextBox 58"/>
          <p:cNvSpPr txBox="1"/>
          <p:nvPr/>
        </p:nvSpPr>
        <p:spPr>
          <a:xfrm>
            <a:off x="2678430" y="2073274"/>
            <a:ext cx="3643629" cy="810260"/>
          </a:xfrm>
          <a:prstGeom prst="rect">
            <a:avLst/>
          </a:prstGeom>
          <a:noFill/>
        </p:spPr>
        <p:txBody>
          <a:bodyPr>
            <a:spAutoFit/>
            <a:scene3d>
              <a:camera prst="orthographicFront"/>
              <a:lightRig rig="threePt" dir="t"/>
            </a:scene3d>
          </a:bodyPr>
          <a:lstStyle/>
          <a:p>
            <a:pPr marL="285750" indent="-285750" eaLnBrk="0" fontAlgn="auto" hangingPunct="0">
              <a:lnSpc>
                <a:spcPct val="130000"/>
              </a:lnSpc>
              <a:buFont typeface="Wingdings" panose="05000000000000000000" charset="0"/>
              <a:buChar char=""/>
              <a:defRPr/>
            </a:pPr>
            <a:r>
              <a:rPr lang="zh-CN" altLang="en-US" i="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sym typeface="+mn-ea"/>
              </a:rPr>
              <a:t>生源信息状态为“已提交才能进行就业信息维护</a:t>
            </a:r>
            <a:endParaRPr lang="zh-CN" altLang="en-US" i="0" noProof="1">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sym typeface="+mn-ea"/>
            </a:endParaRPr>
          </a:p>
        </p:txBody>
      </p:sp>
      <p:cxnSp>
        <p:nvCxnSpPr>
          <p:cNvPr id="18" name="直接箭头连接符 17"/>
          <p:cNvCxnSpPr/>
          <p:nvPr/>
        </p:nvCxnSpPr>
        <p:spPr>
          <a:xfrm>
            <a:off x="3382963" y="6300788"/>
            <a:ext cx="2376487"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45069" name="TextBox 58"/>
          <p:cNvSpPr txBox="1">
            <a:spLocks noChangeArrowheads="1"/>
          </p:cNvSpPr>
          <p:nvPr/>
        </p:nvSpPr>
        <p:spPr bwMode="auto">
          <a:xfrm>
            <a:off x="2700338" y="2924175"/>
            <a:ext cx="3455987" cy="3165475"/>
          </a:xfrm>
          <a:prstGeom prst="rect">
            <a:avLst/>
          </a:prstGeom>
          <a:noFill/>
          <a:ln w="9525">
            <a:noFill/>
            <a:miter lim="800000"/>
            <a:headEnd/>
            <a:tailEnd/>
          </a:ln>
        </p:spPr>
        <p:txBody>
          <a:bodyPr>
            <a:spAutoFit/>
          </a:bodyPr>
          <a:lstStyle/>
          <a:p>
            <a:pPr eaLnBrk="0" hangingPunct="0">
              <a:lnSpc>
                <a:spcPct val="140000"/>
              </a:lnSpc>
              <a:buFont typeface="Wingdings" pitchFamily="2" charset="2"/>
              <a:buChar char=""/>
              <a:defRPr/>
            </a:pPr>
            <a:r>
              <a:rPr lang="zh-CN" altLang="en-US" i="0">
                <a:solidFill>
                  <a:schemeClr val="accent1"/>
                </a:solidFill>
                <a:effectLst>
                  <a:outerShdw blurRad="38100" dist="38100" dir="2700000" algn="tl">
                    <a:srgbClr val="C0C0C0"/>
                  </a:outerShdw>
                </a:effectLst>
                <a:latin typeface="微软雅黑" charset="-122"/>
                <a:ea typeface="微软雅黑" charset="-122"/>
              </a:rPr>
              <a:t>依次填写毕业去向、单位组织机构代码、单位名称、地点、联系人、联系方式、邮箱、地址等信息。标红的项目为必填项，不填写则无法保存提交。</a:t>
            </a:r>
          </a:p>
          <a:p>
            <a:pPr eaLnBrk="0" hangingPunct="0">
              <a:lnSpc>
                <a:spcPct val="140000"/>
              </a:lnSpc>
              <a:buFont typeface="Wingdings" pitchFamily="2" charset="2"/>
              <a:buChar char=""/>
              <a:defRPr/>
            </a:pPr>
            <a:r>
              <a:rPr lang="zh-CN" altLang="en-US" i="0">
                <a:solidFill>
                  <a:schemeClr val="accent1"/>
                </a:solidFill>
                <a:effectLst>
                  <a:outerShdw blurRad="38100" dist="38100" dir="2700000" algn="tl">
                    <a:srgbClr val="C0C0C0"/>
                  </a:outerShdw>
                </a:effectLst>
                <a:latin typeface="微软雅黑" charset="-122"/>
                <a:ea typeface="微软雅黑" charset="-122"/>
              </a:rPr>
              <a:t>毕业去向</a:t>
            </a:r>
            <a:r>
              <a:rPr lang="zh-CN" altLang="en-US" i="0">
                <a:solidFill>
                  <a:schemeClr val="accent1"/>
                </a:solidFill>
                <a:effectLst>
                  <a:outerShdw blurRad="38100" dist="38100" dir="2700000" algn="tl">
                    <a:srgbClr val="C0C0C0"/>
                  </a:outerShdw>
                </a:effectLst>
              </a:rPr>
              <a:t>根据自身情况选择，如不清楚，请参考</a:t>
            </a:r>
            <a:r>
              <a:rPr lang="zh-CN" i="0">
                <a:solidFill>
                  <a:schemeClr val="accent1"/>
                </a:solidFill>
                <a:effectLst>
                  <a:outerShdw blurRad="38100" dist="38100" dir="2700000" algn="tl">
                    <a:srgbClr val="C0C0C0"/>
                  </a:outerShdw>
                </a:effectLst>
                <a:latin typeface="微软雅黑" charset="-122"/>
                <a:ea typeface="微软雅黑" charset="-122"/>
              </a:rPr>
              <a:t>附录：毕业生就业去向界定及标准</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noChangeArrowheads="1"/>
          </p:cNvSpPr>
          <p:nvPr>
            <p:ph type="sldNum" sz="quarter" idx="10"/>
          </p:nvPr>
        </p:nvSpPr>
        <p:spPr>
          <a:noFill/>
          <a:ln>
            <a:miter lim="800000"/>
            <a:headEnd/>
            <a:tailEnd/>
          </a:ln>
        </p:spPr>
        <p:txBody>
          <a:bodyPr/>
          <a:lstStyle/>
          <a:p>
            <a:fld id="{8405F06F-76C5-4D9C-984E-1ACEEE5D4141}" type="slidenum">
              <a:rPr lang="zh-CN" altLang="en-US" smtClean="0"/>
              <a:pPr/>
              <a:t>7</a:t>
            </a:fld>
            <a:endParaRPr lang="en-US" altLang="zh-CN" smtClean="0"/>
          </a:p>
        </p:txBody>
      </p:sp>
      <p:sp>
        <p:nvSpPr>
          <p:cNvPr id="6" name="TextBox 58"/>
          <p:cNvSpPr txBox="1"/>
          <p:nvPr/>
        </p:nvSpPr>
        <p:spPr>
          <a:xfrm>
            <a:off x="4281488" y="1643063"/>
            <a:ext cx="3883025" cy="846137"/>
          </a:xfrm>
          <a:prstGeom prst="rect">
            <a:avLst/>
          </a:prstGeom>
          <a:noFill/>
        </p:spPr>
        <p:txBody>
          <a:bodyPr>
            <a:spAutoFit/>
          </a:bodyPr>
          <a:lstStyle/>
          <a:p>
            <a:pPr eaLnBrk="0" hangingPunct="0">
              <a:lnSpc>
                <a:spcPct val="130000"/>
              </a:lnSpc>
              <a:buFont typeface="Wingdings" pitchFamily="2" charset="2"/>
              <a:buNone/>
              <a:defRPr/>
            </a:pPr>
            <a:r>
              <a:rPr lang="zh-CN" altLang="zh-CN" sz="2000" i="0" noProof="1">
                <a:solidFill>
                  <a:schemeClr val="accent1"/>
                </a:solidFill>
                <a:effectLst>
                  <a:outerShdw blurRad="38100" dist="38100" dir="2700000" algn="tl">
                    <a:srgbClr val="C0C0C0"/>
                  </a:outerShdw>
                </a:effectLst>
                <a:latin typeface="微软雅黑" charset="-122"/>
                <a:ea typeface="微软雅黑" charset="-122"/>
              </a:rPr>
              <a:t>3</a:t>
            </a:r>
            <a:r>
              <a:rPr lang="zh-CN" altLang="en-US" sz="2000" i="0" noProof="1">
                <a:solidFill>
                  <a:schemeClr val="accent1"/>
                </a:solidFill>
                <a:effectLst>
                  <a:outerShdw blurRad="38100" dist="38100" dir="2700000" algn="tl">
                    <a:srgbClr val="C0C0C0"/>
                  </a:outerShdw>
                </a:effectLst>
                <a:latin typeface="微软雅黑" charset="-122"/>
                <a:ea typeface="微软雅黑" charset="-122"/>
              </a:rPr>
              <a:t>、</a:t>
            </a:r>
            <a:r>
              <a:rPr lang="zh-CN" altLang="en-US" sz="2000" i="0" noProof="1">
                <a:solidFill>
                  <a:schemeClr val="accent1"/>
                </a:solidFill>
                <a:effectLst>
                  <a:outerShdw blurRad="38100" dist="38100" dir="2700000" algn="tl">
                    <a:srgbClr val="C0C0C0"/>
                  </a:outerShdw>
                </a:effectLst>
                <a:latin typeface="黑体" pitchFamily="2" charset="-122"/>
                <a:ea typeface="黑体" pitchFamily="2" charset="-122"/>
                <a:cs typeface="微软雅黑" charset="-122"/>
              </a:rPr>
              <a:t>就业材料上传</a:t>
            </a:r>
            <a:r>
              <a:rPr lang="zh-CN" altLang="en-US" sz="2000" i="0" noProof="1">
                <a:solidFill>
                  <a:schemeClr val="accent1"/>
                </a:solidFill>
                <a:effectLst>
                  <a:outerShdw blurRad="38100" dist="38100" dir="2700000" algn="tl">
                    <a:srgbClr val="C0C0C0"/>
                  </a:outerShdw>
                </a:effectLst>
                <a:latin typeface="微软雅黑" charset="-122"/>
                <a:ea typeface="微软雅黑" charset="-122"/>
              </a:rPr>
              <a:t>（重要）</a:t>
            </a:r>
            <a:endParaRPr lang="zh-CN" altLang="en-US" i="0" noProof="1">
              <a:solidFill>
                <a:schemeClr val="accent1"/>
              </a:solidFill>
              <a:effectLst>
                <a:outerShdw blurRad="38100" dist="38100" dir="2700000" algn="tl">
                  <a:srgbClr val="C0C0C0"/>
                </a:outerShdw>
              </a:effectLst>
              <a:latin typeface="微软雅黑" charset="-122"/>
              <a:ea typeface="微软雅黑" charset="-122"/>
            </a:endParaRPr>
          </a:p>
          <a:p>
            <a:pPr eaLnBrk="0" hangingPunct="0">
              <a:lnSpc>
                <a:spcPct val="130000"/>
              </a:lnSpc>
              <a:buFont typeface="Wingdings" pitchFamily="2" charset="2"/>
              <a:buNone/>
              <a:defRPr/>
            </a:pPr>
            <a:endParaRPr lang="zh-CN" altLang="en-US" i="0" noProof="1">
              <a:solidFill>
                <a:schemeClr val="accent1"/>
              </a:solidFill>
              <a:effectLst>
                <a:outerShdw blurRad="38100" dist="38100" dir="2700000" algn="tl">
                  <a:srgbClr val="C0C0C0"/>
                </a:outerShdw>
              </a:effectLst>
              <a:latin typeface="微软雅黑" charset="-122"/>
              <a:ea typeface="微软雅黑" charset="-122"/>
            </a:endParaRPr>
          </a:p>
        </p:txBody>
      </p:sp>
      <p:pic>
        <p:nvPicPr>
          <p:cNvPr id="47107" name="图片 5" descr="C:\Users\tlxy008\Desktop\新建文件夹\2.png2"/>
          <p:cNvPicPr>
            <a:picLocks noChangeAspect="1" noChangeArrowheads="1"/>
          </p:cNvPicPr>
          <p:nvPr/>
        </p:nvPicPr>
        <p:blipFill>
          <a:blip r:embed="rId2"/>
          <a:srcRect/>
          <a:stretch>
            <a:fillRect/>
          </a:stretch>
        </p:blipFill>
        <p:spPr bwMode="auto">
          <a:xfrm>
            <a:off x="1116013" y="981075"/>
            <a:ext cx="2828925" cy="5445125"/>
          </a:xfrm>
          <a:prstGeom prst="rect">
            <a:avLst/>
          </a:prstGeom>
          <a:noFill/>
          <a:ln w="9525">
            <a:noFill/>
            <a:miter lim="800000"/>
            <a:headEnd/>
            <a:tailEnd/>
          </a:ln>
        </p:spPr>
      </p:pic>
      <p:sp>
        <p:nvSpPr>
          <p:cNvPr id="4" name="TextBox 58"/>
          <p:cNvSpPr txBox="1"/>
          <p:nvPr/>
        </p:nvSpPr>
        <p:spPr>
          <a:xfrm>
            <a:off x="4376419" y="2292985"/>
            <a:ext cx="3643631" cy="3246120"/>
          </a:xfrm>
          <a:prstGeom prst="rect">
            <a:avLst/>
          </a:prstGeom>
          <a:noFill/>
        </p:spPr>
        <p:txBody>
          <a:bodyPr>
            <a:spAutoFit/>
            <a:scene3d>
              <a:camera prst="orthographicFront"/>
              <a:lightRig rig="threePt" dir="t"/>
            </a:scene3d>
          </a:bodyPr>
          <a:lstStyle/>
          <a:p>
            <a:pPr marL="285750" indent="-285750" eaLnBrk="0" fontAlgn="auto" hangingPunct="0">
              <a:lnSpc>
                <a:spcPct val="130000"/>
              </a:lnSpc>
              <a:buFont typeface="Wingdings" panose="05000000000000000000" charset="0"/>
              <a:buChar char=""/>
              <a:defRPr/>
            </a:pP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可直接调用手机的摄像机对就业材料进行拍照并上传系统</a:t>
            </a:r>
          </a:p>
          <a:p>
            <a:pPr eaLnBrk="0" fontAlgn="auto" hangingPunct="0">
              <a:lnSpc>
                <a:spcPct val="130000"/>
              </a:lnSpc>
              <a:buFont typeface="Wingdings" panose="05000000000000000000" charset="0"/>
              <a:buNone/>
              <a:defRPr/>
            </a:pPr>
            <a:endPar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a:p>
            <a:pPr marL="285750" indent="-285750" eaLnBrk="0" fontAlgn="auto" hangingPunct="0">
              <a:lnSpc>
                <a:spcPct val="130000"/>
              </a:lnSpc>
              <a:buFont typeface="Wingdings" panose="05000000000000000000" charset="0"/>
              <a:buChar char=""/>
              <a:defRPr/>
            </a:pP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也可选择手机内的文件进行上传。</a:t>
            </a:r>
          </a:p>
          <a:p>
            <a:pPr eaLnBrk="0" fontAlgn="auto" hangingPunct="0">
              <a:lnSpc>
                <a:spcPct val="130000"/>
              </a:lnSpc>
              <a:buFont typeface="Wingdings" panose="05000000000000000000" charset="0"/>
              <a:buNone/>
              <a:defRPr/>
            </a:pPr>
            <a:endPar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a:p>
            <a:pPr marL="285750" indent="-285750" eaLnBrk="0" fontAlgn="auto" hangingPunct="0">
              <a:lnSpc>
                <a:spcPct val="130000"/>
              </a:lnSpc>
              <a:buFont typeface="Wingdings" panose="05000000000000000000" charset="0"/>
              <a:buChar char=""/>
              <a:defRPr/>
            </a:pP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在就业信息维护后，请上传相关材料。</a:t>
            </a:r>
          </a:p>
          <a:p>
            <a:pPr algn="ctr" eaLnBrk="0" fontAlgn="auto" hangingPunct="0">
              <a:buFont typeface="Arial" panose="020B0604020202020204" pitchFamily="34" charset="0"/>
              <a:buNone/>
              <a:defRPr/>
            </a:pPr>
            <a:endPar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p:txBody>
      </p:sp>
      <p:sp>
        <p:nvSpPr>
          <p:cNvPr id="7" name="矩形 6"/>
          <p:cNvSpPr/>
          <p:nvPr/>
        </p:nvSpPr>
        <p:spPr>
          <a:xfrm>
            <a:off x="207644" y="125095"/>
            <a:ext cx="3644266" cy="583565"/>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eaLnBrk="0" fontAlgn="auto" hangingPunct="0">
              <a:buFont typeface="Arial" panose="020B0604020202020204" pitchFamily="34" charset="0"/>
              <a:buNone/>
              <a:defRPr/>
            </a:pPr>
            <a:r>
              <a:rPr lang="zh-CN" altLang="en-US" sz="3200" b="1" i="0">
                <a:solidFill>
                  <a:schemeClr val="bg1"/>
                </a:solidFill>
                <a:latin typeface="微软雅黑" panose="020B0503020204020204" charset="-122"/>
                <a:ea typeface="微软雅黑" panose="020B0503020204020204" charset="-122"/>
                <a:cs typeface="+mn-cs"/>
                <a:sym typeface="+mn-ea"/>
              </a:rPr>
              <a:t>二、派遣</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sldNum" sz="quarter" idx="10"/>
          </p:nvPr>
        </p:nvSpPr>
        <p:spPr>
          <a:noFill/>
          <a:ln>
            <a:miter lim="800000"/>
            <a:headEnd/>
            <a:tailEnd/>
          </a:ln>
        </p:spPr>
        <p:txBody>
          <a:bodyPr/>
          <a:lstStyle/>
          <a:p>
            <a:fld id="{6E236736-0EC6-461F-B752-92938C92C407}" type="slidenum">
              <a:rPr lang="zh-CN" altLang="en-US" smtClean="0"/>
              <a:pPr/>
              <a:t>8</a:t>
            </a:fld>
            <a:endParaRPr lang="en-US" altLang="zh-CN" smtClean="0"/>
          </a:p>
        </p:txBody>
      </p:sp>
      <p:sp>
        <p:nvSpPr>
          <p:cNvPr id="6" name="TextBox 58"/>
          <p:cNvSpPr txBox="1"/>
          <p:nvPr/>
        </p:nvSpPr>
        <p:spPr>
          <a:xfrm>
            <a:off x="4443413" y="1209675"/>
            <a:ext cx="4462462" cy="5324475"/>
          </a:xfrm>
          <a:prstGeom prst="rect">
            <a:avLst/>
          </a:prstGeom>
          <a:noFill/>
        </p:spPr>
        <p:txBody>
          <a:bodyPr>
            <a:spAutoFit/>
          </a:bodyPr>
          <a:lstStyle/>
          <a:p>
            <a:pPr eaLnBrk="0" hangingPunct="0">
              <a:lnSpc>
                <a:spcPct val="130000"/>
              </a:lnSpc>
              <a:buFont typeface="Wingdings" pitchFamily="2" charset="2"/>
              <a:buNone/>
              <a:defRPr/>
            </a:pPr>
            <a:r>
              <a:rPr lang="en-US" altLang="zh-CN" sz="2000" i="0">
                <a:solidFill>
                  <a:schemeClr val="accent1"/>
                </a:solidFill>
                <a:effectLst>
                  <a:outerShdw blurRad="38100" dist="38100" dir="2700000" algn="tl">
                    <a:srgbClr val="C0C0C0"/>
                  </a:outerShdw>
                </a:effectLst>
                <a:latin typeface="微软雅黑" charset="-122"/>
                <a:ea typeface="微软雅黑" charset="-122"/>
              </a:rPr>
              <a:t>4</a:t>
            </a:r>
            <a:r>
              <a:rPr lang="zh-CN" altLang="en-US" sz="2000" i="0" noProof="1">
                <a:solidFill>
                  <a:schemeClr val="accent1"/>
                </a:solidFill>
                <a:effectLst>
                  <a:outerShdw blurRad="38100" dist="38100" dir="2700000" algn="tl">
                    <a:srgbClr val="C0C0C0"/>
                  </a:outerShdw>
                </a:effectLst>
                <a:latin typeface="微软雅黑" charset="-122"/>
                <a:ea typeface="微软雅黑" charset="-122"/>
              </a:rPr>
              <a:t>、其他相关信息</a:t>
            </a:r>
          </a:p>
          <a:p>
            <a:pPr eaLnBrk="0" hangingPunct="0">
              <a:lnSpc>
                <a:spcPct val="130000"/>
              </a:lnSpc>
              <a:buFont typeface="Wingdings" pitchFamily="2" charset="2"/>
              <a:buNone/>
              <a:defRPr/>
            </a:pPr>
            <a:r>
              <a:rPr lang="zh-CN" altLang="en-US" i="0" noProof="1">
                <a:solidFill>
                  <a:schemeClr val="accent1"/>
                </a:solidFill>
                <a:effectLst>
                  <a:outerShdw blurRad="38100" dist="38100" dir="2700000" algn="tl">
                    <a:srgbClr val="C0C0C0"/>
                  </a:outerShdw>
                </a:effectLst>
                <a:latin typeface="微软雅黑" charset="-122"/>
                <a:ea typeface="微软雅黑" charset="-122"/>
              </a:rPr>
              <a:t>（</a:t>
            </a:r>
            <a:r>
              <a:rPr lang="zh-CN" altLang="zh-CN" i="0" noProof="1">
                <a:solidFill>
                  <a:schemeClr val="accent1"/>
                </a:solidFill>
                <a:effectLst>
                  <a:outerShdw blurRad="38100" dist="38100" dir="2700000" algn="tl">
                    <a:srgbClr val="C0C0C0"/>
                  </a:outerShdw>
                </a:effectLst>
                <a:latin typeface="微软雅黑" charset="-122"/>
                <a:ea typeface="微软雅黑" charset="-122"/>
              </a:rPr>
              <a:t>1</a:t>
            </a:r>
            <a:r>
              <a:rPr lang="zh-CN" altLang="en-US" i="0" noProof="1">
                <a:solidFill>
                  <a:schemeClr val="accent1"/>
                </a:solidFill>
                <a:effectLst>
                  <a:outerShdw blurRad="38100" dist="38100" dir="2700000" algn="tl">
                    <a:srgbClr val="C0C0C0"/>
                  </a:outerShdw>
                </a:effectLst>
                <a:latin typeface="微软雅黑" charset="-122"/>
                <a:ea typeface="微软雅黑" charset="-122"/>
              </a:rPr>
              <a:t>）本人及家庭联系方式</a:t>
            </a:r>
          </a:p>
          <a:p>
            <a:pPr eaLnBrk="0" hangingPunct="0">
              <a:lnSpc>
                <a:spcPct val="130000"/>
              </a:lnSpc>
              <a:buFont typeface="Wingdings" pitchFamily="2" charset="2"/>
              <a:buChar char=""/>
              <a:defRPr/>
            </a:pPr>
            <a:r>
              <a:rPr lang="zh-CN" altLang="en-US" i="0" noProof="1">
                <a:solidFill>
                  <a:schemeClr val="accent1"/>
                </a:solidFill>
                <a:effectLst>
                  <a:outerShdw blurRad="38100" dist="38100" dir="2700000" algn="tl">
                    <a:srgbClr val="C0C0C0"/>
                  </a:outerShdw>
                </a:effectLst>
                <a:latin typeface="微软雅黑" charset="-122"/>
                <a:ea typeface="微软雅黑" charset="-122"/>
                <a:sym typeface="+mn-ea"/>
              </a:rPr>
              <a:t>如有错误或变更</a:t>
            </a: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可</a:t>
            </a:r>
            <a:r>
              <a:rPr lang="en-US" i="0">
                <a:solidFill>
                  <a:schemeClr val="accent1"/>
                </a:solidFill>
                <a:effectLst>
                  <a:outerShdw blurRad="38100" dist="38100" dir="2700000" algn="tl">
                    <a:srgbClr val="C0C0C0"/>
                  </a:outerShdw>
                </a:effectLst>
                <a:latin typeface="微软雅黑" charset="-122"/>
                <a:ea typeface="微软雅黑" charset="-122"/>
                <a:sym typeface="+mn-ea"/>
              </a:rPr>
              <a:t>提交纠错</a:t>
            </a:r>
            <a:endParaRPr lang="en-US" i="0">
              <a:solidFill>
                <a:schemeClr val="accent1"/>
              </a:solidFill>
              <a:effectLst>
                <a:outerShdw blurRad="38100" dist="38100" dir="2700000" algn="tl">
                  <a:srgbClr val="C0C0C0"/>
                </a:outerShdw>
              </a:effectLst>
              <a:latin typeface="微软雅黑" charset="-122"/>
              <a:ea typeface="微软雅黑" charset="-122"/>
            </a:endParaRPr>
          </a:p>
          <a:p>
            <a:pPr algn="ctr" eaLnBrk="0" hangingPunct="0">
              <a:buFont typeface="Arial" charset="0"/>
              <a:buNone/>
              <a:defRPr/>
            </a:pPr>
            <a:endParaRPr lang="en-US" altLang="en-US" i="0" noProof="1">
              <a:solidFill>
                <a:schemeClr val="accent1"/>
              </a:solidFill>
              <a:effectLst>
                <a:outerShdw blurRad="38100" dist="38100" dir="2700000" algn="tl">
                  <a:srgbClr val="C0C0C0"/>
                </a:outerShdw>
              </a:effectLst>
              <a:latin typeface="微软雅黑" charset="-122"/>
              <a:ea typeface="微软雅黑" charset="-122"/>
            </a:endParaRPr>
          </a:p>
          <a:p>
            <a:pPr eaLnBrk="0" hangingPunct="0">
              <a:lnSpc>
                <a:spcPct val="130000"/>
              </a:lnSpc>
              <a:buFont typeface="Wingdings" pitchFamily="2" charset="2"/>
              <a:buNone/>
              <a:defRPr/>
            </a:pP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a:t>
            </a:r>
            <a:r>
              <a:rPr lang="en-US" altLang="zh-CN" i="0">
                <a:solidFill>
                  <a:schemeClr val="accent1"/>
                </a:solidFill>
                <a:effectLst>
                  <a:outerShdw blurRad="38100" dist="38100" dir="2700000" algn="tl">
                    <a:srgbClr val="C0C0C0"/>
                  </a:outerShdw>
                </a:effectLst>
                <a:latin typeface="微软雅黑" charset="-122"/>
                <a:ea typeface="微软雅黑" charset="-122"/>
                <a:sym typeface="+mn-ea"/>
              </a:rPr>
              <a:t>2</a:t>
            </a:r>
            <a:r>
              <a:rPr lang="zh-CN" altLang="en-US" i="0">
                <a:solidFill>
                  <a:schemeClr val="accent1"/>
                </a:solidFill>
                <a:effectLst>
                  <a:outerShdw blurRad="38100" dist="38100" dir="2700000" algn="tl">
                    <a:srgbClr val="C0C0C0"/>
                  </a:outerShdw>
                </a:effectLst>
                <a:latin typeface="微软雅黑" charset="-122"/>
                <a:ea typeface="微软雅黑" charset="-122"/>
                <a:sym typeface="+mn-ea"/>
              </a:rPr>
              <a:t>）网络签约的同学上传网签协议书，如需提供网签协议书打印盖章、解约等服务，可在此申请。</a:t>
            </a:r>
            <a:endParaRPr lang="zh-CN" altLang="en-US" i="0" noProof="1">
              <a:solidFill>
                <a:schemeClr val="accent1"/>
              </a:solidFill>
              <a:effectLst>
                <a:outerShdw blurRad="38100" dist="38100" dir="2700000" algn="tl">
                  <a:srgbClr val="C0C0C0"/>
                </a:outerShdw>
              </a:effectLst>
              <a:latin typeface="微软雅黑" charset="-122"/>
              <a:ea typeface="微软雅黑" charset="-122"/>
            </a:endParaRPr>
          </a:p>
          <a:p>
            <a:pPr eaLnBrk="0" hangingPunct="0">
              <a:lnSpc>
                <a:spcPct val="130000"/>
              </a:lnSpc>
              <a:buFont typeface="Wingdings" pitchFamily="2" charset="2"/>
              <a:buNone/>
              <a:defRPr/>
            </a:pPr>
            <a:endParaRPr lang="zh-CN" altLang="en-US" i="0" noProof="1">
              <a:solidFill>
                <a:schemeClr val="accent1"/>
              </a:solidFill>
              <a:effectLst>
                <a:outerShdw blurRad="38100" dist="38100" dir="2700000" algn="tl">
                  <a:srgbClr val="C0C0C0"/>
                </a:outerShdw>
              </a:effectLst>
              <a:latin typeface="微软雅黑" charset="-122"/>
              <a:ea typeface="微软雅黑" charset="-122"/>
            </a:endParaRPr>
          </a:p>
          <a:p>
            <a:pPr eaLnBrk="0" hangingPunct="0">
              <a:lnSpc>
                <a:spcPct val="130000"/>
              </a:lnSpc>
              <a:buFont typeface="Wingdings" pitchFamily="2" charset="2"/>
              <a:buNone/>
              <a:defRPr/>
            </a:pPr>
            <a:r>
              <a:rPr lang="zh-CN" altLang="en-US" i="0" noProof="1">
                <a:solidFill>
                  <a:schemeClr val="accent1"/>
                </a:solidFill>
                <a:effectLst>
                  <a:outerShdw blurRad="38100" dist="38100" dir="2700000" algn="tl">
                    <a:srgbClr val="C0C0C0"/>
                  </a:outerShdw>
                </a:effectLst>
                <a:latin typeface="微软雅黑" charset="-122"/>
                <a:ea typeface="微软雅黑" charset="-122"/>
              </a:rPr>
              <a:t>（</a:t>
            </a:r>
            <a:r>
              <a:rPr lang="zh-CN" altLang="zh-CN" i="0" noProof="1">
                <a:solidFill>
                  <a:schemeClr val="accent1"/>
                </a:solidFill>
                <a:effectLst>
                  <a:outerShdw blurRad="38100" dist="38100" dir="2700000" algn="tl">
                    <a:srgbClr val="C0C0C0"/>
                  </a:outerShdw>
                </a:effectLst>
                <a:latin typeface="微软雅黑" charset="-122"/>
                <a:ea typeface="微软雅黑" charset="-122"/>
              </a:rPr>
              <a:t>3</a:t>
            </a:r>
            <a:r>
              <a:rPr lang="zh-CN" altLang="en-US" i="0" noProof="1">
                <a:solidFill>
                  <a:schemeClr val="accent1"/>
                </a:solidFill>
                <a:effectLst>
                  <a:outerShdw blurRad="38100" dist="38100" dir="2700000" algn="tl">
                    <a:srgbClr val="C0C0C0"/>
                  </a:outerShdw>
                </a:effectLst>
                <a:latin typeface="微软雅黑" charset="-122"/>
                <a:ea typeface="微软雅黑" charset="-122"/>
              </a:rPr>
              <a:t>）报到证预览</a:t>
            </a:r>
          </a:p>
          <a:p>
            <a:pPr eaLnBrk="0" hangingPunct="0">
              <a:lnSpc>
                <a:spcPct val="130000"/>
              </a:lnSpc>
              <a:buFont typeface="Wingdings" pitchFamily="2" charset="2"/>
              <a:buChar char=""/>
              <a:defRPr/>
            </a:pPr>
            <a:r>
              <a:rPr lang="zh-CN" altLang="en-US" i="0" noProof="1">
                <a:solidFill>
                  <a:schemeClr val="accent1"/>
                </a:solidFill>
                <a:effectLst>
                  <a:outerShdw blurRad="38100" dist="38100" dir="2700000" algn="tl">
                    <a:srgbClr val="C0C0C0"/>
                  </a:outerShdw>
                </a:effectLst>
                <a:latin typeface="微软雅黑" charset="-122"/>
                <a:ea typeface="微软雅黑" charset="-122"/>
                <a:sym typeface="+mn-ea"/>
              </a:rPr>
              <a:t>预览本人毕业前打印的报到证信息，</a:t>
            </a:r>
            <a:r>
              <a:rPr lang="zh-CN" altLang="zh-CN" i="0" noProof="1">
                <a:solidFill>
                  <a:schemeClr val="accent1"/>
                </a:solidFill>
                <a:effectLst>
                  <a:outerShdw blurRad="38100" dist="38100" dir="2700000" algn="tl">
                    <a:srgbClr val="C0C0C0"/>
                  </a:outerShdw>
                </a:effectLst>
                <a:latin typeface="微软雅黑" charset="-122"/>
                <a:ea typeface="微软雅黑" charset="-122"/>
                <a:sym typeface="+mn-ea"/>
              </a:rPr>
              <a:t>升学的毕业生无就业报到证</a:t>
            </a:r>
            <a:r>
              <a:rPr lang="zh-CN" altLang="en-US" i="0" noProof="1">
                <a:solidFill>
                  <a:schemeClr val="accent1"/>
                </a:solidFill>
                <a:effectLst>
                  <a:outerShdw blurRad="38100" dist="38100" dir="2700000" algn="tl">
                    <a:srgbClr val="C0C0C0"/>
                  </a:outerShdw>
                </a:effectLst>
                <a:latin typeface="微软雅黑" charset="-122"/>
                <a:ea typeface="微软雅黑" charset="-122"/>
                <a:sym typeface="+mn-ea"/>
              </a:rPr>
              <a:t>。</a:t>
            </a:r>
          </a:p>
          <a:p>
            <a:pPr eaLnBrk="0" hangingPunct="0">
              <a:lnSpc>
                <a:spcPct val="130000"/>
              </a:lnSpc>
              <a:buFont typeface="Wingdings" pitchFamily="2" charset="2"/>
              <a:buChar char=""/>
              <a:defRPr/>
            </a:pPr>
            <a:r>
              <a:rPr lang="zh-CN" altLang="en-US" i="0" noProof="1">
                <a:solidFill>
                  <a:schemeClr val="accent1"/>
                </a:solidFill>
                <a:effectLst>
                  <a:outerShdw blurRad="38100" dist="38100" dir="2700000" algn="tl">
                    <a:srgbClr val="C0C0C0"/>
                  </a:outerShdw>
                </a:effectLst>
                <a:latin typeface="微软雅黑" charset="-122"/>
                <a:ea typeface="微软雅黑" charset="-122"/>
                <a:sym typeface="+mn-ea"/>
              </a:rPr>
              <a:t>在报到证打印之前，毕业生都可在小程序上进行信息确认与纠错，保障数据的准确性（重要）</a:t>
            </a:r>
            <a:r>
              <a:rPr lang="en-US" altLang="zh-CN" i="0">
                <a:solidFill>
                  <a:schemeClr val="accent1"/>
                </a:solidFill>
                <a:effectLst>
                  <a:outerShdw blurRad="38100" dist="38100" dir="2700000" algn="tl">
                    <a:srgbClr val="C0C0C0"/>
                  </a:outerShdw>
                </a:effectLst>
                <a:latin typeface="微软雅黑" charset="-122"/>
                <a:ea typeface="微软雅黑" charset="-122"/>
                <a:sym typeface="+mn-ea"/>
              </a:rPr>
              <a:t>。</a:t>
            </a:r>
            <a:endParaRPr lang="en-US" altLang="en-US" i="0" noProof="1">
              <a:solidFill>
                <a:schemeClr val="accent1"/>
              </a:solidFill>
              <a:effectLst>
                <a:outerShdw blurRad="38100" dist="38100" dir="2700000" algn="tl">
                  <a:srgbClr val="C0C0C0"/>
                </a:outerShdw>
              </a:effectLst>
              <a:latin typeface="微软雅黑" charset="-122"/>
              <a:ea typeface="微软雅黑" charset="-122"/>
            </a:endParaRPr>
          </a:p>
          <a:p>
            <a:pPr algn="ctr" eaLnBrk="0" hangingPunct="0">
              <a:buFont typeface="Arial" charset="0"/>
              <a:buNone/>
              <a:defRPr/>
            </a:pPr>
            <a:endParaRPr lang="en-US" altLang="en-US" i="0" noProof="1">
              <a:solidFill>
                <a:schemeClr val="accent1"/>
              </a:solidFill>
              <a:effectLst>
                <a:outerShdw blurRad="38100" dist="38100" dir="2700000" algn="tl">
                  <a:srgbClr val="C0C0C0"/>
                </a:outerShdw>
              </a:effectLst>
              <a:latin typeface="微软雅黑" charset="-122"/>
              <a:ea typeface="微软雅黑" charset="-122"/>
            </a:endParaRPr>
          </a:p>
        </p:txBody>
      </p:sp>
      <p:pic>
        <p:nvPicPr>
          <p:cNvPr id="48131" name="图片 4" descr="951a8188f564117c38c87bb5723ab20"/>
          <p:cNvPicPr>
            <a:picLocks noChangeAspect="1"/>
          </p:cNvPicPr>
          <p:nvPr/>
        </p:nvPicPr>
        <p:blipFill>
          <a:blip r:embed="rId2"/>
          <a:srcRect/>
          <a:stretch>
            <a:fillRect/>
          </a:stretch>
        </p:blipFill>
        <p:spPr bwMode="auto">
          <a:xfrm>
            <a:off x="503238" y="923925"/>
            <a:ext cx="2722562" cy="5645150"/>
          </a:xfrm>
          <a:prstGeom prst="rect">
            <a:avLst/>
          </a:prstGeom>
          <a:noFill/>
          <a:ln w="9525">
            <a:noFill/>
            <a:miter lim="800000"/>
            <a:headEnd/>
            <a:tailEnd/>
          </a:ln>
        </p:spPr>
      </p:pic>
      <p:sp>
        <p:nvSpPr>
          <p:cNvPr id="13" name="矩形标注 12"/>
          <p:cNvSpPr/>
          <p:nvPr/>
        </p:nvSpPr>
        <p:spPr>
          <a:xfrm>
            <a:off x="4294188" y="1816100"/>
            <a:ext cx="106362" cy="469900"/>
          </a:xfrm>
          <a:prstGeom prst="wedgeRectCallout">
            <a:avLst>
              <a:gd name="adj1" fmla="val -1980538"/>
              <a:gd name="adj2" fmla="val 26248"/>
            </a:avLst>
          </a:prstGeom>
          <a:solidFill>
            <a:schemeClr val="accent5"/>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solidFill>
                <a:schemeClr val="tx1"/>
              </a:solidFill>
            </a:endParaRPr>
          </a:p>
        </p:txBody>
      </p:sp>
      <p:sp>
        <p:nvSpPr>
          <p:cNvPr id="4" name="矩形标注 3"/>
          <p:cNvSpPr/>
          <p:nvPr/>
        </p:nvSpPr>
        <p:spPr>
          <a:xfrm>
            <a:off x="4329113" y="4105275"/>
            <a:ext cx="114300" cy="947738"/>
          </a:xfrm>
          <a:prstGeom prst="wedgeRectCallout">
            <a:avLst>
              <a:gd name="adj1" fmla="val -2263333"/>
              <a:gd name="adj2" fmla="val -31434"/>
            </a:avLst>
          </a:prstGeom>
          <a:solidFill>
            <a:schemeClr val="accent5"/>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solidFill>
                <a:schemeClr val="tx1"/>
              </a:solidFill>
            </a:endParaRPr>
          </a:p>
        </p:txBody>
      </p:sp>
      <p:sp>
        <p:nvSpPr>
          <p:cNvPr id="7" name="矩形 6"/>
          <p:cNvSpPr/>
          <p:nvPr/>
        </p:nvSpPr>
        <p:spPr>
          <a:xfrm>
            <a:off x="207644" y="125095"/>
            <a:ext cx="3644266" cy="583565"/>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eaLnBrk="0" fontAlgn="auto" hangingPunct="0">
              <a:buFont typeface="Arial" panose="020B0604020202020204" pitchFamily="34" charset="0"/>
              <a:buNone/>
              <a:defRPr/>
            </a:pPr>
            <a:r>
              <a:rPr lang="zh-CN" altLang="en-US" sz="3200" b="1" i="0">
                <a:solidFill>
                  <a:schemeClr val="bg1"/>
                </a:solidFill>
                <a:latin typeface="微软雅黑" panose="020B0503020204020204" charset="-122"/>
                <a:ea typeface="微软雅黑" panose="020B0503020204020204" charset="-122"/>
                <a:cs typeface="+mn-cs"/>
                <a:sym typeface="+mn-ea"/>
              </a:rPr>
              <a:t>二、派遣</a:t>
            </a:r>
          </a:p>
        </p:txBody>
      </p:sp>
      <p:sp>
        <p:nvSpPr>
          <p:cNvPr id="2" name="矩形标注 12"/>
          <p:cNvSpPr>
            <a:spLocks noChangeArrowheads="1"/>
          </p:cNvSpPr>
          <p:nvPr/>
        </p:nvSpPr>
        <p:spPr bwMode="auto">
          <a:xfrm>
            <a:off x="4356100" y="2997200"/>
            <a:ext cx="71438" cy="469900"/>
          </a:xfrm>
          <a:prstGeom prst="wedgeRectCallout">
            <a:avLst>
              <a:gd name="adj1" fmla="val -3296667"/>
              <a:gd name="adj2" fmla="val 46620"/>
            </a:avLst>
          </a:prstGeom>
          <a:solidFill>
            <a:srgbClr val="FFAAAB"/>
          </a:solidFill>
          <a:ln w="60325" algn="ctr">
            <a:solidFill>
              <a:srgbClr val="00B0F0"/>
            </a:solidFill>
            <a:miter lim="800000"/>
            <a:headEnd/>
            <a:tailEnd/>
          </a:ln>
        </p:spPr>
        <p:txBody>
          <a:bodyPr anchor="ctr"/>
          <a:lstStyle/>
          <a:p>
            <a:pPr algn="ctr" eaLnBrk="0" hangingPunct="0">
              <a:buFont typeface="Arial" panose="020B0604020202020204" pitchFamily="34" charset="0"/>
              <a:buNone/>
              <a:defRPr/>
            </a:pPr>
            <a:endParaRPr lang="zh-CN" altLang="en-US" i="0" noProof="1">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sldNum" sz="quarter" idx="10"/>
          </p:nvPr>
        </p:nvSpPr>
        <p:spPr>
          <a:noFill/>
          <a:ln>
            <a:miter lim="800000"/>
            <a:headEnd/>
            <a:tailEnd/>
          </a:ln>
        </p:spPr>
        <p:txBody>
          <a:bodyPr/>
          <a:lstStyle/>
          <a:p>
            <a:fld id="{931287A3-775E-45B3-96BD-D6BB3B83C34B}" type="slidenum">
              <a:rPr lang="zh-CN" altLang="en-US" smtClean="0"/>
              <a:pPr/>
              <a:t>9</a:t>
            </a:fld>
            <a:endParaRPr lang="en-US" altLang="zh-CN" smtClean="0"/>
          </a:p>
        </p:txBody>
      </p:sp>
      <p:sp>
        <p:nvSpPr>
          <p:cNvPr id="5" name="TextBox 58"/>
          <p:cNvSpPr txBox="1"/>
          <p:nvPr/>
        </p:nvSpPr>
        <p:spPr>
          <a:xfrm>
            <a:off x="394335" y="952500"/>
            <a:ext cx="8355330" cy="1087755"/>
          </a:xfrm>
          <a:prstGeom prst="rect">
            <a:avLst/>
          </a:prstGeom>
          <a:noFill/>
        </p:spPr>
        <p:txBody>
          <a:bodyPr>
            <a:spAutoFit/>
            <a:scene3d>
              <a:camera prst="orthographicFront"/>
              <a:lightRig rig="threePt" dir="t"/>
            </a:scene3d>
          </a:bodyPr>
          <a:lstStyle/>
          <a:p>
            <a:pPr marL="285750" indent="-285750" eaLnBrk="0" fontAlgn="auto" hangingPunct="0">
              <a:lnSpc>
                <a:spcPct val="130000"/>
              </a:lnSpc>
              <a:buFont typeface="Wingdings" panose="05000000000000000000" charset="0"/>
              <a:buChar char=""/>
              <a:defRPr/>
            </a:pPr>
            <a:r>
              <a:rPr lang="zh-CN" altLang="en-US" i="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sym typeface="+mn-ea"/>
              </a:rPr>
              <a:t>本页面所有功能均已开放</a:t>
            </a:r>
            <a:endPar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a:p>
            <a:pPr marL="285750" indent="-285750" eaLnBrk="0" fontAlgn="auto" hangingPunct="0">
              <a:lnSpc>
                <a:spcPct val="130000"/>
              </a:lnSpc>
              <a:buFont typeface="Wingdings" panose="05000000000000000000" charset="0"/>
              <a:buChar char=""/>
              <a:defRPr/>
            </a:pP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可以查询</a:t>
            </a:r>
            <a:r>
              <a:rPr lang="zh-CN" altLang="en-US" i="0" noProof="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全省</a:t>
            </a:r>
            <a:r>
              <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专场招聘信息、双选会信息、线上招聘岗位信息、实习信息等</a:t>
            </a:r>
          </a:p>
          <a:p>
            <a:pPr algn="ctr" eaLnBrk="0" fontAlgn="auto" hangingPunct="0">
              <a:buFont typeface="Arial" panose="020B0604020202020204" pitchFamily="34" charset="0"/>
              <a:buNone/>
              <a:defRPr/>
            </a:pPr>
            <a:endParaRPr lang="zh-CN" altLang="en-US" i="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p:txBody>
      </p:sp>
      <p:sp>
        <p:nvSpPr>
          <p:cNvPr id="4" name="矩形 3"/>
          <p:cNvSpPr/>
          <p:nvPr/>
        </p:nvSpPr>
        <p:spPr>
          <a:xfrm>
            <a:off x="207644" y="125095"/>
            <a:ext cx="3644266" cy="583565"/>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eaLnBrk="0" fontAlgn="auto" hangingPunct="0">
              <a:buFont typeface="Arial" panose="020B0604020202020204" pitchFamily="34" charset="0"/>
              <a:buNone/>
              <a:defRPr/>
            </a:pPr>
            <a:r>
              <a:rPr lang="zh-CN" altLang="en-US" sz="3200" b="1" i="0">
                <a:solidFill>
                  <a:schemeClr val="bg1"/>
                </a:solidFill>
                <a:latin typeface="微软雅黑" panose="020B0503020204020204" charset="-122"/>
                <a:ea typeface="微软雅黑" panose="020B0503020204020204" charset="-122"/>
                <a:cs typeface="+mn-cs"/>
                <a:sym typeface="+mn-ea"/>
              </a:rPr>
              <a:t>三、服务</a:t>
            </a:r>
          </a:p>
        </p:txBody>
      </p:sp>
      <p:pic>
        <p:nvPicPr>
          <p:cNvPr id="49156" name="图片 7" descr="c4002e1f99983a6d7e817b2412f4348"/>
          <p:cNvPicPr>
            <a:picLocks noChangeAspect="1"/>
          </p:cNvPicPr>
          <p:nvPr/>
        </p:nvPicPr>
        <p:blipFill>
          <a:blip r:embed="rId2"/>
          <a:srcRect b="53093"/>
          <a:stretch>
            <a:fillRect/>
          </a:stretch>
        </p:blipFill>
        <p:spPr bwMode="auto">
          <a:xfrm>
            <a:off x="5067300" y="2371725"/>
            <a:ext cx="3100388" cy="3148013"/>
          </a:xfrm>
          <a:prstGeom prst="rect">
            <a:avLst/>
          </a:prstGeom>
          <a:noFill/>
          <a:ln w="9525">
            <a:noFill/>
            <a:miter lim="800000"/>
            <a:headEnd/>
            <a:tailEnd/>
          </a:ln>
        </p:spPr>
      </p:pic>
      <p:pic>
        <p:nvPicPr>
          <p:cNvPr id="49157" name="图片 8" descr="b5e7ed82f005c24814978d8a6ba4e8f"/>
          <p:cNvPicPr>
            <a:picLocks noChangeAspect="1"/>
          </p:cNvPicPr>
          <p:nvPr/>
        </p:nvPicPr>
        <p:blipFill>
          <a:blip r:embed="rId3"/>
          <a:srcRect t="5173" b="3360"/>
          <a:stretch>
            <a:fillRect/>
          </a:stretch>
        </p:blipFill>
        <p:spPr bwMode="auto">
          <a:xfrm>
            <a:off x="1103313" y="1836738"/>
            <a:ext cx="3176587" cy="4867275"/>
          </a:xfrm>
          <a:prstGeom prst="rect">
            <a:avLst/>
          </a:prstGeom>
          <a:noFill/>
          <a:ln w="9525">
            <a:noFill/>
            <a:miter lim="800000"/>
            <a:headEnd/>
            <a:tailEnd/>
          </a:ln>
        </p:spPr>
      </p:pic>
      <p:sp>
        <p:nvSpPr>
          <p:cNvPr id="10" name="圆角矩形 9"/>
          <p:cNvSpPr/>
          <p:nvPr/>
        </p:nvSpPr>
        <p:spPr>
          <a:xfrm>
            <a:off x="1271588" y="4424363"/>
            <a:ext cx="1177925" cy="36195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i="0" noProof="1"/>
          </a:p>
        </p:txBody>
      </p:sp>
      <p:cxnSp>
        <p:nvCxnSpPr>
          <p:cNvPr id="11" name="直接箭头连接符 10"/>
          <p:cNvCxnSpPr/>
          <p:nvPr/>
        </p:nvCxnSpPr>
        <p:spPr>
          <a:xfrm flipV="1">
            <a:off x="2844800" y="3594100"/>
            <a:ext cx="2141538" cy="995363"/>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9f5b78e2f8b5">
  <a:themeElements>
    <a:clrScheme name="49f5b78e2f8b5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49f5b78e2f8b5">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49f5b78e2f8b5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49f5b78e2f8b5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49f5b78e2f8b5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49f5b78e2f8b5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49f5b78e2f8b5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49f5b78e2f8b5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49f5b78e2f8b5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49f5b78e2f8b5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49f5b78e2f8b5">
  <a:themeElements>
    <a:clrScheme name="1_49f5b78e2f8b5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1_49f5b78e2f8b5">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_49f5b78e2f8b5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1_49f5b78e2f8b5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1_49f5b78e2f8b5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1_49f5b78e2f8b5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1_49f5b78e2f8b5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1_49f5b78e2f8b5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1_49f5b78e2f8b5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1_49f5b78e2f8b5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49f5b78e2f8b5">
  <a:themeElements>
    <a:clrScheme name="2_49f5b78e2f8b5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2_49f5b78e2f8b5">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2_49f5b78e2f8b5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2_49f5b78e2f8b5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2_49f5b78e2f8b5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2_49f5b78e2f8b5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2_49f5b78e2f8b5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2_49f5b78e2f8b5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2_49f5b78e2f8b5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2_49f5b78e2f8b5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49f5b78e2f8b5</Template>
  <TotalTime>148</TotalTime>
  <Words>953</Words>
  <Application>WPS 演示</Application>
  <PresentationFormat>全屏显示(4:3)</PresentationFormat>
  <Paragraphs>96</Paragraphs>
  <Slides>17</Slides>
  <Notes>2</Notes>
  <HiddenSlides>0</HiddenSlides>
  <MMClips>0</MMClips>
  <ScaleCrop>false</ScaleCrop>
  <HeadingPairs>
    <vt:vector size="6" baseType="variant">
      <vt:variant>
        <vt:lpstr>已用的字体</vt:lpstr>
      </vt:variant>
      <vt:variant>
        <vt:i4>9</vt:i4>
      </vt:variant>
      <vt:variant>
        <vt:lpstr>演示文稿设计模板</vt:lpstr>
      </vt:variant>
      <vt:variant>
        <vt:i4>3</vt:i4>
      </vt:variant>
      <vt:variant>
        <vt:lpstr>幻灯片标题</vt:lpstr>
      </vt:variant>
      <vt:variant>
        <vt:i4>17</vt:i4>
      </vt:variant>
    </vt:vector>
  </HeadingPairs>
  <TitlesOfParts>
    <vt:vector size="29" baseType="lpstr">
      <vt:lpstr>Arial</vt:lpstr>
      <vt:lpstr>华文细黑</vt:lpstr>
      <vt:lpstr>Wingdings</vt:lpstr>
      <vt:lpstr>MS UI Gothic</vt:lpstr>
      <vt:lpstr>微软雅黑</vt:lpstr>
      <vt:lpstr>+mn-lt</vt:lpstr>
      <vt:lpstr>黑体</vt:lpstr>
      <vt:lpstr>+mn-ea</vt:lpstr>
      <vt:lpstr>仿宋_GB2312</vt:lpstr>
      <vt:lpstr>49f5b78e2f8b5</vt:lpstr>
      <vt:lpstr>1_49f5b78e2f8b5</vt:lpstr>
      <vt:lpstr>2_49f5b78e2f8b5</vt:lpstr>
      <vt:lpstr>幻灯片 1</vt:lpstr>
      <vt:lpstr>重要信息索引</vt:lpstr>
      <vt:lpstr>幻灯片 3</vt:lpstr>
      <vt:lpstr>幻灯片 4</vt:lpstr>
      <vt:lpstr>幻灯片 5</vt:lpstr>
      <vt:lpstr>幻灯片 6</vt:lpstr>
      <vt:lpstr>幻灯片 7</vt:lpstr>
      <vt:lpstr>幻灯片 8</vt:lpstr>
      <vt:lpstr>幻灯片 9</vt:lpstr>
      <vt:lpstr>幻灯片 10</vt:lpstr>
      <vt:lpstr>附录：毕业生就业去向界定及标准</vt:lpstr>
      <vt:lpstr>毕业生就业去向界定及标准</vt:lpstr>
      <vt:lpstr>毕业生就业去向界定及标准</vt:lpstr>
      <vt:lpstr>求职签约</vt:lpstr>
      <vt:lpstr>相关政策</vt:lpstr>
      <vt:lpstr>档案事项</vt:lpstr>
      <vt:lpstr>幻灯片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cp:keywords>https://800sucai.taobao.com</cp:keywords>
  <dc:description>https://800sucai.taobao.com</dc:description>
  <cp:lastModifiedBy>汪昌权</cp:lastModifiedBy>
  <cp:revision>103</cp:revision>
  <cp:lastPrinted>2411-12-30T00:00:00Z</cp:lastPrinted>
  <dcterms:created xsi:type="dcterms:W3CDTF">2010-07-26T11:49:00Z</dcterms:created>
  <dcterms:modified xsi:type="dcterms:W3CDTF">2020-12-10T06:57:49Z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