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3"/>
  </p:handoutMasterIdLst>
  <p:sldIdLst>
    <p:sldId id="256" r:id="rId3"/>
    <p:sldId id="257" r:id="rId5"/>
    <p:sldId id="258" r:id="rId6"/>
    <p:sldId id="259" r:id="rId7"/>
    <p:sldId id="260" r:id="rId8"/>
    <p:sldId id="261" r:id="rId9"/>
    <p:sldId id="262" r:id="rId10"/>
    <p:sldId id="263" r:id="rId11"/>
    <p:sldId id="264" r:id="rId12"/>
    <p:sldId id="266" r:id="rId13"/>
    <p:sldId id="267" r:id="rId14"/>
    <p:sldId id="283" r:id="rId15"/>
    <p:sldId id="286" r:id="rId16"/>
    <p:sldId id="268" r:id="rId17"/>
    <p:sldId id="269" r:id="rId18"/>
    <p:sldId id="270" r:id="rId19"/>
    <p:sldId id="271" r:id="rId20"/>
    <p:sldId id="272" r:id="rId21"/>
    <p:sldId id="273" r:id="rId22"/>
    <p:sldId id="288" r:id="rId23"/>
    <p:sldId id="289" r:id="rId24"/>
    <p:sldId id="275" r:id="rId25"/>
    <p:sldId id="284" r:id="rId26"/>
    <p:sldId id="276" r:id="rId27"/>
    <p:sldId id="277" r:id="rId28"/>
    <p:sldId id="278" r:id="rId29"/>
    <p:sldId id="279" r:id="rId30"/>
    <p:sldId id="280" r:id="rId31"/>
    <p:sldId id="281" r:id="rId32"/>
  </p:sldIdLst>
  <p:sldSz cx="14399895" cy="7198995"/>
  <p:notesSz cx="6857365" cy="9143365"/>
  <p:kinsoku lang="zh-CN" invalStChars="!%),.:;&gt;?]}¢¨°·ˇˉ་―‖’”…‰′″›℃∶、。〃々〉》」』】〕〗〞︶︺︾﹀﹄﹚﹜﹞！＂％＇），．：；？］｀｜｝～￠" invalEndChars="$([{£¥·‘“〈《「『【〔〖〝﹙﹛﹝＄（．［｛￡￥"/>
  <p:defaultTextStyle>
    <a:defPPr>
      <a:defRPr lang="zh-CN"/>
    </a:defPPr>
    <a:lvl1pPr marL="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1pPr>
    <a:lvl2pPr marL="4572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2pPr>
    <a:lvl3pPr marL="914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3pPr>
    <a:lvl4pPr marL="13716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4pPr>
    <a:lvl5pPr marL="18288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5pPr>
    <a:lvl6pPr marL="22860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6pPr>
    <a:lvl7pPr marL="27432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7pPr>
    <a:lvl8pPr marL="3200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8pPr>
    <a:lvl9pPr marL="3200400" indent="0" algn="l" defTabSz="914400" eaLnBrk="1" fontAlgn="auto" latinLnBrk="0" hangingPunct="1">
      <a:buNone/>
      <a:defRPr sz="1800" kern="1200">
        <a:solidFill>
          <a:schemeClr val="tx1"/>
        </a:solidFill>
        <a:latin typeface="Times New Roman" panose="02020603050405020304" charset="0"/>
        <a:ea typeface="宋体" panose="02010600030101010101" pitchFamily="2" charset="-122"/>
        <a:cs typeface="Times New Roman" panose="0202060305040502030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谷学娟" initials="谷" lastIdx="1" clrIdx="0"/>
  <p:cmAuthor id="0" name="lenovo" initials="l" lastIdx="7" clrIdx="0"/>
  <p:cmAuthor id="2" name="肖凯" initials="肖" lastIdx="1" clrIdx="0"/>
  <p:cmAuthor id="3" name="作者" initials="A" lastIdx="0" clrIdx="2"/>
  <p:cmAuthor id="4" name="张建慧" initials="张" lastIdx="1" clrIdx="0"/>
  <p:cmAuthor id="5" name="微软用户" initials="微" lastIdx="1" clrIdx="0"/>
  <p:cmAuthor id="6" name="李辉" initials="李" lastIdx="1" clrIdx="0"/>
  <p:cmAuthor id="7" name="Peter Pan" initials="P" lastIdx="1" clrIdx="0"/>
  <p:cmAuthor id="8" name="Bo Yu" initials="B" lastIdx="1" clrIdx="0"/>
  <p:cmAuthor id="9" name="konglu2012@126.com" initials="k" lastIdx="1" clrIdx="0"/>
  <p:cmAuthor id="10" name="Danling Li" initials="D" lastIdx="64" clrIdx="2"/>
  <p:cmAuthor id="11" name="Xin Wang (IB)" initials="X" lastIdx="7" clrIdx="0"/>
  <p:cmAuthor id="12" name="未知用户10" initials="未" lastIdx="2" clrIdx="0"/>
  <p:cmAuthor id="13" name="Lingjing Zheng (IB)" initials="L" lastIdx="4" clrIdx="1"/>
  <p:cmAuthor id="14" name="djz" initials="d" lastIdx="0" clrIdx="0"/>
  <p:cmAuthor id="15" name="Haiyang Wang" initials="H" lastIdx="4" clrIdx="2"/>
  <p:cmAuthor id="16" name="周明" initials="周" lastIdx="1" clrIdx="0"/>
  <p:cmAuthor id="17" name="周逸翰" initials="周" lastIdx="1" clrIdx="3"/>
  <p:cmAuthor id="18" name="meixin hu" initials="m" lastIdx="1" clrIdx="0"/>
  <p:cmAuthor id="19" name="Saunter" initials="S" lastIdx="13" clrIdx="1"/>
  <p:cmAuthor id="20" name="王瑶" initials="王" lastIdx="2" clrIdx="0"/>
  <p:cmAuthor id="21" name="Lenovo" initials="L" lastIdx="1" clrIdx="0"/>
  <p:cmAuthor id="23" name="Achim Bauer" initials="A" lastIdx="34" clrIdx="0"/>
  <p:cmAuthor id="24" name="König Philipp" initials="K" lastIdx="0" clrIdx="1"/>
  <p:cmAuthor id="25" name="Eric Qin" initials="E" lastIdx="1" clrIdx="2"/>
  <p:cmAuthor id="26" name="Mia Vida Villanueva" initials="M" lastIdx="1" clrIdx="0"/>
  <p:cmAuthor id="27" name="赵成文" initials="赵" lastIdx="4" clrIdx="1"/>
  <p:cmAuthor id="28" name="未知用户13" initials="未" lastIdx="2" clrIdx="0"/>
  <p:cmAuthor id="29" name="Han Jiang" initials="H" lastIdx="1" clrIdx="0"/>
  <p:cmAuthor id="30" name="未知用户7" initials="未" lastIdx="1" clrIdx="0"/>
  <p:cmAuthor id="32" name="未知用户15" initials="未" lastIdx="2" clrIdx="0"/>
  <p:cmAuthor id="33" name="Guangxu Piao" initials="G" lastIdx="7" clrIdx="0"/>
  <p:cmAuthor id="34" name="元鹏 王" initials="元"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CBE5"/>
    <a:srgbClr val="BDCEE3"/>
    <a:srgbClr val="C2CDE4"/>
    <a:srgbClr val="5B9BD5"/>
    <a:srgbClr val="96B8ED"/>
    <a:srgbClr val="B2C4ED"/>
    <a:srgbClr val="E0DFFB"/>
    <a:srgbClr val="EAE6FD"/>
    <a:srgbClr val="FAFBFE"/>
    <a:srgbClr val="286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2" autoAdjust="0"/>
    <p:restoredTop sz="86399"/>
  </p:normalViewPr>
  <p:slideViewPr>
    <p:cSldViewPr snapToGrid="0">
      <p:cViewPr>
        <p:scale>
          <a:sx n="66" d="100"/>
          <a:sy n="66" d="100"/>
        </p:scale>
        <p:origin x="0" y="0"/>
      </p:cViewPr>
      <p:guideLst>
        <p:guide orient="horz" pos="2267"/>
        <p:guide pos="461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varScale="1">
        <p:scale>
          <a:sx n="57" d="100"/>
          <a:sy n="57" d="100"/>
        </p:scale>
        <p:origin x="0" y="0"/>
      </p:cViewPr>
      <p:guideLst/>
    </p:cSldViewPr>
  </p:notesViewPr>
  <p:gridSpacing cx="72009" cy="7200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页眉占位符"/>
          <p:cNvSpPr>
            <a:spLocks noGrp="1"/>
          </p:cNvSpPr>
          <p:nvPr>
            <p:ph type="hdr"/>
          </p:nvPr>
        </p:nvSpPr>
        <p:spPr>
          <a:xfrm>
            <a:off x="0" y="0"/>
            <a:ext cx="3078289" cy="513492"/>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base" latinLnBrk="0" hangingPunct="1">
              <a:defRPr sz="1245">
                <a:latin typeface="Calibri" panose="020F0502020204030204" charset="0"/>
                <a:ea typeface="宋体" panose="02010600030101010101" pitchFamily="2" charset="-122"/>
                <a:cs typeface="Calibri" panose="020F0502020204030204" charset="0"/>
              </a:defRPr>
            </a:lvl1pPr>
          </a:lstStyle>
          <a:p>
            <a:pPr marL="0" indent="0"/>
            <a:endParaRPr lang="zh-CN" altLang="en-US" sz="1245">
              <a:latin typeface="Calibri" panose="020F0502020204030204" charset="0"/>
              <a:ea typeface="宋体" panose="02010600030101010101" pitchFamily="2" charset="-122"/>
              <a:cs typeface="Calibri" panose="020F0502020204030204" charset="0"/>
            </a:endParaRPr>
          </a:p>
        </p:txBody>
      </p:sp>
      <p:sp>
        <p:nvSpPr>
          <p:cNvPr id="114" name="日期占位符"/>
          <p:cNvSpPr>
            <a:spLocks noGrp="1"/>
          </p:cNvSpPr>
          <p:nvPr>
            <p:ph type="dt" idx="1"/>
          </p:nvPr>
        </p:nvSpPr>
        <p:spPr>
          <a:xfrm>
            <a:off x="4023812" y="0"/>
            <a:ext cx="3078289" cy="513492"/>
          </a:xfrm>
          <a:prstGeom prst="rect">
            <a:avLst/>
          </a:prstGeom>
          <a:noFill/>
          <a:ln w="9525" cap="flat" cmpd="sng">
            <a:noFill/>
            <a:prstDash val="solid"/>
            <a:miter/>
          </a:ln>
        </p:spPr>
        <p:txBody>
          <a:bodyPr vert="horz" wrap="square" lIns="91440" tIns="45720" rIns="91440" bIns="45720" anchor="t" anchorCtr="0"/>
          <a:lstStyle>
            <a:lvl1pPr marL="0" indent="0" algn="r" defTabSz="914400" eaLnBrk="1" fontAlgn="base" latinLnBrk="0" hangingPunct="1">
              <a:defRPr sz="1245">
                <a:latin typeface="Calibri" panose="020F0502020204030204" charset="0"/>
                <a:ea typeface="宋体" panose="02010600030101010101" pitchFamily="2" charset="-122"/>
                <a:cs typeface="Calibri" panose="020F0502020204030204" charset="0"/>
              </a:defRPr>
            </a:lvl1pPr>
          </a:lstStyle>
          <a:p>
            <a:pPr marL="0" indent="0"/>
            <a:fld id="{CAD2D6BD-DE1B-4B5F-8B41-2702339687B9}" type="datetime5">
              <a:rPr lang="zh-CN" altLang="en-US" sz="1245">
                <a:latin typeface="Calibri" panose="020F0502020204030204" charset="0"/>
                <a:ea typeface="宋体" panose="02010600030101010101" pitchFamily="2" charset="-122"/>
                <a:cs typeface="Calibri" panose="020F0502020204030204" charset="0"/>
              </a:rPr>
            </a:fld>
            <a:endParaRPr lang="zh-CN" altLang="en-US" sz="1245">
              <a:latin typeface="Calibri" panose="020F0502020204030204" charset="0"/>
              <a:ea typeface="宋体" panose="02010600030101010101" pitchFamily="2" charset="-122"/>
              <a:cs typeface="Calibri" panose="020F0502020204030204" charset="0"/>
            </a:endParaRPr>
          </a:p>
        </p:txBody>
      </p:sp>
      <p:sp>
        <p:nvSpPr>
          <p:cNvPr id="115" name="页脚占位符"/>
          <p:cNvSpPr>
            <a:spLocks noGrp="1"/>
          </p:cNvSpPr>
          <p:nvPr>
            <p:ph type="ftr" idx="2"/>
          </p:nvPr>
        </p:nvSpPr>
        <p:spPr>
          <a:xfrm>
            <a:off x="0" y="9720804"/>
            <a:ext cx="3078289" cy="513491"/>
          </a:xfrm>
          <a:prstGeom prst="rect">
            <a:avLst/>
          </a:prstGeom>
          <a:noFill/>
          <a:ln w="9525" cap="flat" cmpd="sng">
            <a:noFill/>
            <a:prstDash val="solid"/>
            <a:miter/>
          </a:ln>
        </p:spPr>
        <p:txBody>
          <a:bodyPr vert="horz" wrap="square" lIns="91440" tIns="45720" rIns="91440" bIns="45720" anchor="b" anchorCtr="0"/>
          <a:lstStyle>
            <a:lvl1pPr marL="0" indent="0" algn="l" defTabSz="914400" eaLnBrk="1" fontAlgn="base" latinLnBrk="0" hangingPunct="1">
              <a:defRPr sz="1245">
                <a:latin typeface="Calibri" panose="020F0502020204030204" charset="0"/>
                <a:ea typeface="宋体" panose="02010600030101010101" pitchFamily="2" charset="-122"/>
                <a:cs typeface="Calibri" panose="020F0502020204030204" charset="0"/>
              </a:defRPr>
            </a:lvl1pPr>
          </a:lstStyle>
          <a:p>
            <a:pPr marL="0" indent="0"/>
            <a:endParaRPr lang="zh-CN" altLang="en-US" sz="1245">
              <a:latin typeface="Calibri" panose="020F0502020204030204" charset="0"/>
              <a:ea typeface="宋体" panose="02010600030101010101" pitchFamily="2" charset="-122"/>
              <a:cs typeface="Calibri" panose="020F0502020204030204" charset="0"/>
            </a:endParaRPr>
          </a:p>
        </p:txBody>
      </p:sp>
      <p:sp>
        <p:nvSpPr>
          <p:cNvPr id="116" name="编号占位符"/>
          <p:cNvSpPr>
            <a:spLocks noGrp="1"/>
          </p:cNvSpPr>
          <p:nvPr>
            <p:ph type="sldNum" idx="3"/>
          </p:nvPr>
        </p:nvSpPr>
        <p:spPr>
          <a:xfrm>
            <a:off x="4023812" y="9720804"/>
            <a:ext cx="3078289" cy="513491"/>
          </a:xfrm>
          <a:prstGeom prst="rect">
            <a:avLst/>
          </a:prstGeom>
          <a:noFill/>
          <a:ln w="9525" cap="flat" cmpd="sng">
            <a:noFill/>
            <a:prstDash val="solid"/>
            <a:miter/>
          </a:ln>
        </p:spPr>
        <p:txBody>
          <a:bodyPr vert="horz" wrap="square" lIns="91440" tIns="45720" rIns="91440" bIns="45720" anchor="b" anchorCtr="0"/>
          <a:lstStyle>
            <a:lvl1pPr marL="0" indent="0" algn="r" defTabSz="914400" eaLnBrk="1" fontAlgn="base" latinLnBrk="0" hangingPunct="1">
              <a:defRPr sz="1245">
                <a:latin typeface="Calibri" panose="020F0502020204030204" charset="0"/>
                <a:ea typeface="宋体" panose="02010600030101010101" pitchFamily="2" charset="-122"/>
                <a:cs typeface="Calibri" panose="020F0502020204030204" charset="0"/>
              </a:defRPr>
            </a:lvl1pPr>
          </a:lstStyle>
          <a:p>
            <a:pPr marL="0" indent="0"/>
            <a:fld id="{CAD2D6BD-DE1B-4B5F-8B41-2702339687B9}" type="slidenum">
              <a:rPr lang="zh-CN" altLang="en-US" sz="1245">
                <a:latin typeface="Calibri" panose="020F0502020204030204" charset="0"/>
                <a:ea typeface="宋体" panose="02010600030101010101" pitchFamily="2" charset="-122"/>
                <a:cs typeface="Calibri" panose="020F0502020204030204" charset="0"/>
              </a:rPr>
            </a:fld>
            <a:endParaRPr lang="zh-CN" altLang="en-US" sz="1245">
              <a:latin typeface="Calibri" panose="020F0502020204030204" charset="0"/>
              <a:ea typeface="宋体" panose="02010600030101010101" pitchFamily="2" charset="-122"/>
              <a:cs typeface="Calibri" panose="020F050202020403020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页眉占位符"/>
          <p:cNvSpPr>
            <a:spLocks noGrp="1"/>
          </p:cNvSpPr>
          <p:nvPr>
            <p:ph type="hdr"/>
          </p:nvPr>
        </p:nvSpPr>
        <p:spPr>
          <a:xfrm>
            <a:off x="0" y="0"/>
            <a:ext cx="3078163" cy="512763"/>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base" latinLnBrk="0" hangingPunct="1">
              <a:defRPr sz="1200">
                <a:latin typeface="宋体" panose="02010600030101010101" pitchFamily="2" charset="-122"/>
                <a:ea typeface="宋体" panose="02010600030101010101" pitchFamily="2" charset="-122"/>
                <a:cs typeface="宋体" panose="02010600030101010101" pitchFamily="2" charset="-122"/>
              </a:defRPr>
            </a:lvl1pPr>
          </a:lstStyle>
          <a:p>
            <a:pPr marL="0" indent="0"/>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
        <p:nvSpPr>
          <p:cNvPr id="108" name="日期占位符"/>
          <p:cNvSpPr>
            <a:spLocks noGrp="1"/>
          </p:cNvSpPr>
          <p:nvPr>
            <p:ph type="dt" idx="1"/>
          </p:nvPr>
        </p:nvSpPr>
        <p:spPr>
          <a:xfrm>
            <a:off x="4024313" y="0"/>
            <a:ext cx="3078162" cy="512763"/>
          </a:xfrm>
          <a:prstGeom prst="rect">
            <a:avLst/>
          </a:prstGeom>
          <a:noFill/>
          <a:ln w="9525" cap="flat" cmpd="sng">
            <a:noFill/>
            <a:prstDash val="solid"/>
            <a:miter/>
          </a:ln>
        </p:spPr>
        <p:txBody>
          <a:bodyPr vert="horz" wrap="square" lIns="91440" tIns="45720" rIns="91440" bIns="45720" anchor="t" anchorCtr="0"/>
          <a:lstStyle>
            <a:lvl1pPr marL="0" indent="0" algn="r" defTabSz="914400" eaLnBrk="1" fontAlgn="base" latinLnBrk="0" hangingPunct="1">
              <a:defRPr sz="1200">
                <a:latin typeface="宋体" panose="02010600030101010101" pitchFamily="2" charset="-122"/>
                <a:ea typeface="宋体" panose="02010600030101010101" pitchFamily="2" charset="-122"/>
                <a:cs typeface="宋体" panose="02010600030101010101" pitchFamily="2" charset="-122"/>
              </a:defRPr>
            </a:lvl1pPr>
          </a:lstStyle>
          <a:p>
            <a:pPr marL="0" indent="0"/>
            <a:fld id="{CAD2D6BD-DE1B-4B5F-8B41-2702339687B9}" type="datetime5">
              <a:rPr lang="zh-CN" altLang="en-US"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
        <p:nvSpPr>
          <p:cNvPr id="109" name="文本"/>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10" name="文本占位符 109"/>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pPr marL="0" indent="0"/>
            <a:r>
              <a:rPr lang="zh-CN" altLang="en-US"/>
              <a:t>编辑母版文本样式</a:t>
            </a:r>
            <a:endParaRPr lang="en-US" altLang="zh-CN"/>
          </a:p>
          <a:p>
            <a:pPr marL="457200" lvl="1" indent="0"/>
            <a:r>
              <a:rPr lang="zh-CN" altLang="en-US"/>
              <a:t>第二级</a:t>
            </a:r>
            <a:endParaRPr lang="en-US" altLang="zh-CN"/>
          </a:p>
          <a:p>
            <a:pPr marL="914400" lvl="2" indent="0"/>
            <a:r>
              <a:rPr lang="zh-CN" altLang="en-US"/>
              <a:t>第三级</a:t>
            </a:r>
            <a:endParaRPr lang="en-US" altLang="zh-CN"/>
          </a:p>
          <a:p>
            <a:pPr marL="1371600" lvl="3" indent="0"/>
            <a:r>
              <a:rPr lang="zh-CN" altLang="en-US"/>
              <a:t>第四级</a:t>
            </a:r>
            <a:endParaRPr lang="en-US" altLang="zh-CN"/>
          </a:p>
          <a:p>
            <a:pPr marL="1828800" lvl="4" indent="0"/>
            <a:r>
              <a:rPr lang="zh-CN" altLang="en-US"/>
              <a:t>第五级</a:t>
            </a:r>
            <a:endParaRPr lang="zh-CN" altLang="en-US"/>
          </a:p>
        </p:txBody>
      </p:sp>
      <p:sp>
        <p:nvSpPr>
          <p:cNvPr id="111" name="页脚占位符"/>
          <p:cNvSpPr>
            <a:spLocks noGrp="1"/>
          </p:cNvSpPr>
          <p:nvPr>
            <p:ph type="ftr" idx="4"/>
          </p:nvPr>
        </p:nvSpPr>
        <p:spPr>
          <a:xfrm>
            <a:off x="0" y="9721850"/>
            <a:ext cx="3078163" cy="512761"/>
          </a:xfrm>
          <a:prstGeom prst="rect">
            <a:avLst/>
          </a:prstGeom>
          <a:noFill/>
          <a:ln w="9525" cap="flat" cmpd="sng">
            <a:noFill/>
            <a:prstDash val="solid"/>
            <a:miter/>
          </a:ln>
        </p:spPr>
        <p:txBody>
          <a:bodyPr vert="horz" wrap="square" lIns="91440" tIns="45720" rIns="91440" bIns="45720" anchor="b" anchorCtr="0"/>
          <a:lstStyle>
            <a:lvl1pPr marL="0" indent="0" algn="l" defTabSz="914400" eaLnBrk="1" fontAlgn="base" latinLnBrk="0" hangingPunct="1">
              <a:defRPr sz="1200">
                <a:latin typeface="宋体" panose="02010600030101010101" pitchFamily="2" charset="-122"/>
                <a:ea typeface="宋体" panose="02010600030101010101" pitchFamily="2" charset="-122"/>
                <a:cs typeface="宋体" panose="02010600030101010101" pitchFamily="2" charset="-122"/>
              </a:defRPr>
            </a:lvl1pPr>
          </a:lstStyle>
          <a:p>
            <a:pPr marL="0" indent="0"/>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
        <p:nvSpPr>
          <p:cNvPr id="112"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lvl1pPr marL="0" indent="0" algn="r" defTabSz="914400" eaLnBrk="1" fontAlgn="base" latinLnBrk="0" hangingPunct="1">
              <a:defRPr sz="1200">
                <a:latin typeface="宋体" panose="02010600030101010101" pitchFamily="2" charset="-122"/>
                <a:ea typeface="宋体" panose="02010600030101010101" pitchFamily="2" charset="-122"/>
                <a:cs typeface="宋体" panose="02010600030101010101" pitchFamily="2" charset="-122"/>
              </a:defRPr>
            </a:lvl1pPr>
          </a:lstStyle>
          <a:p>
            <a:pPr marL="0" indent="0"/>
            <a:fld id="{CAD2D6BD-DE1B-4B5F-8B41-2702339687B9}" type="slidenum">
              <a:rPr lang="zh-CN" altLang="en-US"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 bg1="lt1" tx1="dk1" bg2="lt2" tx2="dk2" accent1="accent1" accent2="accent2" accent3="accent3" accent4="accent4" accent5="accent5" accent6="accent6" hlink="hlink" folHlink="folHlink"/>
  <p:hf hdr="0" ftr="0" dt="0"/>
  <p:notesStyle>
    <a:lvl1pPr marL="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1pPr>
    <a:lvl2pPr marL="457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2pPr>
    <a:lvl3pPr marL="914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3pPr>
    <a:lvl4pPr marL="13716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4pPr>
    <a:lvl5pPr marL="18288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5pPr>
    <a:lvl6pPr marL="22860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6pPr>
    <a:lvl7pPr marL="2743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7pPr>
    <a:lvl8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8pPr>
    <a:lvl9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宋体" panose="02010600030101010101" pitchFamily="2" charset="-122"/>
        <a:ea typeface="宋体" panose="02010600030101010101" pitchFamily="2" charset="-122"/>
        <a:cs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幻灯片图像占位符 136"/>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38" name="文本占位符 137"/>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39"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8" name="幻灯片图像占位符 687"/>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689" name="文本占位符 688"/>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690"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6" name="幻灯片图像占位符 735"/>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737" name="文本占位符 736"/>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738"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1" name="幻灯片图像占位符 840"/>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842" name="文本占位符 841"/>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843"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1" name="幻灯片图像占位符 860"/>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862" name="文本占位符 861"/>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863"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3" name="幻灯片图像占位符 872"/>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874" name="文本占位符 873"/>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875"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5" name="幻灯片图像占位符 904"/>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906" name="文本占位符 905"/>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907"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0" name="幻灯片图像占位符 949"/>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951" name="文本占位符 950"/>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952"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7" name="幻灯片图像占位符 986"/>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988" name="文本占位符 987"/>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989"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 name="幻灯片图像占位符 1023"/>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025" name="文本占位符 1024"/>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026"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9" name="幻灯片图像占位符 1128"/>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1130" name="文本占位符 1129"/>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31"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 name="幻灯片图像占位符 293"/>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295" name="文本占位符 294"/>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296"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 name="幻灯片图像占位符 1135"/>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1137" name="文本占位符 1136"/>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38"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3" name="幻灯片图像占位符 1142"/>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144" name="文本占位符 1143"/>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45"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0" name="幻灯片图像占位符 1149"/>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151" name="文本占位符 1150"/>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52"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8" name="幻灯片图像占位符 1157"/>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159" name="文本占位符 1158"/>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60"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4" name="幻灯片图像占位符 1173"/>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1175" name="文本占位符 1174"/>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1176"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 name="幻灯片图像占位符 398"/>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400" name="文本占位符 399"/>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401"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 name="幻灯片图像占位符 417"/>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419" name="文本占位符 418"/>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420"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6" name="幻灯片图像占位符 445"/>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447" name="文本占位符 446"/>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448"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4" name="幻灯片图像占位符 453"/>
          <p:cNvSpPr>
            <a:spLocks noGrp="1" noChangeAspect="1"/>
          </p:cNvSpPr>
          <p:nvPr>
            <p:ph type="sldImg" idx="2"/>
          </p:nvPr>
        </p:nvSpPr>
        <p:spPr>
          <a:xfrm>
            <a:off x="98425" y="1279525"/>
            <a:ext cx="6908800" cy="3454400"/>
          </a:xfrm>
          <a:prstGeom prst="rect">
            <a:avLst/>
          </a:prstGeom>
          <a:noFill/>
          <a:ln w="12700" cap="flat" cmpd="sng">
            <a:solidFill>
              <a:srgbClr val="000000"/>
            </a:solidFill>
            <a:prstDash val="solid"/>
            <a:round/>
          </a:ln>
        </p:spPr>
      </p:sp>
      <p:sp>
        <p:nvSpPr>
          <p:cNvPr id="455" name="文本占位符 454"/>
          <p:cNvSpPr>
            <a:spLocks noGrp="1"/>
          </p:cNvSpPr>
          <p:nvPr>
            <p:ph type="body" idx="3"/>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456" name="编号占位符"/>
          <p:cNvSpPr>
            <a:spLocks noGrp="1"/>
          </p:cNvSpPr>
          <p:nvPr>
            <p:ph type="sldNum"/>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 name="幻灯片图像占位符 558"/>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560" name="文本占位符 559"/>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561"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2" name="幻灯片图像占位符 581"/>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583" name="文本占位符 582"/>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584"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5" name="幻灯片图像占位符 634"/>
          <p:cNvSpPr>
            <a:spLocks noGrp="1" noChangeAspect="1"/>
          </p:cNvSpPr>
          <p:nvPr>
            <p:ph type="sldImg"/>
          </p:nvPr>
        </p:nvSpPr>
        <p:spPr>
          <a:xfrm>
            <a:off x="98425" y="1279525"/>
            <a:ext cx="6908800" cy="3454400"/>
          </a:xfrm>
          <a:prstGeom prst="rect">
            <a:avLst/>
          </a:prstGeom>
          <a:noFill/>
          <a:ln w="12700" cap="flat" cmpd="sng">
            <a:solidFill>
              <a:srgbClr val="000000"/>
            </a:solidFill>
            <a:prstDash val="solid"/>
            <a:round/>
          </a:ln>
        </p:spPr>
      </p:sp>
      <p:sp>
        <p:nvSpPr>
          <p:cNvPr id="636" name="文本占位符 635"/>
          <p:cNvSpPr>
            <a:spLocks noGrp="1"/>
          </p:cNvSpPr>
          <p:nvPr>
            <p:ph type="body" idx="1"/>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637" name="编号占位符"/>
          <p:cNvSpPr>
            <a:spLocks noGrp="1"/>
          </p:cNvSpPr>
          <p:nvPr>
            <p:ph type="sldNum" idx="5"/>
          </p:nvPr>
        </p:nvSpPr>
        <p:spPr>
          <a:xfrm>
            <a:off x="4024313" y="9721850"/>
            <a:ext cx="3078162" cy="512761"/>
          </a:xfrm>
          <a:prstGeom prst="rect">
            <a:avLst/>
          </a:prstGeom>
          <a:noFill/>
          <a:ln w="9525" cap="flat" cmpd="sng">
            <a:noFill/>
            <a:prstDash val="solid"/>
            <a:miter/>
          </a:ln>
        </p:spPr>
        <p:txBody>
          <a:bodyPr vert="horz" wrap="square" lIns="91440" tIns="45720" rIns="91440" bIns="45720" anchor="b" anchorCtr="0"/>
          <a:lstStyle/>
          <a:p>
            <a:pPr marL="0" indent="0"/>
            <a:fld id="{CAD2D6BD-DE1B-4B5F-8B41-2702339687B9}" type="slidenum">
              <a:rPr lang="en-US" altLang="zh-CN" sz="1200">
                <a:latin typeface="宋体" panose="02010600030101010101" pitchFamily="2" charset="-122"/>
                <a:ea typeface="宋体" panose="02010600030101010101" pitchFamily="2" charset="-122"/>
                <a:cs typeface="宋体" panose="02010600030101010101" pitchFamily="2" charset="-122"/>
              </a:rPr>
            </a:fld>
            <a:endParaRPr lang="zh-CN" altLang="en-US" sz="12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65" name="竖排标题"/>
          <p:cNvSpPr>
            <a:spLocks noGrp="1"/>
          </p:cNvSpPr>
          <p:nvPr>
            <p:ph type="title" orient="vert"/>
          </p:nvPr>
        </p:nvSpPr>
        <p:spPr>
          <a:xfrm>
            <a:off x="10306241" y="909957"/>
            <a:ext cx="3105373" cy="5575042"/>
          </a:xfrm>
          <a:prstGeom prst="rect">
            <a:avLst/>
          </a:prstGeom>
          <a:noFill/>
          <a:ln w="9525" cap="flat" cmpd="sng">
            <a:noFill/>
            <a:prstDash val="solid"/>
            <a:miter/>
          </a:ln>
        </p:spPr>
        <p:txBody>
          <a:bodyPr vert="eaVert" wrap="square" lIns="91440" tIns="45720" rIns="91440" bIns="45720" anchor="t" anchorCtr="0"/>
          <a:lstStyle>
            <a:lvl1pPr marL="0" indent="0" defTabSz="914400" eaLnBrk="1" fontAlgn="auto" latinLnBrk="0" hangingPunct="1">
              <a:defRPr sz="4000" b="1">
                <a:solidFill>
                  <a:srgbClr val="404040"/>
                </a:solidFill>
                <a:latin typeface="微软雅黑" panose="020B0503020204020204" charset="-122"/>
                <a:ea typeface="微软雅黑" panose="020B0503020204020204" charset="-122"/>
              </a:defRPr>
            </a:lvl1pPr>
          </a:lstStyle>
          <a:p>
            <a:pPr marL="0" indent="0" defTabSz="1016000"/>
            <a:r>
              <a:rPr lang="zh-CN" altLang="en-US"/>
              <a:t>单击此处编辑母版标题样式</a:t>
            </a:r>
            <a:endParaRPr lang="zh-CN" altLang="en-US"/>
          </a:p>
        </p:txBody>
      </p:sp>
      <p:sp>
        <p:nvSpPr>
          <p:cNvPr id="66" name="竖排文字占位符"/>
          <p:cNvSpPr>
            <a:spLocks noGrp="1"/>
          </p:cNvSpPr>
          <p:nvPr>
            <p:ph type="body" orient="vert" idx="1"/>
          </p:nvPr>
        </p:nvSpPr>
        <p:spPr>
          <a:xfrm>
            <a:off x="990119" y="909957"/>
            <a:ext cx="9136102" cy="5575042"/>
          </a:xfrm>
          <a:prstGeom prst="rect">
            <a:avLst/>
          </a:prstGeom>
          <a:noFill/>
          <a:ln w="9525" cap="flat" cmpd="sng">
            <a:noFill/>
            <a:prstDash val="solid"/>
            <a:miter/>
          </a:ln>
        </p:spPr>
        <p:txBody>
          <a:bodyPr vert="eaVert" wrap="square" lIns="91440" tIns="45720" rIns="91440" bIns="45720" anchor="t" anchorCtr="0"/>
          <a:lstStyle>
            <a:lvl1pPr marL="254000" indent="-254000" defTabSz="914400" eaLnBrk="1" fontAlgn="auto" latinLnBrk="0" hangingPunct="1">
              <a:defRPr>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defRPr>
                <a:solidFill>
                  <a:srgbClr val="404040"/>
                </a:solidFill>
                <a:latin typeface="微软雅黑" panose="020B0503020204020204" charset="-122"/>
                <a:ea typeface="微软雅黑" panose="020B0503020204020204" charset="-122"/>
              </a:defRPr>
            </a:lvl2pPr>
            <a:lvl3pPr marL="1270000" indent="-254000" defTabSz="914400" eaLnBrk="1" fontAlgn="auto" latinLnBrk="0" hangingPunct="1">
              <a:defRPr>
                <a:solidFill>
                  <a:srgbClr val="404040"/>
                </a:solidFill>
                <a:latin typeface="微软雅黑" panose="020B0503020204020204" charset="-122"/>
                <a:ea typeface="微软雅黑" panose="020B0503020204020204" charset="-122"/>
              </a:defRPr>
            </a:lvl3pPr>
            <a:lvl4pPr marL="1778000" indent="-254000" defTabSz="914400" eaLnBrk="1" fontAlgn="auto" latinLnBrk="0" hangingPunct="1">
              <a:defRPr>
                <a:solidFill>
                  <a:srgbClr val="404040"/>
                </a:solidFill>
                <a:latin typeface="微软雅黑" panose="020B0503020204020204" charset="-122"/>
                <a:ea typeface="微软雅黑" panose="020B0503020204020204" charset="-122"/>
              </a:defRPr>
            </a:lvl4pPr>
            <a:lvl5pPr marL="2286000" indent="-254000" defTabSz="914400" eaLnBrk="1" fontAlgn="auto" latinLnBrk="0" hangingPunct="1">
              <a:defRPr>
                <a:solidFill>
                  <a:srgbClr val="404040"/>
                </a:solidFill>
                <a:latin typeface="微软雅黑" panose="020B0503020204020204" charset="-122"/>
                <a:ea typeface="微软雅黑" panose="020B0503020204020204" charset="-122"/>
              </a:defRPr>
            </a:lvl5pPr>
          </a:lstStyle>
          <a:p>
            <a:pPr marL="254000" indent="-254000" defTabSz="1016000"/>
            <a:r>
              <a:rPr lang="zh-CN" altLang="en-US"/>
              <a:t>单击此处编辑母版文本样式</a:t>
            </a:r>
            <a:endParaRPr lang="en-US" altLang="zh-CN"/>
          </a:p>
          <a:p>
            <a:pPr marL="762000" lvl="1" indent="-254000" defTabSz="1016000"/>
            <a:r>
              <a:rPr lang="zh-CN" altLang="en-US"/>
              <a:t>第二级</a:t>
            </a:r>
            <a:endParaRPr lang="en-US" altLang="zh-CN"/>
          </a:p>
          <a:p>
            <a:pPr marL="1270000" lvl="2" indent="-254000" defTabSz="1016000"/>
            <a:r>
              <a:rPr lang="zh-CN" altLang="en-US"/>
              <a:t>第三级</a:t>
            </a:r>
            <a:endParaRPr lang="en-US" altLang="zh-CN"/>
          </a:p>
          <a:p>
            <a:pPr marL="1778000" lvl="3" indent="-254000" defTabSz="1016000"/>
            <a:r>
              <a:rPr lang="zh-CN" altLang="en-US"/>
              <a:t>第四级</a:t>
            </a:r>
            <a:endParaRPr lang="en-US" altLang="zh-CN"/>
          </a:p>
          <a:p>
            <a:pPr marL="2286000" lvl="4" indent="-254000" defTabSz="1016000"/>
            <a:r>
              <a:rPr lang="zh-CN" altLang="en-US"/>
              <a:t>第五级</a:t>
            </a:r>
            <a:endParaRPr lang="zh-CN" altLang="en-US"/>
          </a:p>
        </p:txBody>
      </p:sp>
      <p:sp>
        <p:nvSpPr>
          <p:cNvPr id="67"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
        <p:nvSpPr>
          <p:cNvPr id="68"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pic>
        <p:nvPicPr>
          <p:cNvPr id="69"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70"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71"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pic>
        <p:nvPicPr>
          <p:cNvPr id="72" name="图片"/>
          <p:cNvPicPr>
            <a:picLocks noChangeAspect="1"/>
          </p:cNvPicPr>
          <p:nvPr userDrawn="1"/>
        </p:nvPicPr>
        <p:blipFill>
          <a:blip r:embed="rId2" cstate="print"/>
          <a:stretch>
            <a:fillRect/>
          </a:stretch>
        </p:blipFill>
        <p:spPr>
          <a:xfrm>
            <a:off x="3909558" y="1997540"/>
            <a:ext cx="6050052" cy="1126039"/>
          </a:xfrm>
          <a:prstGeom prst="rect">
            <a:avLst/>
          </a:prstGeom>
          <a:noFill/>
          <a:ln w="9525" cap="flat" cmpd="sng">
            <a:noFill/>
            <a:prstDash val="solid"/>
            <a:miter/>
          </a:ln>
        </p:spPr>
      </p:pic>
      <p:pic>
        <p:nvPicPr>
          <p:cNvPr id="73" name="图片"/>
          <p:cNvPicPr>
            <a:picLocks noChangeAspect="1"/>
          </p:cNvPicPr>
          <p:nvPr userDrawn="1"/>
        </p:nvPicPr>
        <p:blipFill>
          <a:blip r:embed="rId3" cstate="print"/>
          <a:stretch>
            <a:fillRect/>
          </a:stretch>
        </p:blipFill>
        <p:spPr>
          <a:xfrm>
            <a:off x="0" y="5644292"/>
            <a:ext cx="14401734" cy="306802"/>
          </a:xfrm>
          <a:prstGeom prst="rect">
            <a:avLst/>
          </a:prstGeom>
          <a:noFill/>
          <a:ln w="9525" cap="flat" cmpd="sng">
            <a:noFill/>
            <a:prstDash val="solid"/>
            <a:miter/>
          </a:ln>
        </p:spPr>
      </p:pic>
      <p:pic>
        <p:nvPicPr>
          <p:cNvPr id="74" name="图片"/>
          <p:cNvPicPr>
            <a:picLocks noChangeAspect="1"/>
          </p:cNvPicPr>
          <p:nvPr userDrawn="1"/>
        </p:nvPicPr>
        <p:blipFill>
          <a:blip r:embed="rId4" cstate="print"/>
          <a:stretch>
            <a:fillRect/>
          </a:stretch>
        </p:blipFill>
        <p:spPr>
          <a:xfrm>
            <a:off x="3909558" y="3856570"/>
            <a:ext cx="6050052" cy="669282"/>
          </a:xfrm>
          <a:prstGeom prst="rect">
            <a:avLst/>
          </a:prstGeom>
          <a:noFill/>
          <a:ln w="9525" cap="flat" cmpd="sng">
            <a:noFill/>
            <a:prstDash val="solid"/>
            <a:miter/>
          </a:ln>
        </p:spPr>
      </p:pic>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页">
    <p:spTree>
      <p:nvGrpSpPr>
        <p:cNvPr id="1" name=""/>
        <p:cNvGrpSpPr/>
        <p:nvPr/>
      </p:nvGrpSpPr>
      <p:grpSpPr>
        <a:xfrm>
          <a:off x="0" y="0"/>
          <a:ext cx="0" cy="0"/>
          <a:chOff x="0" y="0"/>
          <a:chExt cx="0" cy="0"/>
        </a:xfrm>
      </p:grpSpPr>
      <p:sp>
        <p:nvSpPr>
          <p:cNvPr id="75" name="标题"/>
          <p:cNvSpPr>
            <a:spLocks noGrp="1"/>
          </p:cNvSpPr>
          <p:nvPr>
            <p:ph type="title"/>
          </p:nvPr>
        </p:nvSpPr>
        <p:spPr>
          <a:xfrm>
            <a:off x="990120" y="383334"/>
            <a:ext cx="12421495" cy="139166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lstStyle>
          <a:p>
            <a:pPr marL="0" indent="0" defTabSz="1016000"/>
            <a:r>
              <a:rPr lang="en-US" altLang="zh-CN"/>
              <a:t>Click to edit Master title style</a:t>
            </a:r>
            <a:endParaRPr lang="zh-CN" altLang="en-US"/>
          </a:p>
        </p:txBody>
      </p:sp>
      <p:sp>
        <p:nvSpPr>
          <p:cNvPr id="76" name="日期占位符"/>
          <p:cNvSpPr>
            <a:spLocks noGrp="1"/>
          </p:cNvSpPr>
          <p:nvPr>
            <p:ph type="dt" idx="10"/>
          </p:nvPr>
        </p:nvSpPr>
        <p:spPr>
          <a:xfrm>
            <a:off x="990119"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datetime5">
              <a:rPr lang="zh-CN" altLang="en-US"/>
            </a:fld>
            <a:endParaRPr lang="zh-CN" altLang="en-US"/>
          </a:p>
        </p:txBody>
      </p:sp>
      <p:sp>
        <p:nvSpPr>
          <p:cNvPr id="77" name="页脚占位符"/>
          <p:cNvSpPr>
            <a:spLocks noGrp="1"/>
          </p:cNvSpPr>
          <p:nvPr>
            <p:ph type="ftr" idx="11" hasCustomPrompt="1"/>
          </p:nvPr>
        </p:nvSpPr>
        <p:spPr>
          <a:xfrm>
            <a:off x="4770575" y="6673335"/>
            <a:ext cx="4860584"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r>
              <a:rPr lang="en-US" altLang="zh-CN"/>
              <a:t>www.islide.cc</a:t>
            </a:r>
            <a:endParaRPr lang="zh-CN" altLang="en-US"/>
          </a:p>
        </p:txBody>
      </p:sp>
      <p:sp>
        <p:nvSpPr>
          <p:cNvPr id="78"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9" name="标题"/>
          <p:cNvSpPr>
            <a:spLocks noGrp="1"/>
          </p:cNvSpPr>
          <p:nvPr>
            <p:ph type="ctrTitle" hasCustomPrompt="1"/>
          </p:nvPr>
        </p:nvSpPr>
        <p:spPr>
          <a:xfrm>
            <a:off x="4875716" y="2727082"/>
            <a:ext cx="3912326" cy="1702370"/>
          </a:xfrm>
          <a:prstGeom prst="rect">
            <a:avLst/>
          </a:prstGeom>
          <a:noFill/>
          <a:ln w="9525" cap="flat" cmpd="sng">
            <a:noFill/>
            <a:prstDash val="solid"/>
            <a:miter/>
          </a:ln>
        </p:spPr>
        <p:txBody>
          <a:bodyPr vert="horz" wrap="square" lIns="91440" tIns="45720" rIns="91440" bIns="45720" anchor="b" anchorCtr="0"/>
          <a:lstStyle>
            <a:lvl1pPr marL="0" indent="0" algn="r" defTabSz="914400" eaLnBrk="1" fontAlgn="auto" latinLnBrk="0" hangingPunct="1">
              <a:defRPr sz="3360">
                <a:solidFill>
                  <a:schemeClr val="tx1"/>
                </a:solidFill>
              </a:defRPr>
            </a:lvl1pPr>
          </a:lstStyle>
          <a:p>
            <a:pPr marL="0" indent="0" defTabSz="1016000"/>
            <a:r>
              <a:rPr lang="en-US" altLang="zh-CN"/>
              <a:t>Conclusion</a:t>
            </a:r>
            <a:endParaRPr lang="zh-CN" altLang="en-US"/>
          </a:p>
        </p:txBody>
      </p:sp>
      <p:sp>
        <p:nvSpPr>
          <p:cNvPr id="80" name="文本"/>
          <p:cNvSpPr>
            <a:spLocks noGrp="1"/>
          </p:cNvSpPr>
          <p:nvPr>
            <p:ph type="body" idx="18" hasCustomPrompt="1"/>
          </p:nvPr>
        </p:nvSpPr>
        <p:spPr>
          <a:xfrm>
            <a:off x="4875716" y="5320582"/>
            <a:ext cx="3912326" cy="326372"/>
          </a:xfrm>
          <a:prstGeom prst="rect">
            <a:avLst/>
          </a:prstGeom>
          <a:noFill/>
          <a:ln w="9525" cap="flat" cmpd="sng">
            <a:noFill/>
            <a:prstDash val="solid"/>
            <a:miter/>
          </a:ln>
        </p:spPr>
        <p:txBody>
          <a:bodyPr vert="horz" wrap="square" lIns="91440" tIns="45720" rIns="91440" bIns="45720" anchor="t" anchorCtr="0"/>
          <a:lstStyle>
            <a:lvl1pPr marL="228600" indent="-228600" algn="r" defTabSz="914400" eaLnBrk="1" fontAlgn="auto" latinLnBrk="0" hangingPunct="1">
              <a:spcAft>
                <a:spcPts val="0"/>
              </a:spcAft>
              <a:buSzPct val="100000"/>
              <a:buFont typeface="Arial" panose="020B0604020202020204" pitchFamily="34" charset="0"/>
              <a:buChar char="•"/>
              <a:defRPr sz="1575">
                <a:solidFill>
                  <a:schemeClr val="tx1"/>
                </a:solidFill>
              </a:defRPr>
            </a:lvl1pPr>
            <a:lvl2pPr marL="762000" indent="-254000" defTabSz="914400" eaLnBrk="1" fontAlgn="auto" latinLnBrk="0" hangingPunct="1">
              <a:defRPr sz="2100"/>
            </a:lvl2pPr>
            <a:lvl3pPr marL="1270000" indent="-254000" defTabSz="914400" eaLnBrk="1" fontAlgn="auto" latinLnBrk="0" hangingPunct="1">
              <a:defRPr sz="1890"/>
            </a:lvl3pPr>
            <a:lvl4pPr marL="1778000" indent="-254000" defTabSz="914400" eaLnBrk="1" fontAlgn="auto" latinLnBrk="0" hangingPunct="1">
              <a:defRPr sz="1680"/>
            </a:lvl4pPr>
            <a:lvl5pPr marL="2286000" indent="-254000" defTabSz="914400" eaLnBrk="1" fontAlgn="auto" latinLnBrk="0" hangingPunct="1">
              <a:defRPr sz="1680"/>
            </a:lvl5pPr>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228600" indent="-228600" defTabSz="1016000"/>
            <a:r>
              <a:rPr lang="en-US" altLang="zh-CN"/>
              <a:t>Data</a:t>
            </a:r>
            <a:endParaRPr lang="zh-CN" altLang="en-US"/>
          </a:p>
        </p:txBody>
      </p:sp>
      <p:sp>
        <p:nvSpPr>
          <p:cNvPr id="81" name="文本"/>
          <p:cNvSpPr>
            <a:spLocks noGrp="1"/>
          </p:cNvSpPr>
          <p:nvPr>
            <p:ph type="body" idx="10" hasCustomPrompt="1"/>
          </p:nvPr>
        </p:nvSpPr>
        <p:spPr>
          <a:xfrm>
            <a:off x="4875716" y="5009539"/>
            <a:ext cx="3912326" cy="311046"/>
          </a:xfrm>
          <a:prstGeom prst="rect">
            <a:avLst/>
          </a:prstGeom>
          <a:noFill/>
          <a:ln w="9525" cap="flat" cmpd="sng">
            <a:noFill/>
            <a:prstDash val="solid"/>
            <a:miter/>
          </a:ln>
        </p:spPr>
        <p:txBody>
          <a:bodyPr vert="horz" wrap="square" lIns="91440" tIns="45720" rIns="91440" bIns="45720" anchor="ctr" anchorCtr="0"/>
          <a:lstStyle>
            <a:lvl1pPr marL="0" indent="0" algn="r" defTabSz="914400" eaLnBrk="1" fontAlgn="auto" latinLnBrk="0" hangingPunct="1">
              <a:buNone/>
              <a:defRPr sz="1575" b="0">
                <a:solidFill>
                  <a:schemeClr val="tx1"/>
                </a:solidFill>
              </a:defRPr>
            </a:lvl1pPr>
            <a:lvl2pPr marL="480060" indent="0" defTabSz="914400" eaLnBrk="1" fontAlgn="auto" latinLnBrk="0" hangingPunct="1">
              <a:buNone/>
            </a:lvl2pPr>
            <a:lvl3pPr marL="960120" indent="0" defTabSz="914400" eaLnBrk="1" fontAlgn="auto" latinLnBrk="0" hangingPunct="1">
              <a:buNone/>
            </a:lvl3pPr>
            <a:lvl4pPr marL="1440180" indent="0" defTabSz="914400" eaLnBrk="1" fontAlgn="auto" latinLnBrk="0" hangingPunct="1">
              <a:buNone/>
            </a:lvl4pPr>
            <a:lvl5pPr marL="1920240" indent="0" defTabSz="914400" eaLnBrk="1" fontAlgn="auto" latinLnBrk="0" hangingPunct="1">
              <a:buNone/>
            </a:lvl5pPr>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en-US" altLang="zh-CN"/>
              <a:t>Signature</a:t>
            </a:r>
            <a:endParaRPr lang="zh-CN" alt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82" name="图片"/>
          <p:cNvPicPr>
            <a:picLocks noChangeAspect="1"/>
          </p:cNvPicPr>
          <p:nvPr userDrawn="1"/>
        </p:nvPicPr>
        <p:blipFill>
          <a:blip r:embed="rId2" cstate="print">
            <a:alphaModFix amt="40000"/>
          </a:blip>
          <a:stretch>
            <a:fillRect/>
          </a:stretch>
        </p:blipFill>
        <p:spPr>
          <a:xfrm>
            <a:off x="-6973" y="-6790"/>
            <a:ext cx="14401143" cy="7200254"/>
          </a:xfrm>
          <a:prstGeom prst="rect">
            <a:avLst/>
          </a:prstGeom>
          <a:noFill/>
          <a:ln w="9525" cap="flat" cmpd="sng">
            <a:noFill/>
            <a:prstDash val="solid"/>
            <a:miter/>
          </a:ln>
        </p:spPr>
      </p:pic>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83" name="图片" descr="山上的风景&#10;&#10;描述已自动生成"/>
          <p:cNvPicPr>
            <a:picLocks noChangeAspect="1"/>
          </p:cNvPicPr>
          <p:nvPr userDrawn="1"/>
        </p:nvPicPr>
        <p:blipFill>
          <a:blip r:embed="rId2" cstate="print"/>
          <a:srcRect b="15730"/>
          <a:stretch>
            <a:fillRect/>
          </a:stretch>
        </p:blipFill>
        <p:spPr>
          <a:xfrm flipH="1">
            <a:off x="0" y="0"/>
            <a:ext cx="14399895" cy="7199630"/>
          </a:xfrm>
          <a:custGeom>
            <a:avLst/>
            <a:gdLst>
              <a:gd name="T1" fmla="*/ 0 w 21600"/>
              <a:gd name="T2" fmla="*/ 0 h 21600"/>
              <a:gd name="T3" fmla="*/ 21600 w 21600"/>
              <a:gd name="T4" fmla="*/ 21600 h 21600"/>
            </a:gdLst>
            <a:ahLst/>
            <a:cxnLst/>
            <a:rect l="T1" t="T2" r="T3" b="T4"/>
            <a:pathLst>
              <a:path w="21600" h="21600">
                <a:moveTo>
                  <a:pt x="0" y="0"/>
                </a:moveTo>
                <a:lnTo>
                  <a:pt x="21599" y="0"/>
                </a:lnTo>
                <a:lnTo>
                  <a:pt x="21599" y="21600"/>
                </a:lnTo>
                <a:lnTo>
                  <a:pt x="0" y="21600"/>
                </a:lnTo>
                <a:close/>
              </a:path>
            </a:pathLst>
          </a:custGeom>
          <a:noFill/>
          <a:ln w="9525" cap="flat" cmpd="sng">
            <a:noFill/>
            <a:prstDash val="solid"/>
            <a:miter/>
          </a:ln>
        </p:spPr>
      </p:pic>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84" name="图片" descr="山上的风景&#10;&#10;描述已自动生成"/>
          <p:cNvPicPr>
            <a:picLocks noChangeAspect="1"/>
          </p:cNvPicPr>
          <p:nvPr userDrawn="1"/>
        </p:nvPicPr>
        <p:blipFill>
          <a:blip r:embed="rId2" cstate="print"/>
          <a:srcRect l="20490" r="46" b="33036"/>
          <a:stretch>
            <a:fillRect/>
          </a:stretch>
        </p:blipFill>
        <p:spPr>
          <a:xfrm>
            <a:off x="0" y="0"/>
            <a:ext cx="14399895" cy="7199630"/>
          </a:xfrm>
          <a:custGeom>
            <a:avLst/>
            <a:gdLst>
              <a:gd name="T1" fmla="*/ 0 w 21600"/>
              <a:gd name="T2" fmla="*/ 0 h 21600"/>
              <a:gd name="T3" fmla="*/ 21600 w 21600"/>
              <a:gd name="T4" fmla="*/ 21600 h 21600"/>
            </a:gdLst>
            <a:ahLst/>
            <a:cxnLst/>
            <a:rect l="T1" t="T2" r="T3" b="T4"/>
            <a:pathLst>
              <a:path w="21600" h="21600">
                <a:moveTo>
                  <a:pt x="0" y="0"/>
                </a:moveTo>
                <a:lnTo>
                  <a:pt x="21599" y="0"/>
                </a:lnTo>
                <a:lnTo>
                  <a:pt x="21599" y="21600"/>
                </a:lnTo>
                <a:lnTo>
                  <a:pt x="0" y="21600"/>
                </a:lnTo>
                <a:close/>
              </a:path>
            </a:pathLst>
          </a:custGeom>
          <a:noFill/>
          <a:ln w="9525" cap="flat" cmpd="sng">
            <a:noFill/>
            <a:prstDash val="solid"/>
            <a:miter/>
          </a:ln>
        </p:spPr>
      </p:pic>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85" name="图片"/>
          <p:cNvPicPr>
            <a:picLocks noChangeAspect="1"/>
          </p:cNvPicPr>
          <p:nvPr userDrawn="1"/>
        </p:nvPicPr>
        <p:blipFill>
          <a:blip r:embed="rId2" cstate="print"/>
          <a:srcRect l="31520" t="1418" r="6978" b="46755"/>
          <a:stretch>
            <a:fillRect/>
          </a:stretch>
        </p:blipFill>
        <p:spPr>
          <a:xfrm>
            <a:off x="0" y="0"/>
            <a:ext cx="14399895" cy="7199630"/>
          </a:xfrm>
          <a:custGeom>
            <a:avLst/>
            <a:gdLst>
              <a:gd name="T1" fmla="*/ 0 w 21600"/>
              <a:gd name="T2" fmla="*/ 0 h 21600"/>
              <a:gd name="T3" fmla="*/ 21600 w 21600"/>
              <a:gd name="T4" fmla="*/ 21600 h 21600"/>
            </a:gdLst>
            <a:ahLst/>
            <a:cxnLst/>
            <a:rect l="T1" t="T2" r="T3" b="T4"/>
            <a:pathLst>
              <a:path w="21600" h="21600">
                <a:moveTo>
                  <a:pt x="0" y="0"/>
                </a:moveTo>
                <a:lnTo>
                  <a:pt x="21599" y="0"/>
                </a:lnTo>
                <a:lnTo>
                  <a:pt x="21599" y="21600"/>
                </a:lnTo>
                <a:lnTo>
                  <a:pt x="0" y="21600"/>
                </a:lnTo>
                <a:close/>
              </a:path>
            </a:pathLst>
          </a:custGeom>
          <a:noFill/>
          <a:ln w="9525" cap="flat" cmpd="sng">
            <a:noFill/>
            <a:prstDash val="solid"/>
            <a:miter/>
          </a:ln>
        </p:spPr>
      </p:pic>
      <p:grpSp>
        <p:nvGrpSpPr>
          <p:cNvPr id="93" name="组合"/>
          <p:cNvGrpSpPr/>
          <p:nvPr userDrawn="1"/>
        </p:nvGrpSpPr>
        <p:grpSpPr>
          <a:xfrm flipH="1">
            <a:off x="3344444" y="759626"/>
            <a:ext cx="1923417" cy="340151"/>
            <a:chOff x="3344444" y="759626"/>
            <a:chExt cx="1923417" cy="340151"/>
          </a:xfrm>
        </p:grpSpPr>
        <p:sp>
          <p:nvSpPr>
            <p:cNvPr id="86" name="直线"/>
            <p:cNvSpPr/>
            <p:nvPr/>
          </p:nvSpPr>
          <p:spPr>
            <a:xfrm>
              <a:off x="4108843" y="1099776"/>
              <a:ext cx="1159018" cy="1"/>
            </a:xfrm>
            <a:prstGeom prst="line">
              <a:avLst/>
            </a:prstGeom>
            <a:noFill/>
            <a:ln w="12700" cap="flat" cmpd="sng">
              <a:solidFill>
                <a:srgbClr val="5B9BD5">
                  <a:alpha val="50000"/>
                </a:srgbClr>
              </a:solidFill>
              <a:prstDash val="solid"/>
              <a:round/>
            </a:ln>
          </p:spPr>
          <p:txBody>
            <a:bodyPr rtlCol="0" anchor="ctr"/>
            <a:lstStyle/>
            <a:p>
              <a:pPr algn="ctr"/>
            </a:p>
          </p:txBody>
        </p:sp>
        <p:sp>
          <p:nvSpPr>
            <p:cNvPr id="87" name="直线"/>
            <p:cNvSpPr/>
            <p:nvPr/>
          </p:nvSpPr>
          <p:spPr>
            <a:xfrm>
              <a:off x="3344445" y="759626"/>
              <a:ext cx="1187593"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8" name="直线"/>
            <p:cNvSpPr/>
            <p:nvPr/>
          </p:nvSpPr>
          <p:spPr>
            <a:xfrm>
              <a:off x="4108274" y="934565"/>
              <a:ext cx="423763"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9" name="曲线"/>
            <p:cNvSpPr/>
            <p:nvPr/>
          </p:nvSpPr>
          <p:spPr>
            <a:xfrm flipH="1">
              <a:off x="4435417" y="759626"/>
              <a:ext cx="98407" cy="17493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90" name="曲线"/>
            <p:cNvSpPr/>
            <p:nvPr/>
          </p:nvSpPr>
          <p:spPr>
            <a:xfrm flipH="1">
              <a:off x="4532038" y="759626"/>
              <a:ext cx="98409" cy="17493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91" name="曲线"/>
            <p:cNvSpPr/>
            <p:nvPr/>
          </p:nvSpPr>
          <p:spPr>
            <a:xfrm flipH="1">
              <a:off x="4015338" y="934565"/>
              <a:ext cx="91756" cy="165211"/>
            </a:xfrm>
            <a:custGeom>
              <a:avLst/>
              <a:gdLst>
                <a:gd name="T1" fmla="*/ 0 w 21600"/>
                <a:gd name="T2" fmla="*/ 0 h 21600"/>
                <a:gd name="T3" fmla="*/ 21600 w 21600"/>
                <a:gd name="T4" fmla="*/ 21600 h 21600"/>
              </a:gdLst>
              <a:ahLst/>
              <a:cxnLst/>
              <a:rect l="T1" t="T2" r="T3" b="T4"/>
              <a:pathLst>
                <a:path w="21600" h="21600">
                  <a:moveTo>
                    <a:pt x="-276" y="0"/>
                  </a:moveTo>
                  <a:cubicBezTo>
                    <a:pt x="7553" y="0"/>
                    <a:pt x="14788" y="2066"/>
                    <a:pt x="18690" y="5418"/>
                  </a:cubicBezTo>
                  <a:cubicBezTo>
                    <a:pt x="22593" y="8771"/>
                    <a:pt x="22567" y="12896"/>
                    <a:pt x="18624" y="16237"/>
                  </a:cubicBezTo>
                  <a:cubicBezTo>
                    <a:pt x="14679" y="19577"/>
                    <a:pt x="7420" y="21622"/>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92" name="曲线"/>
            <p:cNvSpPr/>
            <p:nvPr/>
          </p:nvSpPr>
          <p:spPr>
            <a:xfrm flipH="1">
              <a:off x="4114104" y="934565"/>
              <a:ext cx="91286" cy="165211"/>
            </a:xfrm>
            <a:custGeom>
              <a:avLst/>
              <a:gdLst>
                <a:gd name="T1" fmla="*/ 0 w 21600"/>
                <a:gd name="T2" fmla="*/ 0 h 21600"/>
                <a:gd name="T3" fmla="*/ 21600 w 21600"/>
                <a:gd name="T4" fmla="*/ 21600 h 21600"/>
              </a:gdLst>
              <a:ahLst/>
              <a:cxnLst/>
              <a:rect l="T1" t="T2" r="T3" b="T4"/>
              <a:pathLst>
                <a:path w="21600" h="21600">
                  <a:moveTo>
                    <a:pt x="-389" y="0"/>
                  </a:moveTo>
                  <a:cubicBezTo>
                    <a:pt x="7482" y="0"/>
                    <a:pt x="14754" y="2066"/>
                    <a:pt x="18675" y="5418"/>
                  </a:cubicBezTo>
                  <a:cubicBezTo>
                    <a:pt x="22598" y="8771"/>
                    <a:pt x="22572" y="12896"/>
                    <a:pt x="18608" y="16237"/>
                  </a:cubicBezTo>
                  <a:cubicBezTo>
                    <a:pt x="14644" y="19577"/>
                    <a:pt x="7347" y="21622"/>
                    <a:pt x="-524" y="21599"/>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96" name="组合"/>
          <p:cNvGrpSpPr/>
          <p:nvPr/>
        </p:nvGrpSpPr>
        <p:grpSpPr>
          <a:xfrm rot="10800000">
            <a:off x="5539395" y="434453"/>
            <a:ext cx="3321104" cy="813672"/>
            <a:chOff x="5539395" y="434453"/>
            <a:chExt cx="3321104" cy="813672"/>
          </a:xfrm>
        </p:grpSpPr>
        <p:sp>
          <p:nvSpPr>
            <p:cNvPr id="94" name="缺角矩形"/>
            <p:cNvSpPr/>
            <p:nvPr/>
          </p:nvSpPr>
          <p:spPr>
            <a:xfrm>
              <a:off x="5539395" y="434453"/>
              <a:ext cx="3321104" cy="813672"/>
            </a:xfrm>
            <a:prstGeom prst="plaque">
              <a:avLst>
                <a:gd name="adj" fmla="val 16666"/>
              </a:avLst>
            </a:prstGeom>
            <a:solidFill>
              <a:schemeClr val="accent1"/>
            </a:solidFill>
            <a:ln w="12700" cap="flat" cmpd="sng">
              <a:noFill/>
              <a:prstDash val="solid"/>
              <a:miter/>
            </a:ln>
          </p:spPr>
          <p:txBody>
            <a:bodyPr rtlCol="0" anchor="ctr"/>
            <a:lstStyle/>
            <a:p>
              <a:pPr algn="ctr"/>
            </a:p>
          </p:txBody>
        </p:sp>
        <p:sp>
          <p:nvSpPr>
            <p:cNvPr id="95" name="缺角矩形"/>
            <p:cNvSpPr/>
            <p:nvPr/>
          </p:nvSpPr>
          <p:spPr>
            <a:xfrm>
              <a:off x="5579606" y="467530"/>
              <a:ext cx="3239437" cy="747517"/>
            </a:xfrm>
            <a:prstGeom prst="plaque">
              <a:avLst>
                <a:gd name="adj" fmla="val 16666"/>
              </a:avLst>
            </a:prstGeom>
            <a:solidFill>
              <a:schemeClr val="accent1"/>
            </a:solidFill>
            <a:ln w="0" cap="flat" cmpd="sng">
              <a:solidFill>
                <a:srgbClr val="FFFFFF"/>
              </a:solidFill>
              <a:prstDash val="solid"/>
              <a:miter/>
            </a:ln>
          </p:spPr>
          <p:txBody>
            <a:bodyPr rtlCol="0" anchor="ctr"/>
            <a:lstStyle/>
            <a:p>
              <a:pPr algn="ctr"/>
            </a:p>
          </p:txBody>
        </p:sp>
      </p:grpSp>
      <p:sp>
        <p:nvSpPr>
          <p:cNvPr id="97" name="缺角矩形"/>
          <p:cNvSpPr/>
          <p:nvPr/>
        </p:nvSpPr>
        <p:spPr>
          <a:xfrm rot="10800000">
            <a:off x="5539393" y="434454"/>
            <a:ext cx="3321105" cy="813672"/>
          </a:xfrm>
          <a:prstGeom prst="plaque">
            <a:avLst>
              <a:gd name="adj" fmla="val 16666"/>
            </a:avLst>
          </a:prstGeom>
          <a:blipFill rotWithShape="1">
            <a:blip r:embed="rId3">
              <a:alphaModFix amt="5000"/>
            </a:blip>
            <a:tile tx="0" ty="0" sx="100000" sy="100000" flip="none" algn="tl"/>
          </a:blipFill>
          <a:ln w="12700" cap="flat" cmpd="sng">
            <a:noFill/>
            <a:prstDash val="solid"/>
            <a:miter/>
          </a:ln>
        </p:spPr>
        <p:txBody>
          <a:bodyPr rtlCol="0" anchor="ctr"/>
          <a:lstStyle/>
          <a:p>
            <a:pPr algn="ctr"/>
          </a:p>
        </p:txBody>
      </p:sp>
      <p:sp>
        <p:nvSpPr>
          <p:cNvPr id="98" name="标题"/>
          <p:cNvSpPr>
            <a:spLocks noGrp="1"/>
          </p:cNvSpPr>
          <p:nvPr>
            <p:ph type="title" hasCustomPrompt="1"/>
          </p:nvPr>
        </p:nvSpPr>
        <p:spPr>
          <a:xfrm>
            <a:off x="4927555" y="532012"/>
            <a:ext cx="4481793" cy="618556"/>
          </a:xfrm>
          <a:prstGeom prst="rect">
            <a:avLst/>
          </a:prstGeom>
          <a:noFill/>
          <a:ln w="9525" cap="flat" cmpd="sng">
            <a:noFill/>
            <a:prstDash val="solid"/>
            <a:miter/>
          </a:ln>
        </p:spPr>
        <p:txBody>
          <a:bodyPr vert="horz" wrap="square" lIns="91440" tIns="45720" rIns="91440" bIns="45720" anchor="t" anchorCtr="0"/>
          <a:lstStyle>
            <a:lvl1pPr marL="0" indent="0" algn="ctr" defTabSz="914400" eaLnBrk="1" fontAlgn="auto" latinLnBrk="0" hangingPunct="1">
              <a:defRPr sz="3780">
                <a:solidFill>
                  <a:schemeClr val="bg1"/>
                </a:solidFill>
              </a:defRPr>
            </a:lvl1pPr>
          </a:lstStyle>
          <a:p>
            <a:pPr marL="0" indent="0"/>
            <a:r>
              <a:rPr lang="zh-CN" altLang="en-US"/>
              <a:t>单击编辑标题</a:t>
            </a:r>
            <a:endParaRPr lang="zh-CN" altLang="en-US"/>
          </a:p>
        </p:txBody>
      </p:sp>
      <p:grpSp>
        <p:nvGrpSpPr>
          <p:cNvPr id="106" name="组合"/>
          <p:cNvGrpSpPr/>
          <p:nvPr/>
        </p:nvGrpSpPr>
        <p:grpSpPr>
          <a:xfrm>
            <a:off x="9196037" y="759626"/>
            <a:ext cx="1923417" cy="340151"/>
            <a:chOff x="9196037" y="759626"/>
            <a:chExt cx="1923417" cy="340151"/>
          </a:xfrm>
        </p:grpSpPr>
        <p:sp>
          <p:nvSpPr>
            <p:cNvPr id="99" name="直线"/>
            <p:cNvSpPr/>
            <p:nvPr/>
          </p:nvSpPr>
          <p:spPr>
            <a:xfrm>
              <a:off x="9960437" y="1099776"/>
              <a:ext cx="1159017" cy="1"/>
            </a:xfrm>
            <a:prstGeom prst="line">
              <a:avLst/>
            </a:prstGeom>
            <a:noFill/>
            <a:ln w="12700" cap="flat" cmpd="sng">
              <a:solidFill>
                <a:srgbClr val="5B9BD5">
                  <a:alpha val="50000"/>
                </a:srgbClr>
              </a:solidFill>
              <a:prstDash val="solid"/>
              <a:round/>
            </a:ln>
          </p:spPr>
          <p:txBody>
            <a:bodyPr rtlCol="0" anchor="ctr"/>
            <a:lstStyle/>
            <a:p>
              <a:pPr algn="ctr"/>
            </a:p>
          </p:txBody>
        </p:sp>
        <p:sp>
          <p:nvSpPr>
            <p:cNvPr id="100" name="直线"/>
            <p:cNvSpPr/>
            <p:nvPr/>
          </p:nvSpPr>
          <p:spPr>
            <a:xfrm>
              <a:off x="9196037" y="759626"/>
              <a:ext cx="118759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01" name="直线"/>
            <p:cNvSpPr/>
            <p:nvPr/>
          </p:nvSpPr>
          <p:spPr>
            <a:xfrm>
              <a:off x="9959866" y="934565"/>
              <a:ext cx="42376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02" name="曲线"/>
            <p:cNvSpPr/>
            <p:nvPr/>
          </p:nvSpPr>
          <p:spPr>
            <a:xfrm flipH="1">
              <a:off x="10287010" y="759626"/>
              <a:ext cx="98407" cy="17493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03" name="曲线"/>
            <p:cNvSpPr/>
            <p:nvPr/>
          </p:nvSpPr>
          <p:spPr>
            <a:xfrm flipH="1">
              <a:off x="10383630" y="759626"/>
              <a:ext cx="98407" cy="17493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04" name="曲线"/>
            <p:cNvSpPr/>
            <p:nvPr/>
          </p:nvSpPr>
          <p:spPr>
            <a:xfrm flipH="1">
              <a:off x="9866930" y="934565"/>
              <a:ext cx="91758" cy="165211"/>
            </a:xfrm>
            <a:custGeom>
              <a:avLst/>
              <a:gdLst>
                <a:gd name="T1" fmla="*/ 0 w 21600"/>
                <a:gd name="T2" fmla="*/ 0 h 21600"/>
                <a:gd name="T3" fmla="*/ 21600 w 21600"/>
                <a:gd name="T4" fmla="*/ 21600 h 21600"/>
              </a:gdLst>
              <a:ahLst/>
              <a:cxnLst/>
              <a:rect l="T1" t="T2" r="T3" b="T4"/>
              <a:pathLst>
                <a:path w="21600" h="21600">
                  <a:moveTo>
                    <a:pt x="-276" y="0"/>
                  </a:moveTo>
                  <a:cubicBezTo>
                    <a:pt x="7554" y="0"/>
                    <a:pt x="14788" y="2066"/>
                    <a:pt x="18690" y="5418"/>
                  </a:cubicBezTo>
                  <a:cubicBezTo>
                    <a:pt x="22592" y="8771"/>
                    <a:pt x="22566" y="12896"/>
                    <a:pt x="18624" y="16237"/>
                  </a:cubicBezTo>
                  <a:cubicBezTo>
                    <a:pt x="14679" y="19577"/>
                    <a:pt x="7420" y="21622"/>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105" name="曲线"/>
            <p:cNvSpPr/>
            <p:nvPr/>
          </p:nvSpPr>
          <p:spPr>
            <a:xfrm flipH="1">
              <a:off x="9965697" y="934565"/>
              <a:ext cx="91286" cy="165211"/>
            </a:xfrm>
            <a:custGeom>
              <a:avLst/>
              <a:gdLst>
                <a:gd name="T1" fmla="*/ 0 w 21600"/>
                <a:gd name="T2" fmla="*/ 0 h 21600"/>
                <a:gd name="T3" fmla="*/ 21600 w 21600"/>
                <a:gd name="T4" fmla="*/ 21600 h 21600"/>
              </a:gdLst>
              <a:ahLst/>
              <a:cxnLst/>
              <a:rect l="T1" t="T2" r="T3" b="T4"/>
              <a:pathLst>
                <a:path w="21600" h="21600">
                  <a:moveTo>
                    <a:pt x="-389" y="0"/>
                  </a:moveTo>
                  <a:cubicBezTo>
                    <a:pt x="7481" y="0"/>
                    <a:pt x="14752" y="2066"/>
                    <a:pt x="18676" y="5418"/>
                  </a:cubicBezTo>
                  <a:cubicBezTo>
                    <a:pt x="22598" y="8771"/>
                    <a:pt x="22571" y="12896"/>
                    <a:pt x="18607" y="16237"/>
                  </a:cubicBezTo>
                  <a:cubicBezTo>
                    <a:pt x="14644" y="19577"/>
                    <a:pt x="7347" y="21622"/>
                    <a:pt x="-524" y="21599"/>
                  </a:cubicBezTo>
                </a:path>
              </a:pathLst>
            </a:custGeom>
            <a:noFill/>
            <a:ln w="12700" cap="flat" cmpd="sng">
              <a:solidFill>
                <a:srgbClr val="5B9BD5">
                  <a:alpha val="50000"/>
                </a:srgbClr>
              </a:solidFill>
              <a:prstDash val="solid"/>
              <a:round/>
            </a:ln>
          </p:spPr>
          <p:txBody>
            <a:bodyPr rtlCol="0" anchor="ctr"/>
            <a:lstStyle/>
            <a:p>
              <a:pPr algn="ctr"/>
            </a:p>
          </p:txBody>
        </p:sp>
      </p:gr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文本"/>
          <p:cNvSpPr>
            <a:spLocks noGrp="1"/>
          </p:cNvSpPr>
          <p:nvPr>
            <p:ph type="body" idx="22" hasCustomPrompt="1"/>
          </p:nvPr>
        </p:nvSpPr>
        <p:spPr>
          <a:xfrm>
            <a:off x="926149" y="5080249"/>
            <a:ext cx="11176135" cy="1608175"/>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9780" b="1">
                <a:solidFill>
                  <a:srgbClr val="EFEFEF"/>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defTabSz="1016000"/>
            <a:r>
              <a:rPr lang="en-US" altLang="zh-CN"/>
              <a:t>CONTENTS</a:t>
            </a:r>
            <a:endParaRPr lang="zh-CN" altLang="en-US"/>
          </a:p>
        </p:txBody>
      </p:sp>
      <p:sp>
        <p:nvSpPr>
          <p:cNvPr id="4" name="文本"/>
          <p:cNvSpPr>
            <a:spLocks noGrp="1"/>
          </p:cNvSpPr>
          <p:nvPr>
            <p:ph type="body" idx="10" hasCustomPrompt="1"/>
          </p:nvPr>
        </p:nvSpPr>
        <p:spPr>
          <a:xfrm>
            <a:off x="926149" y="1743688"/>
            <a:ext cx="2515547" cy="992742"/>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5335" b="1">
                <a:solidFill>
                  <a:srgbClr val="086346"/>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目  录</a:t>
            </a:r>
            <a:endParaRPr lang="zh-CN" altLang="en-US"/>
          </a:p>
        </p:txBody>
      </p:sp>
      <p:sp>
        <p:nvSpPr>
          <p:cNvPr id="5" name="文本"/>
          <p:cNvSpPr>
            <a:spLocks noGrp="1"/>
          </p:cNvSpPr>
          <p:nvPr>
            <p:ph type="body" idx="14" hasCustomPrompt="1"/>
          </p:nvPr>
        </p:nvSpPr>
        <p:spPr>
          <a:xfrm>
            <a:off x="4830407" y="1789247"/>
            <a:ext cx="5865641" cy="488170"/>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buNone/>
              <a:defRPr sz="2775" b="1">
                <a:solidFill>
                  <a:srgbClr val="086346"/>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一、请在此处添加文章主标题</a:t>
            </a:r>
            <a:endParaRPr lang="zh-CN" altLang="en-US"/>
          </a:p>
        </p:txBody>
      </p:sp>
      <p:sp>
        <p:nvSpPr>
          <p:cNvPr id="6" name="文本"/>
          <p:cNvSpPr>
            <a:spLocks noGrp="1"/>
          </p:cNvSpPr>
          <p:nvPr>
            <p:ph type="body" idx="15" hasCustomPrompt="1"/>
          </p:nvPr>
        </p:nvSpPr>
        <p:spPr>
          <a:xfrm>
            <a:off x="4830407" y="2316997"/>
            <a:ext cx="5865641" cy="488170"/>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lnSpc>
                <a:spcPct val="150000"/>
              </a:lnSpc>
              <a:buNone/>
              <a:defRPr sz="1390">
                <a:solidFill>
                  <a:srgbClr val="595959"/>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请在此处添加文章副标题请在此处添加文章副标题</a:t>
            </a:r>
            <a:endParaRPr lang="zh-CN" altLang="en-US"/>
          </a:p>
        </p:txBody>
      </p:sp>
      <p:sp>
        <p:nvSpPr>
          <p:cNvPr id="7" name="文本"/>
          <p:cNvSpPr>
            <a:spLocks noGrp="1"/>
          </p:cNvSpPr>
          <p:nvPr>
            <p:ph type="body" idx="17" hasCustomPrompt="1"/>
          </p:nvPr>
        </p:nvSpPr>
        <p:spPr>
          <a:xfrm>
            <a:off x="4830407" y="3212785"/>
            <a:ext cx="5865641" cy="488170"/>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lnSpc>
                <a:spcPct val="90000"/>
              </a:lnSpc>
              <a:spcBef>
                <a:spcPts val="1000"/>
              </a:spcBef>
              <a:buNone/>
              <a:defRPr sz="2775" b="1" kern="1200">
                <a:solidFill>
                  <a:srgbClr val="086346"/>
                </a:solidFill>
                <a:latin typeface="微软雅黑" panose="020B0503020204020204" charset="-122"/>
                <a:ea typeface="微软雅黑" panose="020B0503020204020204" charset="-122"/>
                <a:cs typeface="Calibri" panose="020F0502020204030204" charset="0"/>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a:r>
              <a:rPr lang="zh-CN" altLang="en-US"/>
              <a:t>二、请在此处添加文章主标题</a:t>
            </a:r>
            <a:endParaRPr lang="zh-CN" altLang="en-US"/>
          </a:p>
        </p:txBody>
      </p:sp>
      <p:sp>
        <p:nvSpPr>
          <p:cNvPr id="8" name="文本"/>
          <p:cNvSpPr>
            <a:spLocks noGrp="1"/>
          </p:cNvSpPr>
          <p:nvPr>
            <p:ph type="body" idx="18" hasCustomPrompt="1"/>
          </p:nvPr>
        </p:nvSpPr>
        <p:spPr>
          <a:xfrm>
            <a:off x="4830407" y="3740536"/>
            <a:ext cx="5865641" cy="488170"/>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lnSpc>
                <a:spcPct val="150000"/>
              </a:lnSpc>
              <a:buNone/>
              <a:defRPr sz="1390" kern="1200">
                <a:solidFill>
                  <a:srgbClr val="595959"/>
                </a:solidFill>
                <a:latin typeface="微软雅黑" panose="020B0503020204020204" charset="-122"/>
                <a:ea typeface="微软雅黑" panose="020B0503020204020204" charset="-122"/>
                <a:cs typeface="Calibri" panose="020F0502020204030204" charset="0"/>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请在此处添加文章副标题请在此处添加文章副标题</a:t>
            </a:r>
            <a:endParaRPr lang="zh-CN" altLang="en-US"/>
          </a:p>
        </p:txBody>
      </p:sp>
      <p:sp>
        <p:nvSpPr>
          <p:cNvPr id="9" name="文本"/>
          <p:cNvSpPr>
            <a:spLocks noGrp="1"/>
          </p:cNvSpPr>
          <p:nvPr>
            <p:ph type="body" idx="20" hasCustomPrompt="1"/>
          </p:nvPr>
        </p:nvSpPr>
        <p:spPr>
          <a:xfrm>
            <a:off x="4830407" y="4602123"/>
            <a:ext cx="5865641" cy="488171"/>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lnSpc>
                <a:spcPct val="90000"/>
              </a:lnSpc>
              <a:spcBef>
                <a:spcPts val="1000"/>
              </a:spcBef>
              <a:buNone/>
              <a:defRPr sz="2775" b="1" kern="1200">
                <a:solidFill>
                  <a:srgbClr val="086346"/>
                </a:solidFill>
                <a:latin typeface="微软雅黑" panose="020B0503020204020204" charset="-122"/>
                <a:ea typeface="微软雅黑" panose="020B0503020204020204" charset="-122"/>
                <a:cs typeface="Calibri" panose="020F0502020204030204" charset="0"/>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a:r>
              <a:rPr lang="zh-CN" altLang="en-US"/>
              <a:t>三、请在此处添加文章主标题</a:t>
            </a:r>
            <a:endParaRPr lang="zh-CN" altLang="en-US"/>
          </a:p>
        </p:txBody>
      </p:sp>
      <p:sp>
        <p:nvSpPr>
          <p:cNvPr id="10" name="文本"/>
          <p:cNvSpPr>
            <a:spLocks noGrp="1"/>
          </p:cNvSpPr>
          <p:nvPr>
            <p:ph type="body" idx="21" hasCustomPrompt="1"/>
          </p:nvPr>
        </p:nvSpPr>
        <p:spPr>
          <a:xfrm>
            <a:off x="4830407" y="5129873"/>
            <a:ext cx="5865641" cy="488169"/>
          </a:xfrm>
          <a:prstGeom prst="rect">
            <a:avLst/>
          </a:prstGeom>
          <a:noFill/>
          <a:ln w="9525" cap="flat" cmpd="sng">
            <a:noFill/>
            <a:prstDash val="solid"/>
            <a:miter/>
          </a:ln>
        </p:spPr>
        <p:txBody>
          <a:bodyPr vert="horz" wrap="square" lIns="91440" tIns="45720" rIns="91440" bIns="45720" anchor="t" anchorCtr="0"/>
          <a:lstStyle>
            <a:lvl1pPr marL="0" indent="0" algn="l" defTabSz="914400" eaLnBrk="1" fontAlgn="auto" latinLnBrk="0" hangingPunct="1">
              <a:lnSpc>
                <a:spcPct val="150000"/>
              </a:lnSpc>
              <a:spcBef>
                <a:spcPts val="1000"/>
              </a:spcBef>
              <a:buNone/>
              <a:defRPr sz="1390" kern="1200">
                <a:solidFill>
                  <a:srgbClr val="595959"/>
                </a:solidFill>
                <a:latin typeface="微软雅黑" panose="020B0503020204020204" charset="-122"/>
                <a:ea typeface="微软雅黑" panose="020B0503020204020204" charset="-122"/>
                <a:cs typeface="Calibri" panose="020F0502020204030204" charset="0"/>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a:r>
              <a:rPr lang="zh-CN" altLang="en-US"/>
              <a:t>请在此处添加文章副标题请在此处添加文章副标题</a:t>
            </a:r>
            <a:endParaRPr lang="zh-CN" altLang="en-US"/>
          </a:p>
        </p:txBody>
      </p:sp>
      <p:sp>
        <p:nvSpPr>
          <p:cNvPr id="11" name="直线"/>
          <p:cNvSpPr/>
          <p:nvPr userDrawn="1"/>
        </p:nvSpPr>
        <p:spPr>
          <a:xfrm>
            <a:off x="614598" y="1033047"/>
            <a:ext cx="13112077" cy="0"/>
          </a:xfrm>
          <a:prstGeom prst="line">
            <a:avLst/>
          </a:prstGeom>
          <a:noFill/>
          <a:ln w="6350" cap="flat" cmpd="sng">
            <a:solidFill>
              <a:srgbClr val="A6A6A6"/>
            </a:solidFill>
            <a:prstDash val="solid"/>
            <a:round/>
          </a:ln>
        </p:spPr>
        <p:txBody>
          <a:bodyPr rtlCol="0" anchor="ctr"/>
          <a:lstStyle/>
          <a:p>
            <a:pPr algn="ctr"/>
          </a:p>
        </p:txBody>
      </p:sp>
      <p:pic>
        <p:nvPicPr>
          <p:cNvPr id="12" name="图片"/>
          <p:cNvPicPr>
            <a:picLocks noChangeAspect="1"/>
          </p:cNvPicPr>
          <p:nvPr userDrawn="1"/>
        </p:nvPicPr>
        <p:blipFill>
          <a:blip r:embed="rId2" cstate="print"/>
          <a:stretch>
            <a:fillRect/>
          </a:stretch>
        </p:blipFill>
        <p:spPr>
          <a:xfrm>
            <a:off x="708715" y="529398"/>
            <a:ext cx="2617674" cy="370892"/>
          </a:xfrm>
          <a:prstGeom prst="rect">
            <a:avLst/>
          </a:prstGeom>
          <a:noFill/>
          <a:ln w="9525" cap="flat" cmpd="sng">
            <a:noFill/>
            <a:prstDash val="solid"/>
            <a:miter/>
          </a:ln>
        </p:spPr>
      </p:pic>
      <p:sp>
        <p:nvSpPr>
          <p:cNvPr id="13"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4" name="矩形"/>
          <p:cNvSpPr/>
          <p:nvPr userDrawn="1"/>
        </p:nvSpPr>
        <p:spPr>
          <a:xfrm>
            <a:off x="2759745" y="2450288"/>
            <a:ext cx="11641990" cy="2322222"/>
          </a:xfrm>
          <a:prstGeom prst="rect">
            <a:avLst/>
          </a:prstGeom>
          <a:solidFill>
            <a:srgbClr val="086346"/>
          </a:solidFill>
          <a:ln w="12700" cap="flat" cmpd="sng">
            <a:noFill/>
            <a:prstDash val="solid"/>
            <a:round/>
          </a:ln>
        </p:spPr>
        <p:txBody>
          <a:bodyPr rtlCol="0" anchor="ctr"/>
          <a:lstStyle/>
          <a:p>
            <a:pPr algn="ctr"/>
          </a:p>
        </p:txBody>
      </p:sp>
      <p:sp>
        <p:nvSpPr>
          <p:cNvPr id="15" name="文本"/>
          <p:cNvSpPr>
            <a:spLocks noGrp="1"/>
          </p:cNvSpPr>
          <p:nvPr>
            <p:ph type="body" idx="14" hasCustomPrompt="1"/>
          </p:nvPr>
        </p:nvSpPr>
        <p:spPr>
          <a:xfrm>
            <a:off x="3304373" y="2989566"/>
            <a:ext cx="9073651" cy="648856"/>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4220" b="1">
                <a:solidFill>
                  <a:schemeClr val="bg1"/>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一、请在此处添加文章主标题</a:t>
            </a:r>
            <a:endParaRPr lang="zh-CN" altLang="en-US"/>
          </a:p>
        </p:txBody>
      </p:sp>
      <p:sp>
        <p:nvSpPr>
          <p:cNvPr id="16" name="文本"/>
          <p:cNvSpPr>
            <a:spLocks noGrp="1"/>
          </p:cNvSpPr>
          <p:nvPr>
            <p:ph type="body" idx="15" hasCustomPrompt="1"/>
          </p:nvPr>
        </p:nvSpPr>
        <p:spPr>
          <a:xfrm>
            <a:off x="3304372" y="3730628"/>
            <a:ext cx="8052718" cy="375655"/>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000">
                <a:solidFill>
                  <a:schemeClr val="bg1"/>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请在此处添加文章副标题</a:t>
            </a:r>
            <a:endParaRPr lang="zh-CN" altLang="en-US"/>
          </a:p>
        </p:txBody>
      </p:sp>
      <p:sp>
        <p:nvSpPr>
          <p:cNvPr id="17"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
        <p:nvSpPr>
          <p:cNvPr id="18" name="矩形"/>
          <p:cNvSpPr/>
          <p:nvPr userDrawn="1"/>
        </p:nvSpPr>
        <p:spPr>
          <a:xfrm>
            <a:off x="1" y="2450288"/>
            <a:ext cx="2400487" cy="2322222"/>
          </a:xfrm>
          <a:prstGeom prst="rect">
            <a:avLst/>
          </a:prstGeom>
          <a:solidFill>
            <a:srgbClr val="B0CB3E"/>
          </a:solidFill>
          <a:ln w="12700" cap="flat" cmpd="sng">
            <a:noFill/>
            <a:prstDash val="solid"/>
            <a:round/>
          </a:ln>
        </p:spPr>
        <p:txBody>
          <a:bodyPr rtlCol="0" anchor="ctr"/>
          <a:lstStyle/>
          <a:p>
            <a:pPr algn="ct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9"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sp>
        <p:nvSpPr>
          <p:cNvPr id="20" name="矩形"/>
          <p:cNvSpPr/>
          <p:nvPr userDrawn="1"/>
        </p:nvSpPr>
        <p:spPr>
          <a:xfrm flipV="1">
            <a:off x="749251" y="749267"/>
            <a:ext cx="357416" cy="50798"/>
          </a:xfrm>
          <a:prstGeom prst="rect">
            <a:avLst/>
          </a:prstGeom>
          <a:solidFill>
            <a:srgbClr val="B0CB3E"/>
          </a:solidFill>
          <a:ln w="12700" cap="flat" cmpd="sng">
            <a:noFill/>
            <a:prstDash val="solid"/>
            <a:round/>
          </a:ln>
        </p:spPr>
        <p:txBody>
          <a:bodyPr rtlCol="0" anchor="ctr"/>
          <a:lstStyle/>
          <a:p>
            <a:pPr algn="ctr"/>
          </a:p>
        </p:txBody>
      </p:sp>
      <p:pic>
        <p:nvPicPr>
          <p:cNvPr id="21"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22"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23" name="文本"/>
          <p:cNvSpPr>
            <a:spLocks noGrp="1"/>
          </p:cNvSpPr>
          <p:nvPr>
            <p:ph type="body" idx="19" hasCustomPrompt="1"/>
          </p:nvPr>
        </p:nvSpPr>
        <p:spPr>
          <a:xfrm>
            <a:off x="749251" y="2506812"/>
            <a:ext cx="8052718" cy="648856"/>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4445"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请在此处添加文字</a:t>
            </a:r>
            <a:endParaRPr lang="zh-CN" altLang="en-US"/>
          </a:p>
        </p:txBody>
      </p:sp>
      <p:sp>
        <p:nvSpPr>
          <p:cNvPr id="24"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25"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6" name="标题"/>
          <p:cNvSpPr>
            <a:spLocks noGrp="1"/>
          </p:cNvSpPr>
          <p:nvPr>
            <p:ph type="title"/>
          </p:nvPr>
        </p:nvSpPr>
        <p:spPr>
          <a:xfrm>
            <a:off x="990120" y="1380469"/>
            <a:ext cx="12421495" cy="542288"/>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defRPr sz="4445" b="1">
                <a:solidFill>
                  <a:srgbClr val="404040"/>
                </a:solidFill>
              </a:defRPr>
            </a:lvl1pPr>
          </a:lstStyle>
          <a:p>
            <a:pPr marL="0" indent="0" defTabSz="1016000"/>
            <a:r>
              <a:rPr lang="zh-CN" altLang="en-US"/>
              <a:t>单击此处编辑母版标题样式</a:t>
            </a:r>
            <a:endParaRPr lang="zh-CN" altLang="en-US"/>
          </a:p>
        </p:txBody>
      </p:sp>
      <p:sp>
        <p:nvSpPr>
          <p:cNvPr id="27" name="内容占位符"/>
          <p:cNvSpPr>
            <a:spLocks noGrp="1"/>
          </p:cNvSpPr>
          <p:nvPr>
            <p:ph idx="1"/>
          </p:nvPr>
        </p:nvSpPr>
        <p:spPr>
          <a:xfrm>
            <a:off x="990120" y="2289325"/>
            <a:ext cx="12421495" cy="4195676"/>
          </a:xfrm>
          <a:prstGeom prst="rect">
            <a:avLst/>
          </a:prstGeom>
          <a:noFill/>
          <a:ln w="9525" cap="flat" cmpd="sng">
            <a:noFill/>
            <a:prstDash val="solid"/>
            <a:miter/>
          </a:ln>
        </p:spPr>
        <p:txBody>
          <a:bodyPr vert="horz" wrap="square" lIns="91440" tIns="45720" rIns="91440" bIns="45720" anchor="t" anchorCtr="0"/>
          <a:lstStyle>
            <a:lvl1pPr marL="254000" indent="-254000" defTabSz="914400" eaLnBrk="1" fontAlgn="auto" latinLnBrk="0" hangingPunct="1">
              <a:defRPr>
                <a:solidFill>
                  <a:srgbClr val="404040"/>
                </a:solidFill>
              </a:defRPr>
            </a:lvl1pPr>
            <a:lvl2pPr marL="762000" indent="-254000" defTabSz="914400" eaLnBrk="1" fontAlgn="auto" latinLnBrk="0" hangingPunct="1">
              <a:defRPr>
                <a:solidFill>
                  <a:srgbClr val="404040"/>
                </a:solidFill>
              </a:defRPr>
            </a:lvl2pPr>
            <a:lvl3pPr marL="1270000" indent="-254000" defTabSz="914400" eaLnBrk="1" fontAlgn="auto" latinLnBrk="0" hangingPunct="1">
              <a:defRPr>
                <a:solidFill>
                  <a:srgbClr val="404040"/>
                </a:solidFill>
              </a:defRPr>
            </a:lvl3pPr>
            <a:lvl4pPr marL="1778000" indent="-254000" defTabSz="914400" eaLnBrk="1" fontAlgn="auto" latinLnBrk="0" hangingPunct="1">
              <a:defRPr>
                <a:solidFill>
                  <a:srgbClr val="404040"/>
                </a:solidFill>
              </a:defRPr>
            </a:lvl4pPr>
            <a:lvl5pPr marL="2286000" indent="-254000" defTabSz="914400" eaLnBrk="1" fontAlgn="auto" latinLnBrk="0" hangingPunct="1">
              <a:defRPr>
                <a:solidFill>
                  <a:srgbClr val="404040"/>
                </a:solidFill>
              </a:defRPr>
            </a:lvl5pPr>
          </a:lstStyle>
          <a:p>
            <a:pPr marL="254000" indent="-254000" defTabSz="1016000"/>
            <a:r>
              <a:rPr lang="zh-CN" altLang="en-US"/>
              <a:t>单击此处编辑母版文本样式</a:t>
            </a:r>
            <a:endParaRPr lang="en-US" altLang="zh-CN"/>
          </a:p>
          <a:p>
            <a:pPr marL="762000" lvl="1" indent="-254000" defTabSz="1016000"/>
            <a:r>
              <a:rPr lang="zh-CN" altLang="en-US"/>
              <a:t>二级</a:t>
            </a:r>
            <a:endParaRPr lang="en-US" altLang="zh-CN"/>
          </a:p>
          <a:p>
            <a:pPr marL="1270000" lvl="2" indent="-254000" defTabSz="1016000"/>
            <a:r>
              <a:rPr lang="zh-CN" altLang="en-US"/>
              <a:t>三级</a:t>
            </a:r>
            <a:endParaRPr lang="en-US" altLang="zh-CN"/>
          </a:p>
          <a:p>
            <a:pPr marL="1778000" lvl="3" indent="-254000" defTabSz="1016000"/>
            <a:r>
              <a:rPr lang="zh-CN" altLang="en-US"/>
              <a:t>四级</a:t>
            </a:r>
            <a:endParaRPr lang="en-US" altLang="zh-CN"/>
          </a:p>
          <a:p>
            <a:pPr marL="2286000" lvl="4" indent="-254000" defTabSz="1016000"/>
            <a:r>
              <a:rPr lang="zh-CN" altLang="en-US"/>
              <a:t>五级</a:t>
            </a:r>
            <a:endParaRPr lang="zh-CN" altLang="en-US"/>
          </a:p>
        </p:txBody>
      </p:sp>
      <p:sp>
        <p:nvSpPr>
          <p:cNvPr id="28"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sp>
        <p:nvSpPr>
          <p:cNvPr id="29" name="矩形"/>
          <p:cNvSpPr/>
          <p:nvPr userDrawn="1"/>
        </p:nvSpPr>
        <p:spPr>
          <a:xfrm flipV="1">
            <a:off x="749251" y="749267"/>
            <a:ext cx="357416" cy="50798"/>
          </a:xfrm>
          <a:prstGeom prst="rect">
            <a:avLst/>
          </a:prstGeom>
          <a:solidFill>
            <a:srgbClr val="B0CB3E"/>
          </a:solidFill>
          <a:ln w="12700" cap="flat" cmpd="sng">
            <a:noFill/>
            <a:prstDash val="solid"/>
            <a:round/>
          </a:ln>
        </p:spPr>
        <p:txBody>
          <a:bodyPr rtlCol="0" anchor="ctr"/>
          <a:lstStyle/>
          <a:p>
            <a:pPr algn="ctr"/>
          </a:p>
        </p:txBody>
      </p:sp>
      <p:pic>
        <p:nvPicPr>
          <p:cNvPr id="30"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31"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32"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33"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4"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sp>
        <p:nvSpPr>
          <p:cNvPr id="35" name="矩形"/>
          <p:cNvSpPr/>
          <p:nvPr userDrawn="1"/>
        </p:nvSpPr>
        <p:spPr>
          <a:xfrm flipV="1">
            <a:off x="749251" y="749267"/>
            <a:ext cx="357416" cy="50798"/>
          </a:xfrm>
          <a:prstGeom prst="rect">
            <a:avLst/>
          </a:prstGeom>
          <a:solidFill>
            <a:srgbClr val="B0CB3E"/>
          </a:solidFill>
          <a:ln w="12700" cap="flat" cmpd="sng">
            <a:noFill/>
            <a:prstDash val="solid"/>
            <a:round/>
          </a:ln>
        </p:spPr>
        <p:txBody>
          <a:bodyPr rtlCol="0" anchor="ctr"/>
          <a:lstStyle/>
          <a:p>
            <a:pPr algn="ctr"/>
          </a:p>
        </p:txBody>
      </p:sp>
      <p:pic>
        <p:nvPicPr>
          <p:cNvPr id="36"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37"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38"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39"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40" name="标题"/>
          <p:cNvSpPr>
            <a:spLocks noGrp="1"/>
          </p:cNvSpPr>
          <p:nvPr>
            <p:ph type="title"/>
          </p:nvPr>
        </p:nvSpPr>
        <p:spPr>
          <a:xfrm>
            <a:off x="991996" y="998302"/>
            <a:ext cx="4644934" cy="1161698"/>
          </a:xfrm>
          <a:prstGeom prst="rect">
            <a:avLst/>
          </a:prstGeom>
          <a:noFill/>
          <a:ln w="9525" cap="flat" cmpd="sng">
            <a:noFill/>
            <a:prstDash val="solid"/>
            <a:miter/>
          </a:ln>
        </p:spPr>
        <p:txBody>
          <a:bodyPr vert="horz" wrap="square" lIns="91440" tIns="45720" rIns="91440" bIns="45720" anchor="b" anchorCtr="0"/>
          <a:lstStyle>
            <a:lvl1pPr marL="0" indent="0" defTabSz="914400" eaLnBrk="1" fontAlgn="auto" latinLnBrk="0" hangingPunct="1">
              <a:defRPr sz="3555" b="1">
                <a:solidFill>
                  <a:srgbClr val="404040"/>
                </a:solidFill>
                <a:latin typeface="微软雅黑" panose="020B0503020204020204" charset="-122"/>
                <a:ea typeface="微软雅黑" panose="020B0503020204020204" charset="-122"/>
              </a:defRPr>
            </a:lvl1pPr>
          </a:lstStyle>
          <a:p>
            <a:pPr marL="0" indent="0" defTabSz="1016000"/>
            <a:r>
              <a:rPr lang="zh-CN" altLang="en-US"/>
              <a:t>单击此处编辑母版标题样式</a:t>
            </a:r>
            <a:endParaRPr lang="zh-CN" altLang="en-US"/>
          </a:p>
        </p:txBody>
      </p:sp>
      <p:sp>
        <p:nvSpPr>
          <p:cNvPr id="41" name="内容占位符"/>
          <p:cNvSpPr>
            <a:spLocks noGrp="1"/>
          </p:cNvSpPr>
          <p:nvPr>
            <p:ph idx="1"/>
          </p:nvPr>
        </p:nvSpPr>
        <p:spPr>
          <a:xfrm>
            <a:off x="6122613" y="998302"/>
            <a:ext cx="7290875" cy="5155032"/>
          </a:xfrm>
          <a:prstGeom prst="rect">
            <a:avLst/>
          </a:prstGeom>
          <a:noFill/>
          <a:ln w="9525" cap="flat" cmpd="sng">
            <a:noFill/>
            <a:prstDash val="solid"/>
            <a:miter/>
          </a:ln>
        </p:spPr>
        <p:txBody>
          <a:bodyPr vert="horz" wrap="square" lIns="91440" tIns="45720" rIns="91440" bIns="45720" anchor="t" anchorCtr="0"/>
          <a:lstStyle>
            <a:lvl1pPr marL="254000" indent="-254000" defTabSz="914400" eaLnBrk="1" fontAlgn="auto" latinLnBrk="0" hangingPunct="1">
              <a:defRPr sz="3555">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defRPr sz="3115">
                <a:solidFill>
                  <a:srgbClr val="404040"/>
                </a:solidFill>
                <a:latin typeface="微软雅黑" panose="020B0503020204020204" charset="-122"/>
                <a:ea typeface="微软雅黑" panose="020B0503020204020204" charset="-122"/>
              </a:defRPr>
            </a:lvl2pPr>
            <a:lvl3pPr marL="1270000" indent="-254000" defTabSz="914400" eaLnBrk="1" fontAlgn="auto" latinLnBrk="0" hangingPunct="1">
              <a:defRPr sz="2665">
                <a:solidFill>
                  <a:srgbClr val="404040"/>
                </a:solidFill>
                <a:latin typeface="微软雅黑" panose="020B0503020204020204" charset="-122"/>
                <a:ea typeface="微软雅黑" panose="020B0503020204020204" charset="-122"/>
              </a:defRPr>
            </a:lvl3pPr>
            <a:lvl4pPr marL="1778000" indent="-254000" defTabSz="914400" eaLnBrk="1" fontAlgn="auto" latinLnBrk="0" hangingPunct="1">
              <a:defRPr sz="2220">
                <a:solidFill>
                  <a:srgbClr val="404040"/>
                </a:solidFill>
                <a:latin typeface="微软雅黑" panose="020B0503020204020204" charset="-122"/>
                <a:ea typeface="微软雅黑" panose="020B0503020204020204" charset="-122"/>
              </a:defRPr>
            </a:lvl4pPr>
            <a:lvl5pPr marL="2286000" indent="-254000" defTabSz="914400" eaLnBrk="1" fontAlgn="auto" latinLnBrk="0" hangingPunct="1">
              <a:defRPr sz="2220">
                <a:solidFill>
                  <a:srgbClr val="404040"/>
                </a:solidFill>
                <a:latin typeface="微软雅黑" panose="020B0503020204020204" charset="-122"/>
                <a:ea typeface="微软雅黑" panose="020B0503020204020204" charset="-122"/>
              </a:defRPr>
            </a:lvl5pPr>
          </a:lstStyle>
          <a:p>
            <a:pPr marL="254000" indent="-254000" defTabSz="1016000"/>
            <a:r>
              <a:rPr lang="zh-CN" altLang="en-US"/>
              <a:t>单击此处编辑母版文本样式</a:t>
            </a:r>
            <a:endParaRPr lang="en-US" altLang="zh-CN"/>
          </a:p>
          <a:p>
            <a:pPr marL="762000" lvl="1" indent="-254000" defTabSz="1016000"/>
            <a:r>
              <a:rPr lang="zh-CN" altLang="en-US"/>
              <a:t>第二级</a:t>
            </a:r>
            <a:endParaRPr lang="en-US" altLang="zh-CN"/>
          </a:p>
          <a:p>
            <a:pPr marL="1270000" lvl="2" indent="-254000" defTabSz="1016000"/>
            <a:r>
              <a:rPr lang="zh-CN" altLang="en-US"/>
              <a:t>第三级</a:t>
            </a:r>
            <a:endParaRPr lang="en-US" altLang="zh-CN"/>
          </a:p>
          <a:p>
            <a:pPr marL="1778000" lvl="3" indent="-254000" defTabSz="1016000"/>
            <a:r>
              <a:rPr lang="zh-CN" altLang="en-US"/>
              <a:t>第四级</a:t>
            </a:r>
            <a:endParaRPr lang="en-US" altLang="zh-CN"/>
          </a:p>
          <a:p>
            <a:pPr marL="2286000" lvl="4" indent="-254000" defTabSz="1016000"/>
            <a:r>
              <a:rPr lang="zh-CN" altLang="en-US"/>
              <a:t>第五级</a:t>
            </a:r>
            <a:endParaRPr lang="zh-CN" altLang="en-US"/>
          </a:p>
        </p:txBody>
      </p:sp>
      <p:sp>
        <p:nvSpPr>
          <p:cNvPr id="42" name="文本"/>
          <p:cNvSpPr>
            <a:spLocks noGrp="1"/>
          </p:cNvSpPr>
          <p:nvPr>
            <p:ph type="body" idx="2"/>
          </p:nvPr>
        </p:nvSpPr>
        <p:spPr>
          <a:xfrm>
            <a:off x="991996" y="2159999"/>
            <a:ext cx="4644934" cy="400166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1780">
                <a:solidFill>
                  <a:srgbClr val="404040"/>
                </a:solidFill>
                <a:latin typeface="微软雅黑" panose="020B0503020204020204" charset="-122"/>
                <a:ea typeface="微软雅黑" panose="020B0503020204020204" charset="-122"/>
              </a:defRPr>
            </a:lvl1pPr>
            <a:lvl2pPr marL="508000" indent="0" defTabSz="914400" eaLnBrk="1" fontAlgn="auto" latinLnBrk="0" hangingPunct="1">
              <a:buNone/>
              <a:defRPr sz="1555"/>
            </a:lvl2pPr>
            <a:lvl3pPr marL="1016000" indent="0" defTabSz="914400" eaLnBrk="1" fontAlgn="auto" latinLnBrk="0" hangingPunct="1">
              <a:buNone/>
              <a:defRPr sz="1335"/>
            </a:lvl3pPr>
            <a:lvl4pPr marL="1524000" indent="0" defTabSz="914400" eaLnBrk="1" fontAlgn="auto" latinLnBrk="0" hangingPunct="1">
              <a:buNone/>
              <a:defRPr sz="1115"/>
            </a:lvl4pPr>
            <a:lvl5pPr marL="2032000" indent="0" defTabSz="914400" eaLnBrk="1" fontAlgn="auto" latinLnBrk="0" hangingPunct="1">
              <a:buNone/>
              <a:defRPr sz="1115"/>
            </a:lvl5pPr>
            <a:lvl6pPr marL="2540000" indent="0" defTabSz="914400" eaLnBrk="1" fontAlgn="auto" latinLnBrk="0" hangingPunct="1">
              <a:buNone/>
              <a:defRPr sz="1115"/>
            </a:lvl6pPr>
            <a:lvl7pPr marL="3048000" indent="0" defTabSz="914400" eaLnBrk="1" fontAlgn="auto" latinLnBrk="0" hangingPunct="1">
              <a:buNone/>
              <a:defRPr sz="1115"/>
            </a:lvl7pPr>
            <a:lvl8pPr marL="3556000" indent="0" defTabSz="914400" eaLnBrk="1" fontAlgn="auto" latinLnBrk="0" hangingPunct="1">
              <a:buNone/>
              <a:defRPr sz="1115"/>
            </a:lvl8pPr>
            <a:lvl9pPr marL="3556000" indent="0" defTabSz="914400" eaLnBrk="1" fontAlgn="auto" latinLnBrk="0" hangingPunct="1">
              <a:buNone/>
              <a:defRPr sz="1115"/>
            </a:lvl9pPr>
          </a:lstStyle>
          <a:p>
            <a:pPr marL="0" indent="0" defTabSz="1016000"/>
            <a:r>
              <a:rPr lang="zh-CN" altLang="en-US"/>
              <a:t>单击此处编辑母版文本样式</a:t>
            </a:r>
            <a:endParaRPr lang="zh-CN" altLang="en-US"/>
          </a:p>
        </p:txBody>
      </p:sp>
      <p:sp>
        <p:nvSpPr>
          <p:cNvPr id="43"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sp>
        <p:nvSpPr>
          <p:cNvPr id="44" name="矩形"/>
          <p:cNvSpPr/>
          <p:nvPr userDrawn="1"/>
        </p:nvSpPr>
        <p:spPr>
          <a:xfrm flipV="1">
            <a:off x="749251" y="749267"/>
            <a:ext cx="357416" cy="50798"/>
          </a:xfrm>
          <a:prstGeom prst="rect">
            <a:avLst/>
          </a:prstGeom>
          <a:solidFill>
            <a:srgbClr val="B0CB3E"/>
          </a:solidFill>
          <a:ln w="12700" cap="flat" cmpd="sng">
            <a:noFill/>
            <a:prstDash val="solid"/>
            <a:round/>
          </a:ln>
        </p:spPr>
        <p:txBody>
          <a:bodyPr rtlCol="0" anchor="ctr"/>
          <a:lstStyle/>
          <a:p>
            <a:pPr algn="ctr"/>
          </a:p>
        </p:txBody>
      </p:sp>
      <p:pic>
        <p:nvPicPr>
          <p:cNvPr id="45"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46"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47"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48"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49" name="标题"/>
          <p:cNvSpPr>
            <a:spLocks noGrp="1"/>
          </p:cNvSpPr>
          <p:nvPr>
            <p:ph type="title"/>
          </p:nvPr>
        </p:nvSpPr>
        <p:spPr>
          <a:xfrm>
            <a:off x="991996" y="1007138"/>
            <a:ext cx="4644934" cy="1152862"/>
          </a:xfrm>
          <a:prstGeom prst="rect">
            <a:avLst/>
          </a:prstGeom>
          <a:noFill/>
          <a:ln w="9525" cap="flat" cmpd="sng">
            <a:noFill/>
            <a:prstDash val="solid"/>
            <a:miter/>
          </a:ln>
        </p:spPr>
        <p:txBody>
          <a:bodyPr vert="horz" wrap="square" lIns="91440" tIns="45720" rIns="91440" bIns="45720" anchor="b" anchorCtr="0"/>
          <a:lstStyle>
            <a:lvl1pPr marL="0" indent="0" defTabSz="914400" eaLnBrk="1" fontAlgn="auto" latinLnBrk="0" hangingPunct="1">
              <a:defRPr sz="3555" b="1">
                <a:solidFill>
                  <a:srgbClr val="404040"/>
                </a:solidFill>
                <a:latin typeface="微软雅黑" panose="020B0503020204020204" charset="-122"/>
                <a:ea typeface="微软雅黑" panose="020B0503020204020204" charset="-122"/>
              </a:defRPr>
            </a:lvl1pPr>
          </a:lstStyle>
          <a:p>
            <a:pPr marL="0" indent="0" defTabSz="1016000"/>
            <a:r>
              <a:rPr lang="zh-CN" altLang="en-US"/>
              <a:t>单击此处编辑母版标题样式</a:t>
            </a:r>
            <a:endParaRPr lang="zh-CN" altLang="en-US"/>
          </a:p>
        </p:txBody>
      </p:sp>
      <p:sp>
        <p:nvSpPr>
          <p:cNvPr id="50" name="图片"/>
          <p:cNvSpPr>
            <a:spLocks noGrp="1"/>
          </p:cNvSpPr>
          <p:nvPr>
            <p:ph type="pic" idx="1"/>
          </p:nvPr>
        </p:nvSpPr>
        <p:spPr>
          <a:xfrm>
            <a:off x="6122613" y="1007137"/>
            <a:ext cx="7290875" cy="5146195"/>
          </a:xfrm>
          <a:prstGeom prst="rect">
            <a:avLst/>
          </a:prstGeom>
          <a:noFill/>
          <a:ln w="9525" cap="flat" cmpd="sng">
            <a:noFill/>
            <a:prstDash val="solid"/>
            <a:miter/>
          </a:ln>
        </p:spPr>
        <p:txBody>
          <a:bodyPr/>
          <a:p/>
        </p:txBody>
      </p:sp>
      <p:sp>
        <p:nvSpPr>
          <p:cNvPr id="51" name="文本"/>
          <p:cNvSpPr>
            <a:spLocks noGrp="1"/>
          </p:cNvSpPr>
          <p:nvPr>
            <p:ph type="body" idx="2"/>
          </p:nvPr>
        </p:nvSpPr>
        <p:spPr>
          <a:xfrm>
            <a:off x="991996" y="2159999"/>
            <a:ext cx="4644934" cy="400166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1780">
                <a:solidFill>
                  <a:srgbClr val="404040"/>
                </a:solidFill>
                <a:latin typeface="微软雅黑" panose="020B0503020204020204" charset="-122"/>
                <a:ea typeface="微软雅黑" panose="020B0503020204020204" charset="-122"/>
              </a:defRPr>
            </a:lvl1pPr>
            <a:lvl2pPr marL="508000" indent="0" defTabSz="914400" eaLnBrk="1" fontAlgn="auto" latinLnBrk="0" hangingPunct="1">
              <a:buNone/>
              <a:defRPr sz="1555"/>
            </a:lvl2pPr>
            <a:lvl3pPr marL="1016000" indent="0" defTabSz="914400" eaLnBrk="1" fontAlgn="auto" latinLnBrk="0" hangingPunct="1">
              <a:buNone/>
              <a:defRPr sz="1335"/>
            </a:lvl3pPr>
            <a:lvl4pPr marL="1524000" indent="0" defTabSz="914400" eaLnBrk="1" fontAlgn="auto" latinLnBrk="0" hangingPunct="1">
              <a:buNone/>
              <a:defRPr sz="1115"/>
            </a:lvl4pPr>
            <a:lvl5pPr marL="2032000" indent="0" defTabSz="914400" eaLnBrk="1" fontAlgn="auto" latinLnBrk="0" hangingPunct="1">
              <a:buNone/>
              <a:defRPr sz="1115"/>
            </a:lvl5pPr>
            <a:lvl6pPr marL="2540000" indent="0" defTabSz="914400" eaLnBrk="1" fontAlgn="auto" latinLnBrk="0" hangingPunct="1">
              <a:buNone/>
              <a:defRPr sz="1115"/>
            </a:lvl6pPr>
            <a:lvl7pPr marL="3048000" indent="0" defTabSz="914400" eaLnBrk="1" fontAlgn="auto" latinLnBrk="0" hangingPunct="1">
              <a:buNone/>
              <a:defRPr sz="1115"/>
            </a:lvl7pPr>
            <a:lvl8pPr marL="3556000" indent="0" defTabSz="914400" eaLnBrk="1" fontAlgn="auto" latinLnBrk="0" hangingPunct="1">
              <a:buNone/>
              <a:defRPr sz="1115"/>
            </a:lvl8pPr>
            <a:lvl9pPr marL="3556000" indent="0" defTabSz="914400" eaLnBrk="1" fontAlgn="auto" latinLnBrk="0" hangingPunct="1">
              <a:buNone/>
              <a:defRPr sz="1115"/>
            </a:lvl9pPr>
          </a:lstStyle>
          <a:p>
            <a:pPr marL="0" indent="0" defTabSz="1016000"/>
            <a:r>
              <a:rPr lang="zh-CN" altLang="en-US"/>
              <a:t>单击此处编辑母版文本样式</a:t>
            </a:r>
            <a:endParaRPr lang="zh-CN" altLang="en-US"/>
          </a:p>
        </p:txBody>
      </p:sp>
      <p:sp>
        <p:nvSpPr>
          <p:cNvPr id="52"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sp>
        <p:nvSpPr>
          <p:cNvPr id="53" name="矩形"/>
          <p:cNvSpPr/>
          <p:nvPr userDrawn="1"/>
        </p:nvSpPr>
        <p:spPr>
          <a:xfrm flipV="1">
            <a:off x="749251" y="749267"/>
            <a:ext cx="357416" cy="50798"/>
          </a:xfrm>
          <a:prstGeom prst="rect">
            <a:avLst/>
          </a:prstGeom>
          <a:solidFill>
            <a:srgbClr val="B0CB3E"/>
          </a:solidFill>
          <a:ln w="12700" cap="flat" cmpd="sng">
            <a:noFill/>
            <a:prstDash val="solid"/>
            <a:round/>
          </a:ln>
        </p:spPr>
        <p:txBody>
          <a:bodyPr rtlCol="0" anchor="ctr"/>
          <a:lstStyle/>
          <a:p>
            <a:pPr algn="ctr"/>
          </a:p>
        </p:txBody>
      </p:sp>
      <p:pic>
        <p:nvPicPr>
          <p:cNvPr id="54"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55"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56"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57"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58" name="标题"/>
          <p:cNvSpPr>
            <a:spLocks noGrp="1"/>
          </p:cNvSpPr>
          <p:nvPr>
            <p:ph type="title"/>
          </p:nvPr>
        </p:nvSpPr>
        <p:spPr>
          <a:xfrm>
            <a:off x="990120" y="785963"/>
            <a:ext cx="12421495" cy="989035"/>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defRPr sz="4000" b="1">
                <a:solidFill>
                  <a:srgbClr val="404040"/>
                </a:solidFill>
                <a:latin typeface="微软雅黑" panose="020B0503020204020204" charset="-122"/>
                <a:ea typeface="微软雅黑" panose="020B0503020204020204" charset="-122"/>
              </a:defRPr>
            </a:lvl1pPr>
          </a:lstStyle>
          <a:p>
            <a:pPr marL="0" indent="0" defTabSz="1016000"/>
            <a:r>
              <a:rPr lang="zh-CN" altLang="en-US"/>
              <a:t>单击此处编辑母版标题样式</a:t>
            </a:r>
            <a:endParaRPr lang="zh-CN" altLang="en-US"/>
          </a:p>
        </p:txBody>
      </p:sp>
      <p:sp>
        <p:nvSpPr>
          <p:cNvPr id="59" name="竖排文字占位符"/>
          <p:cNvSpPr>
            <a:spLocks noGrp="1"/>
          </p:cNvSpPr>
          <p:nvPr>
            <p:ph type="body" orient="vert" idx="1"/>
          </p:nvPr>
        </p:nvSpPr>
        <p:spPr>
          <a:xfrm>
            <a:off x="990120" y="1916665"/>
            <a:ext cx="12421495" cy="4568334"/>
          </a:xfrm>
          <a:prstGeom prst="rect">
            <a:avLst/>
          </a:prstGeom>
          <a:noFill/>
          <a:ln w="9525" cap="flat" cmpd="sng">
            <a:noFill/>
            <a:prstDash val="solid"/>
            <a:miter/>
          </a:ln>
        </p:spPr>
        <p:txBody>
          <a:bodyPr vert="eaVert" wrap="square" lIns="91440" tIns="45720" rIns="91440" bIns="45720" anchor="t" anchorCtr="0"/>
          <a:lstStyle>
            <a:lvl1pPr marL="254000" indent="-254000" defTabSz="914400" eaLnBrk="1" fontAlgn="auto" latinLnBrk="0" hangingPunct="1">
              <a:defRPr>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defRPr>
                <a:solidFill>
                  <a:srgbClr val="404040"/>
                </a:solidFill>
                <a:latin typeface="微软雅黑" panose="020B0503020204020204" charset="-122"/>
                <a:ea typeface="微软雅黑" panose="020B0503020204020204" charset="-122"/>
              </a:defRPr>
            </a:lvl2pPr>
            <a:lvl3pPr marL="1270000" indent="-254000" defTabSz="914400" eaLnBrk="1" fontAlgn="auto" latinLnBrk="0" hangingPunct="1">
              <a:defRPr>
                <a:solidFill>
                  <a:srgbClr val="404040"/>
                </a:solidFill>
                <a:latin typeface="微软雅黑" panose="020B0503020204020204" charset="-122"/>
                <a:ea typeface="微软雅黑" panose="020B0503020204020204" charset="-122"/>
              </a:defRPr>
            </a:lvl3pPr>
            <a:lvl4pPr marL="1778000" indent="-254000" defTabSz="914400" eaLnBrk="1" fontAlgn="auto" latinLnBrk="0" hangingPunct="1">
              <a:defRPr>
                <a:solidFill>
                  <a:srgbClr val="404040"/>
                </a:solidFill>
                <a:latin typeface="微软雅黑" panose="020B0503020204020204" charset="-122"/>
                <a:ea typeface="微软雅黑" panose="020B0503020204020204" charset="-122"/>
              </a:defRPr>
            </a:lvl4pPr>
            <a:lvl5pPr marL="2286000" indent="-254000" defTabSz="914400" eaLnBrk="1" fontAlgn="auto" latinLnBrk="0" hangingPunct="1">
              <a:defRPr>
                <a:solidFill>
                  <a:srgbClr val="404040"/>
                </a:solidFill>
                <a:latin typeface="微软雅黑" panose="020B0503020204020204" charset="-122"/>
                <a:ea typeface="微软雅黑" panose="020B0503020204020204" charset="-122"/>
              </a:defRPr>
            </a:lvl5pPr>
          </a:lstStyle>
          <a:p>
            <a:pPr marL="254000" indent="-254000" defTabSz="1016000"/>
            <a:r>
              <a:rPr lang="zh-CN" altLang="en-US"/>
              <a:t>单击此处编辑母版文本样式</a:t>
            </a:r>
            <a:endParaRPr lang="en-US" altLang="zh-CN"/>
          </a:p>
          <a:p>
            <a:pPr marL="762000" lvl="1" indent="-254000" defTabSz="1016000"/>
            <a:r>
              <a:rPr lang="zh-CN" altLang="en-US"/>
              <a:t>第二级</a:t>
            </a:r>
            <a:endParaRPr lang="en-US" altLang="zh-CN"/>
          </a:p>
          <a:p>
            <a:pPr marL="1270000" lvl="2" indent="-254000" defTabSz="1016000"/>
            <a:r>
              <a:rPr lang="zh-CN" altLang="en-US"/>
              <a:t>第三级</a:t>
            </a:r>
            <a:endParaRPr lang="en-US" altLang="zh-CN"/>
          </a:p>
          <a:p>
            <a:pPr marL="1778000" lvl="3" indent="-254000" defTabSz="1016000"/>
            <a:r>
              <a:rPr lang="zh-CN" altLang="en-US"/>
              <a:t>第四级</a:t>
            </a:r>
            <a:endParaRPr lang="en-US" altLang="zh-CN"/>
          </a:p>
          <a:p>
            <a:pPr marL="2286000" lvl="4" indent="-254000" defTabSz="1016000"/>
            <a:r>
              <a:rPr lang="zh-CN" altLang="en-US"/>
              <a:t>第五级</a:t>
            </a:r>
            <a:endParaRPr lang="zh-CN" altLang="en-US"/>
          </a:p>
        </p:txBody>
      </p:sp>
      <p:sp>
        <p:nvSpPr>
          <p:cNvPr id="60" name="矩形"/>
          <p:cNvSpPr/>
          <p:nvPr userDrawn="1"/>
        </p:nvSpPr>
        <p:spPr>
          <a:xfrm flipV="1">
            <a:off x="749251" y="749267"/>
            <a:ext cx="13133942" cy="50798"/>
          </a:xfrm>
          <a:prstGeom prst="rect">
            <a:avLst/>
          </a:prstGeom>
          <a:solidFill>
            <a:srgbClr val="086346"/>
          </a:solidFill>
          <a:ln w="12700" cap="flat" cmpd="sng">
            <a:noFill/>
            <a:prstDash val="solid"/>
            <a:round/>
          </a:ln>
        </p:spPr>
        <p:txBody>
          <a:bodyPr rtlCol="0" anchor="ctr"/>
          <a:lstStyle/>
          <a:p>
            <a:pPr algn="ctr"/>
          </a:p>
        </p:txBody>
      </p:sp>
      <p:pic>
        <p:nvPicPr>
          <p:cNvPr id="61" name="图片"/>
          <p:cNvPicPr>
            <a:picLocks noChangeAspect="1"/>
          </p:cNvPicPr>
          <p:nvPr userDrawn="1"/>
        </p:nvPicPr>
        <p:blipFill>
          <a:blip r:embed="rId2" cstate="print"/>
          <a:stretch>
            <a:fillRect/>
          </a:stretch>
        </p:blipFill>
        <p:spPr>
          <a:xfrm>
            <a:off x="11699853" y="273202"/>
            <a:ext cx="2183341" cy="309353"/>
          </a:xfrm>
          <a:prstGeom prst="rect">
            <a:avLst/>
          </a:prstGeom>
          <a:noFill/>
          <a:ln w="9525" cap="flat" cmpd="sng">
            <a:noFill/>
            <a:prstDash val="solid"/>
            <a:miter/>
          </a:ln>
        </p:spPr>
      </p:pic>
      <p:sp>
        <p:nvSpPr>
          <p:cNvPr id="62" name="文本"/>
          <p:cNvSpPr>
            <a:spLocks noGrp="1"/>
          </p:cNvSpPr>
          <p:nvPr>
            <p:ph type="body" idx="14" hasCustomPrompt="1"/>
          </p:nvPr>
        </p:nvSpPr>
        <p:spPr>
          <a:xfrm>
            <a:off x="749251" y="258126"/>
            <a:ext cx="8052718" cy="648857"/>
          </a:xfrm>
          <a:prstGeom prst="rect">
            <a:avLst/>
          </a:prstGeom>
          <a:noFill/>
          <a:ln w="9525" cap="flat" cmpd="sng">
            <a:noFill/>
            <a:prstDash val="solid"/>
            <a:miter/>
          </a:ln>
        </p:spPr>
        <p:txBody>
          <a:bodyPr vert="horz" wrap="square" lIns="91440" tIns="45720" rIns="91440" bIns="45720" anchor="t" anchorCtr="0"/>
          <a:lstStyle>
            <a:lvl1pPr marL="0" indent="0" defTabSz="914400" eaLnBrk="1" fontAlgn="auto" latinLnBrk="0" hangingPunct="1">
              <a:buNone/>
              <a:defRPr sz="2220" b="1">
                <a:solidFill>
                  <a:srgbClr val="404040"/>
                </a:solidFill>
                <a:latin typeface="微软雅黑" panose="020B0503020204020204" charset="-122"/>
                <a:ea typeface="微软雅黑" panose="020B0503020204020204" charset="-122"/>
              </a:defRPr>
            </a:lvl1pPr>
            <a:lvl2pPr marL="762000" indent="-254000" defTabSz="914400" eaLnBrk="1" fontAlgn="auto" latinLnBrk="0" hangingPunct="1"/>
            <a:lvl3pPr marL="1270000" indent="-254000" defTabSz="914400" eaLnBrk="1" fontAlgn="auto" latinLnBrk="0" hangingPunct="1"/>
            <a:lvl4pPr marL="1778000" indent="-254000" defTabSz="914400" eaLnBrk="1" fontAlgn="auto" latinLnBrk="0" hangingPunct="1"/>
            <a:lvl5pPr marL="2286000" indent="-254000" defTabSz="914400" eaLnBrk="1" fontAlgn="auto" latinLnBrk="0" hangingPunct="1"/>
            <a:lvl6pPr marL="2794000" indent="-254000" defTabSz="914400" eaLnBrk="1" fontAlgn="auto" latinLnBrk="0" hangingPunct="1"/>
            <a:lvl7pPr marL="3302000" indent="-254000" defTabSz="914400" eaLnBrk="1" fontAlgn="auto" latinLnBrk="0" hangingPunct="1"/>
            <a:lvl8pPr marL="3810000" indent="-254000" defTabSz="914400" eaLnBrk="1" fontAlgn="auto" latinLnBrk="0" hangingPunct="1"/>
            <a:lvl9pPr marL="3810000" indent="-254000" defTabSz="914400" eaLnBrk="1" fontAlgn="auto" latinLnBrk="0" hangingPunct="1"/>
          </a:lstStyle>
          <a:p>
            <a:pPr marL="0" indent="0" defTabSz="1016000"/>
            <a:r>
              <a:rPr lang="zh-CN" altLang="en-US"/>
              <a:t>章节标题</a:t>
            </a:r>
            <a:endParaRPr lang="zh-CN" altLang="en-US"/>
          </a:p>
        </p:txBody>
      </p:sp>
      <p:sp>
        <p:nvSpPr>
          <p:cNvPr id="63" name="直线"/>
          <p:cNvSpPr/>
          <p:nvPr userDrawn="1"/>
        </p:nvSpPr>
        <p:spPr>
          <a:xfrm>
            <a:off x="749251" y="6649470"/>
            <a:ext cx="13133942" cy="0"/>
          </a:xfrm>
          <a:prstGeom prst="line">
            <a:avLst/>
          </a:prstGeom>
          <a:noFill/>
          <a:ln w="3175" cap="flat" cmpd="sng">
            <a:solidFill>
              <a:srgbClr val="A6A6A6"/>
            </a:solidFill>
            <a:prstDash val="solid"/>
            <a:round/>
          </a:ln>
        </p:spPr>
        <p:txBody>
          <a:bodyPr rtlCol="0" anchor="ctr"/>
          <a:lstStyle/>
          <a:p>
            <a:pPr algn="ctr"/>
          </a:p>
        </p:txBody>
      </p:sp>
      <p:sp>
        <p:nvSpPr>
          <p:cNvPr id="64" name="编号占位符"/>
          <p:cNvSpPr>
            <a:spLocks noGrp="1"/>
          </p:cNvSpPr>
          <p:nvPr>
            <p:ph type="sldNum" idx="12"/>
          </p:nvPr>
        </p:nvSpPr>
        <p:spPr>
          <a:xfrm>
            <a:off x="10171225" y="6673335"/>
            <a:ext cx="3240390" cy="383331"/>
          </a:xfrm>
          <a:prstGeom prst="rect">
            <a:avLst/>
          </a:prstGeom>
          <a:noFill/>
          <a:ln w="9525" cap="flat" cmpd="sng">
            <a:noFill/>
            <a:prstDash val="solid"/>
            <a:miter/>
          </a:ln>
        </p:spPr>
        <p:txBody>
          <a:bodyPr vert="horz" wrap="square" lIns="91440" tIns="45720" rIns="91440" bIns="45720" anchor="t" anchorCtr="0"/>
          <a:lstStyle>
            <a:lvl1pPr marL="0" indent="0" defTabSz="914400" fontAlgn="base" hangingPunct="1">
              <a:defRPr>
                <a:latin typeface="Calibri" panose="020F0502020204030204" charset="0"/>
                <a:ea typeface="微软雅黑" panose="020B0503020204020204" charset="-122"/>
                <a:cs typeface="Calibri" panose="020F0502020204030204" charset="0"/>
              </a:defRPr>
            </a:lvl1pPr>
          </a:lstStyle>
          <a:p>
            <a:pPr marL="0" indent="0"/>
            <a:fld id="{CAD2D6BD-DE1B-4B5F-8B41-2702339687B9}" type="slidenum">
              <a:rPr lang="zh-CN" altLang="en-US"/>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6.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p:cNvPicPr>
            <a:picLocks noChangeAspect="1"/>
          </p:cNvPicPr>
          <p:nvPr userDrawn="1"/>
        </p:nvPicPr>
        <p:blipFill>
          <a:blip r:embed="rId19" cstate="print">
            <a:alphaModFix amt="40000"/>
          </a:blip>
          <a:stretch>
            <a:fillRect/>
          </a:stretch>
        </p:blipFill>
        <p:spPr>
          <a:xfrm>
            <a:off x="-5715" y="-6350"/>
            <a:ext cx="14405610" cy="7205980"/>
          </a:xfrm>
          <a:prstGeom prst="rect">
            <a:avLst/>
          </a:prstGeom>
          <a:gradFill>
            <a:gsLst>
              <a:gs pos="0">
                <a:srgbClr val="EAE6FD"/>
              </a:gs>
              <a:gs pos="0">
                <a:srgbClr val="EAE6FD"/>
              </a:gs>
              <a:gs pos="26000">
                <a:srgbClr val="FAFBFE"/>
              </a:gs>
              <a:gs pos="52000">
                <a:srgbClr val="E0DFFB"/>
              </a:gs>
              <a:gs pos="78000">
                <a:srgbClr val="B2C4ED"/>
              </a:gs>
            </a:gsLst>
            <a:path path="shape">
              <a:fillToRect l="50000" t="50000" r="50000" b="50000"/>
            </a:path>
          </a:gradFill>
          <a:ln w="9525" cap="flat" cmpd="sng">
            <a:noFill/>
            <a:prstDash val="solid"/>
            <a:miter/>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marL="0" indent="0" algn="l" defTabSz="914400" eaLnBrk="1" fontAlgn="auto" latinLnBrk="0" hangingPunct="1">
        <a:lnSpc>
          <a:spcPct val="90000"/>
        </a:lnSpc>
        <a:spcBef>
          <a:spcPts val="0"/>
        </a:spcBef>
        <a:buNone/>
        <a:defRPr sz="4885" kern="1200">
          <a:solidFill>
            <a:schemeClr val="tx1"/>
          </a:solidFill>
          <a:latin typeface="Calibri" panose="020F0502020204030204" charset="0"/>
          <a:ea typeface="微软雅黑" panose="020B0503020204020204" charset="-122"/>
          <a:cs typeface="Calibri" panose="020F0502020204030204" charset="0"/>
        </a:defRPr>
      </a:lvl1pPr>
    </p:titleStyle>
    <p:bodyStyle>
      <a:lvl1pPr marL="254000" indent="-254000" algn="l" defTabSz="914400" eaLnBrk="1" fontAlgn="auto" latinLnBrk="0" hangingPunct="1">
        <a:lnSpc>
          <a:spcPct val="90000"/>
        </a:lnSpc>
        <a:spcBef>
          <a:spcPts val="1110"/>
        </a:spcBef>
        <a:buFont typeface="Arial" panose="020B0604020202020204" pitchFamily="34" charset="0"/>
        <a:buChar char="•"/>
        <a:defRPr sz="3115" kern="1200">
          <a:solidFill>
            <a:schemeClr val="tx1"/>
          </a:solidFill>
          <a:latin typeface="Calibri" panose="020F0502020204030204" charset="0"/>
          <a:ea typeface="微软雅黑" panose="020B0503020204020204" charset="-122"/>
          <a:cs typeface="Calibri" panose="020F0502020204030204" charset="0"/>
        </a:defRPr>
      </a:lvl1pPr>
      <a:lvl2pPr marL="762000" indent="-254000" algn="l" defTabSz="914400" eaLnBrk="1" fontAlgn="auto" latinLnBrk="0" hangingPunct="1">
        <a:lnSpc>
          <a:spcPct val="90000"/>
        </a:lnSpc>
        <a:spcBef>
          <a:spcPct val="111000"/>
        </a:spcBef>
        <a:buFont typeface="Arial" panose="020B0604020202020204" pitchFamily="34" charset="0"/>
        <a:buChar char="•"/>
        <a:defRPr sz="2665" kern="1200">
          <a:solidFill>
            <a:schemeClr val="tx1"/>
          </a:solidFill>
          <a:latin typeface="Calibri" panose="020F0502020204030204" charset="0"/>
          <a:ea typeface="微软雅黑" panose="020B0503020204020204" charset="-122"/>
          <a:cs typeface="Calibri" panose="020F0502020204030204" charset="0"/>
        </a:defRPr>
      </a:lvl2pPr>
      <a:lvl3pPr marL="1270000" indent="-254000" algn="l" defTabSz="914400" eaLnBrk="1" fontAlgn="auto" latinLnBrk="0" hangingPunct="1">
        <a:lnSpc>
          <a:spcPct val="90000"/>
        </a:lnSpc>
        <a:spcBef>
          <a:spcPct val="111000"/>
        </a:spcBef>
        <a:buFont typeface="Arial" panose="020B0604020202020204" pitchFamily="34" charset="0"/>
        <a:buChar char="•"/>
        <a:defRPr sz="2220" kern="1200">
          <a:solidFill>
            <a:schemeClr val="tx1"/>
          </a:solidFill>
          <a:latin typeface="Calibri" panose="020F0502020204030204" charset="0"/>
          <a:ea typeface="微软雅黑" panose="020B0503020204020204" charset="-122"/>
          <a:cs typeface="Calibri" panose="020F0502020204030204" charset="0"/>
        </a:defRPr>
      </a:lvl3pPr>
      <a:lvl4pPr marL="1778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4pPr>
      <a:lvl5pPr marL="2286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5pPr>
      <a:lvl6pPr marL="2794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6pPr>
      <a:lvl7pPr marL="3302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7pPr>
      <a:lvl8pPr marL="3810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8pPr>
      <a:lvl9pPr marL="3810000" indent="-254000" algn="l" defTabSz="914400" eaLnBrk="1" fontAlgn="auto" latinLnBrk="0" hangingPunct="1">
        <a:lnSpc>
          <a:spcPct val="90000"/>
        </a:lnSpc>
        <a:spcBef>
          <a:spcPct val="111000"/>
        </a:spcBef>
        <a:buFont typeface="Arial" panose="020B0604020202020204" pitchFamily="34" charset="0"/>
        <a:buChar char="•"/>
        <a:defRPr sz="2000" kern="1200">
          <a:solidFill>
            <a:schemeClr val="tx1"/>
          </a:solidFill>
          <a:latin typeface="Calibri" panose="020F0502020204030204" charset="0"/>
          <a:ea typeface="微软雅黑" panose="020B0503020204020204" charset="-122"/>
          <a:cs typeface="Calibri" panose="020F0502020204030204" charset="0"/>
        </a:defRPr>
      </a:lvl9pPr>
    </p:bodyStyle>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2.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2.png"/><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0" Type="http://schemas.openxmlformats.org/officeDocument/2006/relationships/notesSlide" Target="../notesSlides/notesSlide18.xml"/><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4.xml"/><Relationship Id="rId7" Type="http://schemas.openxmlformats.org/officeDocument/2006/relationships/image" Target="../media/image22.png"/><Relationship Id="rId6" Type="http://schemas.openxmlformats.org/officeDocument/2006/relationships/image" Target="../media/image45.wmf"/><Relationship Id="rId5" Type="http://schemas.openxmlformats.org/officeDocument/2006/relationships/oleObject" Target="../embeddings/oleObject3.bin"/><Relationship Id="rId4" Type="http://schemas.openxmlformats.org/officeDocument/2006/relationships/image" Target="../media/image44.wmf"/><Relationship Id="rId3" Type="http://schemas.openxmlformats.org/officeDocument/2006/relationships/oleObject" Target="../embeddings/oleObject2.bin"/><Relationship Id="rId2" Type="http://schemas.openxmlformats.org/officeDocument/2006/relationships/image" Target="../media/image43.wmf"/><Relationship Id="rId1"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descr="邮头"/>
          <p:cNvPicPr>
            <a:picLocks noChangeAspect="1"/>
          </p:cNvPicPr>
          <p:nvPr/>
        </p:nvPicPr>
        <p:blipFill>
          <a:blip r:embed="rId1" cstate="print"/>
          <a:stretch>
            <a:fillRect/>
          </a:stretch>
        </p:blipFill>
        <p:spPr>
          <a:xfrm flipH="1">
            <a:off x="8730615" y="-533400"/>
            <a:ext cx="6380479" cy="5888355"/>
          </a:xfrm>
          <a:prstGeom prst="rect">
            <a:avLst/>
          </a:prstGeom>
          <a:noFill/>
          <a:ln w="9525" cap="flat" cmpd="sng">
            <a:noFill/>
            <a:prstDash val="solid"/>
            <a:miter/>
          </a:ln>
          <a:effectLst>
            <a:softEdge rad="812800"/>
          </a:effectLst>
        </p:spPr>
      </p:pic>
      <p:pic>
        <p:nvPicPr>
          <p:cNvPr id="118" name="图片" descr="/private/var/folders/qg/3l8__69s7zx5251wdk_cgj280000gn/T/com.kingsoft.wpsoffice.mac/picturecompress_20230912151511/output_1.pngoutput_1"/>
          <p:cNvPicPr>
            <a:picLocks noChangeAspect="1"/>
          </p:cNvPicPr>
          <p:nvPr/>
        </p:nvPicPr>
        <p:blipFill>
          <a:blip r:embed="rId2" cstate="print"/>
          <a:srcRect t="17287"/>
          <a:stretch>
            <a:fillRect/>
          </a:stretch>
        </p:blipFill>
        <p:spPr>
          <a:xfrm>
            <a:off x="-389890" y="786130"/>
            <a:ext cx="9989821" cy="6692900"/>
          </a:xfrm>
          <a:prstGeom prst="rect">
            <a:avLst/>
          </a:prstGeom>
          <a:noFill/>
          <a:ln w="9525" cap="flat" cmpd="sng">
            <a:noFill/>
            <a:prstDash val="solid"/>
            <a:miter/>
          </a:ln>
          <a:effectLst>
            <a:softEdge rad="850900"/>
          </a:effectLst>
        </p:spPr>
      </p:pic>
      <p:pic>
        <p:nvPicPr>
          <p:cNvPr id="119" name="图片"/>
          <p:cNvPicPr>
            <a:picLocks noChangeAspect="1"/>
          </p:cNvPicPr>
          <p:nvPr/>
        </p:nvPicPr>
        <p:blipFill>
          <a:blip r:embed="rId3" cstate="print"/>
          <a:stretch>
            <a:fillRect/>
          </a:stretch>
        </p:blipFill>
        <p:spPr>
          <a:xfrm>
            <a:off x="761031" y="487865"/>
            <a:ext cx="4505960" cy="476883"/>
          </a:xfrm>
          <a:prstGeom prst="rect">
            <a:avLst/>
          </a:prstGeom>
          <a:noFill/>
          <a:ln w="9525" cap="flat" cmpd="sng">
            <a:noFill/>
            <a:prstDash val="solid"/>
            <a:miter/>
          </a:ln>
        </p:spPr>
      </p:pic>
      <p:pic>
        <p:nvPicPr>
          <p:cNvPr id="120" name="图片" descr="邮标题"/>
          <p:cNvPicPr>
            <a:picLocks noChangeAspect="1"/>
          </p:cNvPicPr>
          <p:nvPr/>
        </p:nvPicPr>
        <p:blipFill>
          <a:blip r:embed="rId4" cstate="print"/>
          <a:stretch>
            <a:fillRect/>
          </a:stretch>
        </p:blipFill>
        <p:spPr>
          <a:xfrm>
            <a:off x="7545070" y="786130"/>
            <a:ext cx="6381115" cy="3948428"/>
          </a:xfrm>
          <a:prstGeom prst="rect">
            <a:avLst/>
          </a:prstGeom>
          <a:noFill/>
          <a:ln w="9525" cap="flat" cmpd="sng">
            <a:noFill/>
            <a:prstDash val="solid"/>
            <a:miter/>
          </a:ln>
        </p:spPr>
      </p:pic>
      <p:grpSp>
        <p:nvGrpSpPr>
          <p:cNvPr id="136" name="组合"/>
          <p:cNvGrpSpPr/>
          <p:nvPr/>
        </p:nvGrpSpPr>
        <p:grpSpPr>
          <a:xfrm>
            <a:off x="9985374" y="4734560"/>
            <a:ext cx="3445509" cy="1163954"/>
            <a:chOff x="9985374" y="4734560"/>
            <a:chExt cx="3445509" cy="1163954"/>
          </a:xfrm>
        </p:grpSpPr>
        <p:sp>
          <p:nvSpPr>
            <p:cNvPr id="121" name="直线"/>
            <p:cNvSpPr/>
            <p:nvPr/>
          </p:nvSpPr>
          <p:spPr>
            <a:xfrm>
              <a:off x="11416971" y="5299977"/>
              <a:ext cx="1858590" cy="0"/>
            </a:xfrm>
            <a:prstGeom prst="line">
              <a:avLst/>
            </a:prstGeom>
            <a:noFill/>
            <a:ln w="6350" cap="flat" cmpd="sng">
              <a:solidFill>
                <a:srgbClr val="5B9BD5"/>
              </a:solidFill>
              <a:prstDash val="solid"/>
              <a:round/>
            </a:ln>
          </p:spPr>
          <p:txBody>
            <a:bodyPr rtlCol="0" anchor="ctr"/>
            <a:lstStyle/>
            <a:p>
              <a:pPr algn="ctr"/>
            </a:p>
          </p:txBody>
        </p:sp>
        <p:sp>
          <p:nvSpPr>
            <p:cNvPr id="122" name="直线"/>
            <p:cNvSpPr/>
            <p:nvPr/>
          </p:nvSpPr>
          <p:spPr>
            <a:xfrm>
              <a:off x="9985374" y="4734560"/>
              <a:ext cx="2689433" cy="0"/>
            </a:xfrm>
            <a:prstGeom prst="line">
              <a:avLst/>
            </a:prstGeom>
            <a:noFill/>
            <a:ln w="6350" cap="flat" cmpd="sng">
              <a:solidFill>
                <a:srgbClr val="5B9BD5"/>
              </a:solidFill>
              <a:prstDash val="solid"/>
              <a:round/>
            </a:ln>
          </p:spPr>
          <p:txBody>
            <a:bodyPr rtlCol="0" anchor="ctr"/>
            <a:lstStyle/>
            <a:p>
              <a:pPr algn="ctr"/>
            </a:p>
          </p:txBody>
        </p:sp>
        <p:sp>
          <p:nvSpPr>
            <p:cNvPr id="123" name="曲线"/>
            <p:cNvSpPr/>
            <p:nvPr/>
          </p:nvSpPr>
          <p:spPr>
            <a:xfrm flipH="1">
              <a:off x="12665366" y="4734561"/>
              <a:ext cx="282650" cy="565417"/>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799"/>
                  </a:cubicBezTo>
                  <a:cubicBezTo>
                    <a:pt x="0" y="4834"/>
                    <a:pt x="9669" y="0"/>
                    <a:pt x="21600" y="0"/>
                  </a:cubicBezTo>
                </a:path>
              </a:pathLst>
            </a:custGeom>
            <a:noFill/>
            <a:ln w="6350" cap="flat" cmpd="sng">
              <a:solidFill>
                <a:srgbClr val="5B9BD5"/>
              </a:solidFill>
              <a:prstDash val="solid"/>
              <a:round/>
            </a:ln>
          </p:spPr>
          <p:txBody>
            <a:bodyPr rtlCol="0" anchor="ctr"/>
            <a:lstStyle/>
            <a:p>
              <a:pPr algn="ctr"/>
            </a:p>
          </p:txBody>
        </p:sp>
        <p:sp>
          <p:nvSpPr>
            <p:cNvPr id="124" name="直线"/>
            <p:cNvSpPr/>
            <p:nvPr/>
          </p:nvSpPr>
          <p:spPr>
            <a:xfrm>
              <a:off x="12543391" y="5609809"/>
              <a:ext cx="760337" cy="0"/>
            </a:xfrm>
            <a:prstGeom prst="line">
              <a:avLst/>
            </a:prstGeom>
            <a:noFill/>
            <a:ln w="6350" cap="flat" cmpd="sng">
              <a:solidFill>
                <a:srgbClr val="5B9BD5"/>
              </a:solidFill>
              <a:prstDash val="solid"/>
              <a:round/>
            </a:ln>
          </p:spPr>
          <p:txBody>
            <a:bodyPr rtlCol="0" anchor="ctr"/>
            <a:lstStyle/>
            <a:p>
              <a:pPr algn="ctr"/>
            </a:p>
          </p:txBody>
        </p:sp>
        <p:sp>
          <p:nvSpPr>
            <p:cNvPr id="125" name="直线"/>
            <p:cNvSpPr/>
            <p:nvPr/>
          </p:nvSpPr>
          <p:spPr>
            <a:xfrm>
              <a:off x="12543391" y="5898514"/>
              <a:ext cx="760337" cy="0"/>
            </a:xfrm>
            <a:prstGeom prst="line">
              <a:avLst/>
            </a:prstGeom>
            <a:noFill/>
            <a:ln w="6350" cap="flat" cmpd="sng">
              <a:solidFill>
                <a:srgbClr val="5B9BD5"/>
              </a:solidFill>
              <a:prstDash val="solid"/>
              <a:round/>
            </a:ln>
          </p:spPr>
          <p:txBody>
            <a:bodyPr rtlCol="0" anchor="ctr"/>
            <a:lstStyle/>
            <a:p>
              <a:pPr algn="ctr"/>
            </a:p>
          </p:txBody>
        </p:sp>
        <p:sp>
          <p:nvSpPr>
            <p:cNvPr id="126" name="直线"/>
            <p:cNvSpPr/>
            <p:nvPr/>
          </p:nvSpPr>
          <p:spPr>
            <a:xfrm flipV="1">
              <a:off x="11407117" y="5025354"/>
              <a:ext cx="909719" cy="1"/>
            </a:xfrm>
            <a:prstGeom prst="line">
              <a:avLst/>
            </a:prstGeom>
            <a:noFill/>
            <a:ln w="6350" cap="flat" cmpd="sng">
              <a:solidFill>
                <a:srgbClr val="5B9BD5"/>
              </a:solidFill>
              <a:prstDash val="solid"/>
              <a:round/>
            </a:ln>
          </p:spPr>
          <p:txBody>
            <a:bodyPr rtlCol="0" anchor="ctr"/>
            <a:lstStyle/>
            <a:p>
              <a:pPr algn="ctr"/>
            </a:p>
          </p:txBody>
        </p:sp>
        <p:sp>
          <p:nvSpPr>
            <p:cNvPr id="127" name="曲线"/>
            <p:cNvSpPr/>
            <p:nvPr/>
          </p:nvSpPr>
          <p:spPr>
            <a:xfrm flipH="1">
              <a:off x="12045889" y="4734560"/>
              <a:ext cx="145365" cy="290793"/>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798"/>
                  </a:cubicBezTo>
                  <a:cubicBezTo>
                    <a:pt x="0" y="4834"/>
                    <a:pt x="9669" y="0"/>
                    <a:pt x="21600" y="0"/>
                  </a:cubicBezTo>
                </a:path>
              </a:pathLst>
            </a:custGeom>
            <a:noFill/>
            <a:ln w="6350" cap="flat" cmpd="sng">
              <a:solidFill>
                <a:srgbClr val="5B9BD5"/>
              </a:solidFill>
              <a:prstDash val="solid"/>
              <a:round/>
            </a:ln>
          </p:spPr>
          <p:txBody>
            <a:bodyPr rtlCol="0" anchor="ctr"/>
            <a:lstStyle/>
            <a:p>
              <a:pPr algn="ctr"/>
            </a:p>
          </p:txBody>
        </p:sp>
        <p:sp>
          <p:nvSpPr>
            <p:cNvPr id="128" name="曲线"/>
            <p:cNvSpPr/>
            <p:nvPr/>
          </p:nvSpPr>
          <p:spPr>
            <a:xfrm flipH="1">
              <a:off x="12191257" y="4734560"/>
              <a:ext cx="145365" cy="290793"/>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798"/>
                  </a:cubicBezTo>
                  <a:cubicBezTo>
                    <a:pt x="0" y="4834"/>
                    <a:pt x="9669" y="0"/>
                    <a:pt x="21600" y="0"/>
                  </a:cubicBezTo>
                </a:path>
              </a:pathLst>
            </a:custGeom>
            <a:noFill/>
            <a:ln w="6350" cap="flat" cmpd="sng">
              <a:solidFill>
                <a:srgbClr val="5B9BD5"/>
              </a:solidFill>
              <a:prstDash val="solid"/>
              <a:round/>
            </a:ln>
          </p:spPr>
          <p:txBody>
            <a:bodyPr rtlCol="0" anchor="ctr"/>
            <a:lstStyle/>
            <a:p>
              <a:pPr algn="ctr"/>
            </a:p>
          </p:txBody>
        </p:sp>
        <p:sp>
          <p:nvSpPr>
            <p:cNvPr id="129" name="曲线"/>
            <p:cNvSpPr/>
            <p:nvPr/>
          </p:nvSpPr>
          <p:spPr>
            <a:xfrm flipH="1">
              <a:off x="12316835" y="4734560"/>
              <a:ext cx="145366" cy="290793"/>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798"/>
                  </a:cubicBezTo>
                  <a:cubicBezTo>
                    <a:pt x="0" y="4834"/>
                    <a:pt x="9670" y="0"/>
                    <a:pt x="21600" y="0"/>
                  </a:cubicBezTo>
                </a:path>
              </a:pathLst>
            </a:custGeom>
            <a:noFill/>
            <a:ln w="6350" cap="flat" cmpd="sng">
              <a:solidFill>
                <a:srgbClr val="5B9BD5"/>
              </a:solidFill>
              <a:prstDash val="solid"/>
              <a:round/>
            </a:ln>
          </p:spPr>
          <p:txBody>
            <a:bodyPr rtlCol="0" anchor="ctr"/>
            <a:lstStyle/>
            <a:p>
              <a:pPr algn="ctr"/>
            </a:p>
          </p:txBody>
        </p:sp>
        <p:sp>
          <p:nvSpPr>
            <p:cNvPr id="130" name="曲线"/>
            <p:cNvSpPr/>
            <p:nvPr/>
          </p:nvSpPr>
          <p:spPr>
            <a:xfrm flipH="1">
              <a:off x="11279497" y="5025354"/>
              <a:ext cx="144444" cy="274623"/>
            </a:xfrm>
            <a:custGeom>
              <a:avLst/>
              <a:gdLst>
                <a:gd name="T1" fmla="*/ 0 w 21600"/>
                <a:gd name="T2" fmla="*/ 0 h 21600"/>
                <a:gd name="T3" fmla="*/ 21600 w 21600"/>
                <a:gd name="T4" fmla="*/ 21600 h 21600"/>
              </a:gdLst>
              <a:ahLst/>
              <a:cxnLst/>
              <a:rect l="T1" t="T2" r="T3" b="T4"/>
              <a:pathLst>
                <a:path w="21600" h="21600">
                  <a:moveTo>
                    <a:pt x="1071" y="0"/>
                  </a:moveTo>
                  <a:cubicBezTo>
                    <a:pt x="8420" y="0"/>
                    <a:pt x="15209" y="2065"/>
                    <a:pt x="18870" y="5419"/>
                  </a:cubicBezTo>
                  <a:cubicBezTo>
                    <a:pt x="22532" y="8770"/>
                    <a:pt x="22507" y="12897"/>
                    <a:pt x="18806" y="16237"/>
                  </a:cubicBezTo>
                  <a:cubicBezTo>
                    <a:pt x="15106" y="19577"/>
                    <a:pt x="8294" y="21623"/>
                    <a:pt x="944" y="21599"/>
                  </a:cubicBezTo>
                </a:path>
              </a:pathLst>
            </a:custGeom>
            <a:noFill/>
            <a:ln w="6350" cap="flat" cmpd="sng">
              <a:solidFill>
                <a:srgbClr val="5B9BD5"/>
              </a:solidFill>
              <a:prstDash val="solid"/>
              <a:round/>
            </a:ln>
          </p:spPr>
          <p:txBody>
            <a:bodyPr rtlCol="0" anchor="ctr"/>
            <a:lstStyle/>
            <a:p>
              <a:pPr algn="ctr"/>
            </a:p>
          </p:txBody>
        </p:sp>
        <p:sp>
          <p:nvSpPr>
            <p:cNvPr id="131" name="曲线"/>
            <p:cNvSpPr/>
            <p:nvPr/>
          </p:nvSpPr>
          <p:spPr>
            <a:xfrm flipH="1">
              <a:off x="11425355" y="5025354"/>
              <a:ext cx="143786" cy="274623"/>
            </a:xfrm>
            <a:custGeom>
              <a:avLst/>
              <a:gdLst>
                <a:gd name="T1" fmla="*/ 0 w 21600"/>
                <a:gd name="T2" fmla="*/ 0 h 21600"/>
                <a:gd name="T3" fmla="*/ 21600 w 21600"/>
                <a:gd name="T4" fmla="*/ 21600 h 21600"/>
              </a:gdLst>
              <a:ahLst/>
              <a:cxnLst/>
              <a:rect l="T1" t="T2" r="T3" b="T4"/>
              <a:pathLst>
                <a:path w="21600" h="21600">
                  <a:moveTo>
                    <a:pt x="977" y="0"/>
                  </a:moveTo>
                  <a:cubicBezTo>
                    <a:pt x="8359" y="0"/>
                    <a:pt x="15179" y="2065"/>
                    <a:pt x="18857" y="5419"/>
                  </a:cubicBezTo>
                  <a:cubicBezTo>
                    <a:pt x="22536" y="8770"/>
                    <a:pt x="22511" y="12897"/>
                    <a:pt x="18794" y="16237"/>
                  </a:cubicBezTo>
                  <a:cubicBezTo>
                    <a:pt x="15076" y="19577"/>
                    <a:pt x="8232" y="21623"/>
                    <a:pt x="849" y="21599"/>
                  </a:cubicBezTo>
                </a:path>
              </a:pathLst>
            </a:custGeom>
            <a:noFill/>
            <a:ln w="6350" cap="flat" cmpd="sng">
              <a:solidFill>
                <a:srgbClr val="5B9BD5"/>
              </a:solidFill>
              <a:prstDash val="solid"/>
              <a:round/>
            </a:ln>
          </p:spPr>
          <p:txBody>
            <a:bodyPr rtlCol="0" anchor="ctr"/>
            <a:lstStyle/>
            <a:p>
              <a:pPr algn="ctr"/>
            </a:p>
          </p:txBody>
        </p:sp>
        <p:sp>
          <p:nvSpPr>
            <p:cNvPr id="132" name="曲线"/>
            <p:cNvSpPr/>
            <p:nvPr/>
          </p:nvSpPr>
          <p:spPr>
            <a:xfrm flipH="1">
              <a:off x="11571252" y="5025354"/>
              <a:ext cx="143091" cy="274623"/>
            </a:xfrm>
            <a:custGeom>
              <a:avLst/>
              <a:gdLst>
                <a:gd name="T1" fmla="*/ 0 w 21600"/>
                <a:gd name="T2" fmla="*/ 0 h 21600"/>
                <a:gd name="T3" fmla="*/ 21600 w 21600"/>
                <a:gd name="T4" fmla="*/ 21600 h 21600"/>
              </a:gdLst>
              <a:ahLst/>
              <a:cxnLst/>
              <a:rect l="T1" t="T2" r="T3" b="T4"/>
              <a:pathLst>
                <a:path w="21600" h="21600">
                  <a:moveTo>
                    <a:pt x="875" y="0"/>
                  </a:moveTo>
                  <a:cubicBezTo>
                    <a:pt x="8295" y="0"/>
                    <a:pt x="15147" y="2065"/>
                    <a:pt x="18844" y="5419"/>
                  </a:cubicBezTo>
                  <a:cubicBezTo>
                    <a:pt x="22541" y="8770"/>
                    <a:pt x="22516" y="12897"/>
                    <a:pt x="18780" y="16237"/>
                  </a:cubicBezTo>
                  <a:cubicBezTo>
                    <a:pt x="15044" y="19577"/>
                    <a:pt x="8168" y="21623"/>
                    <a:pt x="749" y="21599"/>
                  </a:cubicBezTo>
                </a:path>
              </a:pathLst>
            </a:custGeom>
            <a:noFill/>
            <a:ln w="6350" cap="flat" cmpd="sng">
              <a:solidFill>
                <a:srgbClr val="5B9BD5"/>
              </a:solidFill>
              <a:prstDash val="solid"/>
              <a:round/>
            </a:ln>
          </p:spPr>
          <p:txBody>
            <a:bodyPr rtlCol="0" anchor="ctr"/>
            <a:lstStyle/>
            <a:p>
              <a:pPr algn="ctr"/>
            </a:p>
          </p:txBody>
        </p:sp>
        <p:sp>
          <p:nvSpPr>
            <p:cNvPr id="133" name="曲线"/>
            <p:cNvSpPr/>
            <p:nvPr/>
          </p:nvSpPr>
          <p:spPr>
            <a:xfrm flipH="1">
              <a:off x="13275563" y="5299098"/>
              <a:ext cx="155320" cy="31070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8"/>
                  </a:cubicBezTo>
                  <a:cubicBezTo>
                    <a:pt x="0" y="4835"/>
                    <a:pt x="9670" y="0"/>
                    <a:pt x="21600" y="0"/>
                  </a:cubicBezTo>
                </a:path>
              </a:pathLst>
            </a:custGeom>
            <a:noFill/>
            <a:ln w="6350" cap="flat" cmpd="sng">
              <a:solidFill>
                <a:srgbClr val="5B9BD5"/>
              </a:solidFill>
              <a:prstDash val="solid"/>
              <a:round/>
            </a:ln>
          </p:spPr>
          <p:txBody>
            <a:bodyPr rtlCol="0" anchor="ctr"/>
            <a:lstStyle/>
            <a:p>
              <a:pPr algn="ctr"/>
            </a:p>
          </p:txBody>
        </p:sp>
        <p:sp>
          <p:nvSpPr>
            <p:cNvPr id="134" name="曲线"/>
            <p:cNvSpPr/>
            <p:nvPr/>
          </p:nvSpPr>
          <p:spPr>
            <a:xfrm flipH="1">
              <a:off x="13106160" y="5299098"/>
              <a:ext cx="155320" cy="310708"/>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8"/>
                  </a:cubicBezTo>
                  <a:cubicBezTo>
                    <a:pt x="0" y="4835"/>
                    <a:pt x="9670" y="0"/>
                    <a:pt x="21600" y="0"/>
                  </a:cubicBezTo>
                </a:path>
              </a:pathLst>
            </a:custGeom>
            <a:noFill/>
            <a:ln w="6350" cap="flat" cmpd="sng">
              <a:solidFill>
                <a:srgbClr val="5B9BD5"/>
              </a:solidFill>
              <a:prstDash val="solid"/>
              <a:round/>
            </a:ln>
          </p:spPr>
          <p:txBody>
            <a:bodyPr rtlCol="0" anchor="ctr"/>
            <a:lstStyle/>
            <a:p>
              <a:pPr algn="ctr"/>
            </a:p>
          </p:txBody>
        </p:sp>
        <p:sp>
          <p:nvSpPr>
            <p:cNvPr id="135" name="曲线"/>
            <p:cNvSpPr/>
            <p:nvPr/>
          </p:nvSpPr>
          <p:spPr>
            <a:xfrm>
              <a:off x="12407427" y="5609807"/>
              <a:ext cx="143884" cy="287826"/>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800"/>
                  </a:cubicBezTo>
                  <a:cubicBezTo>
                    <a:pt x="0" y="4835"/>
                    <a:pt x="9669" y="0"/>
                    <a:pt x="21600" y="0"/>
                  </a:cubicBezTo>
                </a:path>
              </a:pathLst>
            </a:custGeom>
            <a:noFill/>
            <a:ln w="6350" cap="flat" cmpd="sng">
              <a:solidFill>
                <a:srgbClr val="5B9BD5"/>
              </a:solidFill>
              <a:prstDash val="solid"/>
              <a:round/>
            </a:ln>
          </p:spPr>
          <p:txBody>
            <a:bodyPr rtlCol="0" anchor="ctr"/>
            <a:lstStyle/>
            <a:p>
              <a:pPr algn="ctr"/>
            </a:p>
          </p:txBody>
        </p:sp>
      </p:grpSp>
      <p:sp>
        <p:nvSpPr>
          <p:cNvPr id="708" name="文本框"/>
          <p:cNvSpPr txBox="1"/>
          <p:nvPr/>
        </p:nvSpPr>
        <p:spPr>
          <a:xfrm>
            <a:off x="7426615" y="4645583"/>
            <a:ext cx="6004659" cy="737235"/>
          </a:xfrm>
          <a:prstGeom prst="rect">
            <a:avLst/>
          </a:prstGeom>
          <a:noFill/>
          <a:ln w="9525" cap="flat" cmpd="sng">
            <a:noFill/>
            <a:prstDash val="solid"/>
            <a:miter/>
          </a:ln>
        </p:spPr>
        <p:txBody>
          <a:bodyPr vert="horz" wrap="square" lIns="91440" tIns="45720" rIns="91440" bIns="45720" anchor="t" anchorCtr="0">
            <a:spAutoFit/>
            <a:scene3d>
              <a:camera prst="orthographicFront"/>
              <a:lightRig rig="threePt" dir="t"/>
            </a:scene3d>
          </a:bodyPr>
          <a:p>
            <a:pPr marL="0" indent="0" algn="ctr">
              <a:lnSpc>
                <a:spcPct val="100000"/>
              </a:lnSpc>
              <a:spcBef>
                <a:spcPts val="0"/>
              </a:spcBef>
              <a:spcAft>
                <a:spcPts val="0"/>
              </a:spcAft>
              <a:buNone/>
            </a:pPr>
            <a:r>
              <a:rPr lang="zh-CN" altLang="en-US" sz="4200" b="1" i="0" u="none" strike="noStrike" kern="1200" cap="none" spc="0" baseline="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Calibri" panose="020F0502020204030204" charset="0"/>
              </a:rPr>
              <a:t>铜陵学院专场</a:t>
            </a:r>
            <a:endParaRPr lang="zh-CN" altLang="en-US" sz="4200" b="1" i="0" u="none" strike="noStrike" kern="1200" cap="none" spc="0" baseline="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Calibri" panose="020F050202020403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图片"/>
          <p:cNvPicPr>
            <a:picLocks noChangeAspect="1"/>
          </p:cNvPicPr>
          <p:nvPr/>
        </p:nvPicPr>
        <p:blipFill>
          <a:blip r:embed="rId1" cstate="print">
            <a:alphaModFix amt="40000"/>
          </a:blip>
          <a:stretch>
            <a:fillRect/>
          </a:stretch>
        </p:blipFill>
        <p:spPr>
          <a:xfrm>
            <a:off x="-395605" y="0"/>
            <a:ext cx="8472170" cy="7198995"/>
          </a:xfrm>
          <a:prstGeom prst="rect">
            <a:avLst/>
          </a:prstGeom>
          <a:noFill/>
          <a:ln w="9525" cap="flat" cmpd="sng">
            <a:noFill/>
            <a:prstDash val="solid"/>
            <a:miter/>
          </a:ln>
        </p:spPr>
      </p:pic>
      <p:pic>
        <p:nvPicPr>
          <p:cNvPr id="667"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668"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企业荣誉</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
        <p:nvSpPr>
          <p:cNvPr id="669" name="曲线"/>
          <p:cNvSpPr/>
          <p:nvPr/>
        </p:nvSpPr>
        <p:spPr>
          <a:xfrm>
            <a:off x="2946106" y="2778662"/>
            <a:ext cx="8520383" cy="1949635"/>
          </a:xfrm>
          <a:custGeom>
            <a:avLst/>
            <a:gdLst>
              <a:gd name="T1" fmla="*/ 0 w 21600"/>
              <a:gd name="T2" fmla="*/ 0 h 21600"/>
              <a:gd name="T3" fmla="*/ 21600 w 21600"/>
              <a:gd name="T4" fmla="*/ 21600 h 21600"/>
            </a:gdLst>
            <a:ahLst/>
            <a:cxnLst/>
            <a:rect l="T1" t="T2" r="T3" b="T4"/>
            <a:pathLst>
              <a:path w="21600" h="21600">
                <a:moveTo>
                  <a:pt x="0" y="17473"/>
                </a:moveTo>
                <a:cubicBezTo>
                  <a:pt x="776" y="13406"/>
                  <a:pt x="2909" y="122"/>
                  <a:pt x="6240" y="0"/>
                </a:cubicBezTo>
                <a:cubicBezTo>
                  <a:pt x="9646" y="88"/>
                  <a:pt x="15360" y="15948"/>
                  <a:pt x="17919" y="19389"/>
                </a:cubicBezTo>
                <a:cubicBezTo>
                  <a:pt x="20479" y="22832"/>
                  <a:pt x="20745" y="21413"/>
                  <a:pt x="21600" y="20653"/>
                </a:cubicBezTo>
              </a:path>
            </a:pathLst>
          </a:custGeom>
          <a:noFill/>
          <a:ln w="28575" cap="rnd" cmpd="sng">
            <a:solidFill>
              <a:srgbClr val="BFBFBF"/>
            </a:solidFill>
            <a:prstDash val="dash"/>
            <a:round/>
          </a:ln>
        </p:spPr>
        <p:txBody>
          <a:bodyPr rtlCol="0" anchor="ctr"/>
          <a:lstStyle/>
          <a:p>
            <a:pPr algn="ctr"/>
          </a:p>
        </p:txBody>
      </p:sp>
      <p:grpSp>
        <p:nvGrpSpPr>
          <p:cNvPr id="672" name="组合"/>
          <p:cNvGrpSpPr/>
          <p:nvPr/>
        </p:nvGrpSpPr>
        <p:grpSpPr>
          <a:xfrm>
            <a:off x="4290734" y="2734468"/>
            <a:ext cx="816996" cy="816996"/>
            <a:chOff x="4290734" y="2734468"/>
            <a:chExt cx="816996" cy="816996"/>
          </a:xfrm>
        </p:grpSpPr>
        <p:sp>
          <p:nvSpPr>
            <p:cNvPr id="670" name="椭圆"/>
            <p:cNvSpPr/>
            <p:nvPr/>
          </p:nvSpPr>
          <p:spPr>
            <a:xfrm>
              <a:off x="4290734" y="2734468"/>
              <a:ext cx="816996" cy="816996"/>
            </a:xfrm>
            <a:prstGeom prst="ellipse">
              <a:avLst/>
            </a:prstGeom>
            <a:solidFill>
              <a:srgbClr val="D6DCE5"/>
            </a:solidFill>
            <a:ln w="38100" cap="rnd" cmpd="sng">
              <a:solidFill>
                <a:srgbClr val="FFFFFF"/>
              </a:solidFill>
              <a:prstDash val="solid"/>
              <a:round/>
            </a:ln>
          </p:spPr>
          <p:txBody>
            <a:bodyPr rtlCol="0" anchor="ctr"/>
            <a:lstStyle/>
            <a:p>
              <a:pPr algn="ctr"/>
            </a:p>
          </p:txBody>
        </p:sp>
        <p:sp>
          <p:nvSpPr>
            <p:cNvPr id="671" name="曲线"/>
            <p:cNvSpPr/>
            <p:nvPr/>
          </p:nvSpPr>
          <p:spPr>
            <a:xfrm>
              <a:off x="4534694" y="2926150"/>
              <a:ext cx="329746" cy="432960"/>
            </a:xfrm>
            <a:custGeom>
              <a:avLst/>
              <a:gdLst>
                <a:gd name="T1" fmla="*/ 0 w 21600"/>
                <a:gd name="T2" fmla="*/ 0 h 21600"/>
                <a:gd name="T3" fmla="*/ 21600 w 21600"/>
                <a:gd name="T4" fmla="*/ 21600 h 21600"/>
              </a:gdLst>
              <a:ahLst/>
              <a:cxnLst/>
              <a:rect l="T1" t="T2" r="T3" b="T4"/>
              <a:pathLst>
                <a:path w="21600" h="21600">
                  <a:moveTo>
                    <a:pt x="13888" y="15491"/>
                  </a:moveTo>
                  <a:cubicBezTo>
                    <a:pt x="14399" y="15491"/>
                    <a:pt x="14813" y="15806"/>
                    <a:pt x="14813" y="16197"/>
                  </a:cubicBezTo>
                  <a:cubicBezTo>
                    <a:pt x="14813" y="16587"/>
                    <a:pt x="14399" y="16903"/>
                    <a:pt x="13888" y="16903"/>
                  </a:cubicBezTo>
                  <a:cubicBezTo>
                    <a:pt x="13378" y="16903"/>
                    <a:pt x="12963" y="16587"/>
                    <a:pt x="12963" y="16197"/>
                  </a:cubicBezTo>
                  <a:cubicBezTo>
                    <a:pt x="12963" y="15806"/>
                    <a:pt x="13378" y="15491"/>
                    <a:pt x="13888" y="15491"/>
                  </a:cubicBezTo>
                  <a:close/>
                  <a:moveTo>
                    <a:pt x="13884" y="14084"/>
                  </a:moveTo>
                  <a:cubicBezTo>
                    <a:pt x="12354" y="14084"/>
                    <a:pt x="11110" y="15033"/>
                    <a:pt x="11110" y="16197"/>
                  </a:cubicBezTo>
                  <a:cubicBezTo>
                    <a:pt x="11110" y="17363"/>
                    <a:pt x="12354" y="18310"/>
                    <a:pt x="13884" y="18310"/>
                  </a:cubicBezTo>
                  <a:cubicBezTo>
                    <a:pt x="15418" y="18310"/>
                    <a:pt x="16662" y="17363"/>
                    <a:pt x="16662" y="16197"/>
                  </a:cubicBezTo>
                  <a:cubicBezTo>
                    <a:pt x="16662" y="15033"/>
                    <a:pt x="15418" y="14084"/>
                    <a:pt x="13884" y="14084"/>
                  </a:cubicBezTo>
                  <a:close/>
                  <a:moveTo>
                    <a:pt x="7715" y="9861"/>
                  </a:moveTo>
                  <a:cubicBezTo>
                    <a:pt x="8227" y="9861"/>
                    <a:pt x="8641" y="10175"/>
                    <a:pt x="8641" y="10565"/>
                  </a:cubicBezTo>
                  <a:cubicBezTo>
                    <a:pt x="8641" y="10952"/>
                    <a:pt x="8227" y="11268"/>
                    <a:pt x="7715" y="11268"/>
                  </a:cubicBezTo>
                  <a:cubicBezTo>
                    <a:pt x="7206" y="11268"/>
                    <a:pt x="6790" y="10952"/>
                    <a:pt x="6790" y="10565"/>
                  </a:cubicBezTo>
                  <a:cubicBezTo>
                    <a:pt x="6790" y="10175"/>
                    <a:pt x="7206" y="9861"/>
                    <a:pt x="7715" y="9861"/>
                  </a:cubicBezTo>
                  <a:close/>
                  <a:moveTo>
                    <a:pt x="14726" y="9689"/>
                  </a:moveTo>
                  <a:cubicBezTo>
                    <a:pt x="14489" y="9689"/>
                    <a:pt x="14252" y="9758"/>
                    <a:pt x="14071" y="9895"/>
                  </a:cubicBezTo>
                  <a:lnTo>
                    <a:pt x="6216" y="15873"/>
                  </a:lnTo>
                  <a:cubicBezTo>
                    <a:pt x="5858" y="16147"/>
                    <a:pt x="5858" y="16593"/>
                    <a:pt x="6216" y="16867"/>
                  </a:cubicBezTo>
                  <a:cubicBezTo>
                    <a:pt x="6399" y="17003"/>
                    <a:pt x="6636" y="17075"/>
                    <a:pt x="6873" y="17075"/>
                  </a:cubicBezTo>
                  <a:cubicBezTo>
                    <a:pt x="7110" y="17075"/>
                    <a:pt x="7347" y="17003"/>
                    <a:pt x="7526" y="16867"/>
                  </a:cubicBezTo>
                  <a:lnTo>
                    <a:pt x="15380" y="10890"/>
                  </a:lnTo>
                  <a:cubicBezTo>
                    <a:pt x="15743" y="10615"/>
                    <a:pt x="15743" y="10170"/>
                    <a:pt x="15380" y="9895"/>
                  </a:cubicBezTo>
                  <a:cubicBezTo>
                    <a:pt x="15200" y="9758"/>
                    <a:pt x="14963" y="9689"/>
                    <a:pt x="14726" y="9689"/>
                  </a:cubicBezTo>
                  <a:close/>
                  <a:moveTo>
                    <a:pt x="7713" y="8449"/>
                  </a:moveTo>
                  <a:cubicBezTo>
                    <a:pt x="6181" y="8449"/>
                    <a:pt x="4935" y="9399"/>
                    <a:pt x="4935" y="10563"/>
                  </a:cubicBezTo>
                  <a:cubicBezTo>
                    <a:pt x="4935" y="11727"/>
                    <a:pt x="6181" y="12676"/>
                    <a:pt x="7713" y="12676"/>
                  </a:cubicBezTo>
                  <a:cubicBezTo>
                    <a:pt x="9247" y="12676"/>
                    <a:pt x="10491" y="11727"/>
                    <a:pt x="10491" y="10563"/>
                  </a:cubicBezTo>
                  <a:cubicBezTo>
                    <a:pt x="10491" y="9399"/>
                    <a:pt x="9247" y="8449"/>
                    <a:pt x="7713" y="8449"/>
                  </a:cubicBezTo>
                  <a:close/>
                  <a:moveTo>
                    <a:pt x="10799" y="5162"/>
                  </a:moveTo>
                  <a:cubicBezTo>
                    <a:pt x="16754" y="5162"/>
                    <a:pt x="21600" y="8851"/>
                    <a:pt x="21600" y="13382"/>
                  </a:cubicBezTo>
                  <a:cubicBezTo>
                    <a:pt x="21600" y="17913"/>
                    <a:pt x="16754" y="21600"/>
                    <a:pt x="10799" y="21600"/>
                  </a:cubicBezTo>
                  <a:cubicBezTo>
                    <a:pt x="4843" y="21600"/>
                    <a:pt x="0" y="17913"/>
                    <a:pt x="0" y="13382"/>
                  </a:cubicBezTo>
                  <a:cubicBezTo>
                    <a:pt x="0" y="8851"/>
                    <a:pt x="4843" y="5162"/>
                    <a:pt x="10799" y="5162"/>
                  </a:cubicBezTo>
                  <a:close/>
                  <a:moveTo>
                    <a:pt x="10801" y="1405"/>
                  </a:moveTo>
                  <a:cubicBezTo>
                    <a:pt x="9952" y="1405"/>
                    <a:pt x="9256" y="1933"/>
                    <a:pt x="9256" y="2579"/>
                  </a:cubicBezTo>
                  <a:cubicBezTo>
                    <a:pt x="9256" y="2659"/>
                    <a:pt x="9269" y="2738"/>
                    <a:pt x="9294" y="2814"/>
                  </a:cubicBezTo>
                  <a:lnTo>
                    <a:pt x="12311" y="2814"/>
                  </a:lnTo>
                  <a:cubicBezTo>
                    <a:pt x="12335" y="2738"/>
                    <a:pt x="12343" y="2659"/>
                    <a:pt x="12343" y="2579"/>
                  </a:cubicBezTo>
                  <a:cubicBezTo>
                    <a:pt x="12343" y="1933"/>
                    <a:pt x="11653" y="1405"/>
                    <a:pt x="10801" y="1405"/>
                  </a:cubicBezTo>
                  <a:close/>
                  <a:moveTo>
                    <a:pt x="10801" y="0"/>
                  </a:moveTo>
                  <a:cubicBezTo>
                    <a:pt x="12673" y="0"/>
                    <a:pt x="14198" y="1157"/>
                    <a:pt x="14198" y="2579"/>
                  </a:cubicBezTo>
                  <a:cubicBezTo>
                    <a:pt x="14198" y="2659"/>
                    <a:pt x="14190" y="2738"/>
                    <a:pt x="14181" y="2814"/>
                  </a:cubicBezTo>
                  <a:lnTo>
                    <a:pt x="14506" y="2814"/>
                  </a:lnTo>
                  <a:cubicBezTo>
                    <a:pt x="15019" y="2814"/>
                    <a:pt x="15429" y="3130"/>
                    <a:pt x="15429" y="3519"/>
                  </a:cubicBezTo>
                  <a:lnTo>
                    <a:pt x="15429" y="4931"/>
                  </a:lnTo>
                  <a:cubicBezTo>
                    <a:pt x="14004" y="4473"/>
                    <a:pt x="12444" y="4225"/>
                    <a:pt x="10801" y="4225"/>
                  </a:cubicBezTo>
                  <a:cubicBezTo>
                    <a:pt x="9161" y="4225"/>
                    <a:pt x="7597" y="4473"/>
                    <a:pt x="6170" y="4931"/>
                  </a:cubicBezTo>
                  <a:lnTo>
                    <a:pt x="6170" y="3519"/>
                  </a:lnTo>
                  <a:cubicBezTo>
                    <a:pt x="6170" y="3130"/>
                    <a:pt x="6588" y="2814"/>
                    <a:pt x="7098" y="2814"/>
                  </a:cubicBezTo>
                  <a:lnTo>
                    <a:pt x="7424" y="2814"/>
                  </a:lnTo>
                  <a:cubicBezTo>
                    <a:pt x="7410" y="2738"/>
                    <a:pt x="7405" y="2659"/>
                    <a:pt x="7405" y="2579"/>
                  </a:cubicBezTo>
                  <a:cubicBezTo>
                    <a:pt x="7405" y="1157"/>
                    <a:pt x="8928" y="0"/>
                    <a:pt x="10801" y="0"/>
                  </a:cubicBezTo>
                  <a:close/>
                </a:path>
              </a:pathLst>
            </a:custGeom>
            <a:solidFill>
              <a:schemeClr val="accent6"/>
            </a:solidFill>
            <a:ln w="12700" cap="rnd" cmpd="sng">
              <a:noFill/>
              <a:prstDash val="solid"/>
              <a:round/>
            </a:ln>
          </p:spPr>
          <p:txBody>
            <a:bodyPr rtlCol="0" anchor="ctr"/>
            <a:lstStyle/>
            <a:p>
              <a:pPr algn="ctr"/>
            </a:p>
          </p:txBody>
        </p:sp>
      </p:grpSp>
      <p:grpSp>
        <p:nvGrpSpPr>
          <p:cNvPr id="675" name="组合"/>
          <p:cNvGrpSpPr/>
          <p:nvPr/>
        </p:nvGrpSpPr>
        <p:grpSpPr>
          <a:xfrm>
            <a:off x="7060133" y="3111904"/>
            <a:ext cx="816995" cy="816996"/>
            <a:chOff x="7060133" y="3111904"/>
            <a:chExt cx="816995" cy="816996"/>
          </a:xfrm>
        </p:grpSpPr>
        <p:sp>
          <p:nvSpPr>
            <p:cNvPr id="673" name="椭圆"/>
            <p:cNvSpPr/>
            <p:nvPr/>
          </p:nvSpPr>
          <p:spPr>
            <a:xfrm>
              <a:off x="7060133" y="3111904"/>
              <a:ext cx="816995" cy="816996"/>
            </a:xfrm>
            <a:prstGeom prst="ellipse">
              <a:avLst/>
            </a:prstGeom>
            <a:solidFill>
              <a:srgbClr val="D6DCE5"/>
            </a:solidFill>
            <a:ln w="38100" cap="rnd" cmpd="sng">
              <a:solidFill>
                <a:srgbClr val="FFFFFF"/>
              </a:solidFill>
              <a:prstDash val="solid"/>
              <a:round/>
            </a:ln>
          </p:spPr>
          <p:txBody>
            <a:bodyPr rtlCol="0" anchor="ctr"/>
            <a:lstStyle/>
            <a:p>
              <a:pPr algn="ctr"/>
            </a:p>
          </p:txBody>
        </p:sp>
        <p:sp>
          <p:nvSpPr>
            <p:cNvPr id="674" name="曲线"/>
            <p:cNvSpPr/>
            <p:nvPr/>
          </p:nvSpPr>
          <p:spPr>
            <a:xfrm>
              <a:off x="7304093" y="3304258"/>
              <a:ext cx="329745" cy="432960"/>
            </a:xfrm>
            <a:custGeom>
              <a:avLst/>
              <a:gdLst>
                <a:gd name="T1" fmla="*/ 0 w 21600"/>
                <a:gd name="T2" fmla="*/ 0 h 21600"/>
                <a:gd name="T3" fmla="*/ 21600 w 21600"/>
                <a:gd name="T4" fmla="*/ 21600 h 21600"/>
              </a:gdLst>
              <a:ahLst/>
              <a:cxnLst/>
              <a:rect l="T1" t="T2" r="T3" b="T4"/>
              <a:pathLst>
                <a:path w="21600" h="21600">
                  <a:moveTo>
                    <a:pt x="13888" y="15491"/>
                  </a:moveTo>
                  <a:cubicBezTo>
                    <a:pt x="14399" y="15491"/>
                    <a:pt x="14812" y="15806"/>
                    <a:pt x="14812" y="16197"/>
                  </a:cubicBezTo>
                  <a:cubicBezTo>
                    <a:pt x="14812" y="16587"/>
                    <a:pt x="14399" y="16903"/>
                    <a:pt x="13888" y="16903"/>
                  </a:cubicBezTo>
                  <a:cubicBezTo>
                    <a:pt x="13377" y="16903"/>
                    <a:pt x="12963" y="16587"/>
                    <a:pt x="12963" y="16197"/>
                  </a:cubicBezTo>
                  <a:cubicBezTo>
                    <a:pt x="12963" y="15806"/>
                    <a:pt x="13377" y="15491"/>
                    <a:pt x="13888" y="15491"/>
                  </a:cubicBezTo>
                  <a:close/>
                  <a:moveTo>
                    <a:pt x="13884" y="14084"/>
                  </a:moveTo>
                  <a:cubicBezTo>
                    <a:pt x="12354" y="14084"/>
                    <a:pt x="11110" y="15033"/>
                    <a:pt x="11110" y="16197"/>
                  </a:cubicBezTo>
                  <a:cubicBezTo>
                    <a:pt x="11110" y="17363"/>
                    <a:pt x="12354" y="18310"/>
                    <a:pt x="13884" y="18310"/>
                  </a:cubicBezTo>
                  <a:cubicBezTo>
                    <a:pt x="15418" y="18310"/>
                    <a:pt x="16662" y="17363"/>
                    <a:pt x="16662" y="16197"/>
                  </a:cubicBezTo>
                  <a:cubicBezTo>
                    <a:pt x="16662" y="15033"/>
                    <a:pt x="15418" y="14084"/>
                    <a:pt x="13884" y="14084"/>
                  </a:cubicBezTo>
                  <a:close/>
                  <a:moveTo>
                    <a:pt x="7715" y="9861"/>
                  </a:moveTo>
                  <a:cubicBezTo>
                    <a:pt x="8226" y="9861"/>
                    <a:pt x="8642" y="10175"/>
                    <a:pt x="8642" y="10565"/>
                  </a:cubicBezTo>
                  <a:cubicBezTo>
                    <a:pt x="8642" y="10952"/>
                    <a:pt x="8226" y="11268"/>
                    <a:pt x="7715" y="11268"/>
                  </a:cubicBezTo>
                  <a:cubicBezTo>
                    <a:pt x="7205" y="11268"/>
                    <a:pt x="6790" y="10952"/>
                    <a:pt x="6790" y="10565"/>
                  </a:cubicBezTo>
                  <a:cubicBezTo>
                    <a:pt x="6790" y="10175"/>
                    <a:pt x="7205" y="9861"/>
                    <a:pt x="7715" y="9861"/>
                  </a:cubicBezTo>
                  <a:close/>
                  <a:moveTo>
                    <a:pt x="14726" y="9689"/>
                  </a:moveTo>
                  <a:cubicBezTo>
                    <a:pt x="14489" y="9689"/>
                    <a:pt x="14252" y="9758"/>
                    <a:pt x="14071" y="9895"/>
                  </a:cubicBezTo>
                  <a:lnTo>
                    <a:pt x="6215" y="15873"/>
                  </a:lnTo>
                  <a:cubicBezTo>
                    <a:pt x="5858" y="16147"/>
                    <a:pt x="5858" y="16593"/>
                    <a:pt x="6215" y="16867"/>
                  </a:cubicBezTo>
                  <a:cubicBezTo>
                    <a:pt x="6399" y="17003"/>
                    <a:pt x="6636" y="17075"/>
                    <a:pt x="6873" y="17075"/>
                  </a:cubicBezTo>
                  <a:cubicBezTo>
                    <a:pt x="7109" y="17075"/>
                    <a:pt x="7347" y="17003"/>
                    <a:pt x="7525" y="16867"/>
                  </a:cubicBezTo>
                  <a:lnTo>
                    <a:pt x="15381" y="10890"/>
                  </a:lnTo>
                  <a:cubicBezTo>
                    <a:pt x="15743" y="10615"/>
                    <a:pt x="15743" y="10170"/>
                    <a:pt x="15381" y="9895"/>
                  </a:cubicBezTo>
                  <a:cubicBezTo>
                    <a:pt x="15201" y="9758"/>
                    <a:pt x="14963" y="9689"/>
                    <a:pt x="14726" y="9689"/>
                  </a:cubicBezTo>
                  <a:close/>
                  <a:moveTo>
                    <a:pt x="7713" y="8449"/>
                  </a:moveTo>
                  <a:cubicBezTo>
                    <a:pt x="6181" y="8449"/>
                    <a:pt x="4935" y="9399"/>
                    <a:pt x="4935" y="10563"/>
                  </a:cubicBezTo>
                  <a:cubicBezTo>
                    <a:pt x="4935" y="11727"/>
                    <a:pt x="6181" y="12676"/>
                    <a:pt x="7713" y="12676"/>
                  </a:cubicBezTo>
                  <a:cubicBezTo>
                    <a:pt x="9247" y="12676"/>
                    <a:pt x="10491" y="11727"/>
                    <a:pt x="10491" y="10563"/>
                  </a:cubicBezTo>
                  <a:cubicBezTo>
                    <a:pt x="10491" y="9399"/>
                    <a:pt x="9247" y="8449"/>
                    <a:pt x="7713" y="8449"/>
                  </a:cubicBezTo>
                  <a:close/>
                  <a:moveTo>
                    <a:pt x="10798" y="5162"/>
                  </a:moveTo>
                  <a:cubicBezTo>
                    <a:pt x="16754" y="5162"/>
                    <a:pt x="21600" y="8851"/>
                    <a:pt x="21600" y="13382"/>
                  </a:cubicBezTo>
                  <a:cubicBezTo>
                    <a:pt x="21600" y="17913"/>
                    <a:pt x="16754" y="21600"/>
                    <a:pt x="10798" y="21600"/>
                  </a:cubicBezTo>
                  <a:cubicBezTo>
                    <a:pt x="4843" y="21600"/>
                    <a:pt x="0" y="17913"/>
                    <a:pt x="0" y="13382"/>
                  </a:cubicBezTo>
                  <a:cubicBezTo>
                    <a:pt x="0" y="8851"/>
                    <a:pt x="4843" y="5162"/>
                    <a:pt x="10798" y="5162"/>
                  </a:cubicBezTo>
                  <a:close/>
                  <a:moveTo>
                    <a:pt x="10801" y="1405"/>
                  </a:moveTo>
                  <a:cubicBezTo>
                    <a:pt x="9952" y="1405"/>
                    <a:pt x="9256" y="1933"/>
                    <a:pt x="9256" y="2579"/>
                  </a:cubicBezTo>
                  <a:cubicBezTo>
                    <a:pt x="9256" y="2659"/>
                    <a:pt x="9270" y="2738"/>
                    <a:pt x="9293" y="2814"/>
                  </a:cubicBezTo>
                  <a:lnTo>
                    <a:pt x="12310" y="2814"/>
                  </a:lnTo>
                  <a:cubicBezTo>
                    <a:pt x="12335" y="2738"/>
                    <a:pt x="12343" y="2659"/>
                    <a:pt x="12343" y="2579"/>
                  </a:cubicBezTo>
                  <a:cubicBezTo>
                    <a:pt x="12343" y="1933"/>
                    <a:pt x="11653" y="1405"/>
                    <a:pt x="10801" y="1405"/>
                  </a:cubicBezTo>
                  <a:close/>
                  <a:moveTo>
                    <a:pt x="10801" y="0"/>
                  </a:moveTo>
                  <a:cubicBezTo>
                    <a:pt x="12673" y="0"/>
                    <a:pt x="14198" y="1157"/>
                    <a:pt x="14198" y="2579"/>
                  </a:cubicBezTo>
                  <a:cubicBezTo>
                    <a:pt x="14198" y="2659"/>
                    <a:pt x="14190" y="2738"/>
                    <a:pt x="14181" y="2814"/>
                  </a:cubicBezTo>
                  <a:lnTo>
                    <a:pt x="14506" y="2814"/>
                  </a:lnTo>
                  <a:cubicBezTo>
                    <a:pt x="15018" y="2814"/>
                    <a:pt x="15429" y="3130"/>
                    <a:pt x="15429" y="3519"/>
                  </a:cubicBezTo>
                  <a:lnTo>
                    <a:pt x="15429" y="4931"/>
                  </a:lnTo>
                  <a:cubicBezTo>
                    <a:pt x="14004" y="4473"/>
                    <a:pt x="12444" y="4225"/>
                    <a:pt x="10801" y="4225"/>
                  </a:cubicBezTo>
                  <a:cubicBezTo>
                    <a:pt x="9161" y="4225"/>
                    <a:pt x="7598" y="4473"/>
                    <a:pt x="6170" y="4931"/>
                  </a:cubicBezTo>
                  <a:lnTo>
                    <a:pt x="6170" y="3519"/>
                  </a:lnTo>
                  <a:cubicBezTo>
                    <a:pt x="6170" y="3130"/>
                    <a:pt x="6588" y="2814"/>
                    <a:pt x="7097" y="2814"/>
                  </a:cubicBezTo>
                  <a:lnTo>
                    <a:pt x="7424" y="2814"/>
                  </a:lnTo>
                  <a:cubicBezTo>
                    <a:pt x="7409" y="2738"/>
                    <a:pt x="7405" y="2659"/>
                    <a:pt x="7405" y="2579"/>
                  </a:cubicBezTo>
                  <a:cubicBezTo>
                    <a:pt x="7405" y="1157"/>
                    <a:pt x="8927" y="0"/>
                    <a:pt x="10801" y="0"/>
                  </a:cubicBezTo>
                  <a:close/>
                </a:path>
              </a:pathLst>
            </a:custGeom>
            <a:solidFill>
              <a:schemeClr val="accent6"/>
            </a:solidFill>
            <a:ln w="12700" cap="rnd" cmpd="sng">
              <a:noFill/>
              <a:prstDash val="solid"/>
              <a:round/>
            </a:ln>
          </p:spPr>
          <p:txBody>
            <a:bodyPr rtlCol="0" anchor="ctr"/>
            <a:lstStyle/>
            <a:p>
              <a:pPr algn="ctr"/>
            </a:p>
          </p:txBody>
        </p:sp>
      </p:grpSp>
      <p:grpSp>
        <p:nvGrpSpPr>
          <p:cNvPr id="684" name="组合"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a:off x="11352193" y="3484249"/>
            <a:ext cx="924524" cy="1157183"/>
            <a:chOff x="11352193" y="3484249"/>
            <a:chExt cx="924524" cy="1157183"/>
          </a:xfrm>
        </p:grpSpPr>
        <p:sp>
          <p:nvSpPr>
            <p:cNvPr id="676" name="矩形"/>
            <p:cNvSpPr/>
            <p:nvPr/>
          </p:nvSpPr>
          <p:spPr>
            <a:xfrm>
              <a:off x="11472081" y="4538506"/>
              <a:ext cx="788458" cy="102925"/>
            </a:xfrm>
            <a:prstGeom prst="rect">
              <a:avLst/>
            </a:prstGeom>
            <a:solidFill>
              <a:srgbClr val="D1DCE4"/>
            </a:solidFill>
            <a:ln w="9525" cap="flat" cmpd="sng">
              <a:noFill/>
              <a:prstDash val="solid"/>
              <a:round/>
            </a:ln>
          </p:spPr>
          <p:txBody>
            <a:bodyPr rtlCol="0" anchor="ctr"/>
            <a:lstStyle/>
            <a:p>
              <a:pPr algn="ctr"/>
            </a:p>
          </p:txBody>
        </p:sp>
        <p:sp>
          <p:nvSpPr>
            <p:cNvPr id="677" name="曲线"/>
            <p:cNvSpPr/>
            <p:nvPr/>
          </p:nvSpPr>
          <p:spPr>
            <a:xfrm>
              <a:off x="11352193" y="4208775"/>
              <a:ext cx="505655" cy="432657"/>
            </a:xfrm>
            <a:custGeom>
              <a:avLst/>
              <a:gdLst>
                <a:gd name="T1" fmla="*/ 0 w 21600"/>
                <a:gd name="T2" fmla="*/ 0 h 21600"/>
                <a:gd name="T3" fmla="*/ 21600 w 21600"/>
                <a:gd name="T4" fmla="*/ 21600 h 21600"/>
              </a:gdLst>
              <a:ahLst/>
              <a:cxnLst/>
              <a:rect l="T1" t="T2" r="T3" b="T4"/>
              <a:pathLst>
                <a:path w="21600" h="21600">
                  <a:moveTo>
                    <a:pt x="0" y="6210"/>
                  </a:moveTo>
                  <a:cubicBezTo>
                    <a:pt x="4412" y="20790"/>
                    <a:pt x="4412" y="20790"/>
                    <a:pt x="4412" y="20790"/>
                  </a:cubicBezTo>
                  <a:cubicBezTo>
                    <a:pt x="4412" y="21330"/>
                    <a:pt x="5108" y="21600"/>
                    <a:pt x="5573" y="21330"/>
                  </a:cubicBezTo>
                  <a:cubicBezTo>
                    <a:pt x="18580" y="18628"/>
                    <a:pt x="18580" y="18628"/>
                    <a:pt x="18580" y="18628"/>
                  </a:cubicBezTo>
                  <a:cubicBezTo>
                    <a:pt x="21600" y="12689"/>
                    <a:pt x="21600" y="12689"/>
                    <a:pt x="21600" y="12689"/>
                  </a:cubicBezTo>
                  <a:cubicBezTo>
                    <a:pt x="2787" y="0"/>
                    <a:pt x="2787" y="0"/>
                    <a:pt x="2787" y="0"/>
                  </a:cubicBezTo>
                  <a:lnTo>
                    <a:pt x="0" y="6210"/>
                  </a:lnTo>
                  <a:close/>
                </a:path>
              </a:pathLst>
            </a:custGeom>
            <a:solidFill>
              <a:srgbClr val="FEDFD2"/>
            </a:solidFill>
            <a:ln w="9525" cap="flat" cmpd="sng">
              <a:noFill/>
              <a:prstDash val="solid"/>
              <a:round/>
            </a:ln>
          </p:spPr>
          <p:txBody>
            <a:bodyPr rtlCol="0" anchor="ctr"/>
            <a:lstStyle/>
            <a:p>
              <a:pPr algn="ctr"/>
            </a:p>
          </p:txBody>
        </p:sp>
        <p:sp>
          <p:nvSpPr>
            <p:cNvPr id="678" name="曲线"/>
            <p:cNvSpPr/>
            <p:nvPr/>
          </p:nvSpPr>
          <p:spPr>
            <a:xfrm>
              <a:off x="11412137" y="4484469"/>
              <a:ext cx="190128" cy="156961"/>
            </a:xfrm>
            <a:custGeom>
              <a:avLst/>
              <a:gdLst>
                <a:gd name="T1" fmla="*/ 0 w 21600"/>
                <a:gd name="T2" fmla="*/ 0 h 21600"/>
                <a:gd name="T3" fmla="*/ 21600 w 21600"/>
                <a:gd name="T4" fmla="*/ 21600 h 21600"/>
              </a:gdLst>
              <a:ahLst/>
              <a:cxnLst/>
              <a:rect l="T1" t="T2" r="T3" b="T4"/>
              <a:pathLst>
                <a:path w="21600" h="21600">
                  <a:moveTo>
                    <a:pt x="14194" y="2978"/>
                  </a:moveTo>
                  <a:cubicBezTo>
                    <a:pt x="9872" y="0"/>
                    <a:pt x="4937" y="744"/>
                    <a:pt x="0" y="2978"/>
                  </a:cubicBezTo>
                  <a:cubicBezTo>
                    <a:pt x="4937" y="19365"/>
                    <a:pt x="4937" y="19365"/>
                    <a:pt x="4937" y="19365"/>
                  </a:cubicBezTo>
                  <a:cubicBezTo>
                    <a:pt x="4937" y="20855"/>
                    <a:pt x="6786" y="21600"/>
                    <a:pt x="8020" y="20855"/>
                  </a:cubicBezTo>
                  <a:cubicBezTo>
                    <a:pt x="21600" y="17874"/>
                    <a:pt x="21600" y="17874"/>
                    <a:pt x="21600" y="17874"/>
                  </a:cubicBezTo>
                  <a:cubicBezTo>
                    <a:pt x="20980" y="11917"/>
                    <a:pt x="18513" y="5957"/>
                    <a:pt x="14194" y="2978"/>
                  </a:cubicBezTo>
                  <a:close/>
                </a:path>
              </a:pathLst>
            </a:custGeom>
            <a:solidFill>
              <a:srgbClr val="548235"/>
            </a:solidFill>
            <a:ln w="9525" cap="flat" cmpd="sng">
              <a:noFill/>
              <a:prstDash val="solid"/>
              <a:round/>
            </a:ln>
          </p:spPr>
          <p:txBody>
            <a:bodyPr rtlCol="0" anchor="ctr"/>
            <a:lstStyle/>
            <a:p>
              <a:pPr algn="ctr"/>
            </a:p>
          </p:txBody>
        </p:sp>
        <p:sp>
          <p:nvSpPr>
            <p:cNvPr id="679" name="曲线"/>
            <p:cNvSpPr/>
            <p:nvPr/>
          </p:nvSpPr>
          <p:spPr>
            <a:xfrm>
              <a:off x="11352193" y="3678704"/>
              <a:ext cx="505655" cy="654314"/>
            </a:xfrm>
            <a:custGeom>
              <a:avLst/>
              <a:gdLst>
                <a:gd name="T1" fmla="*/ 0 w 21600"/>
                <a:gd name="T2" fmla="*/ 0 h 21600"/>
                <a:gd name="T3" fmla="*/ 21600 w 21600"/>
                <a:gd name="T4" fmla="*/ 21600 h 21600"/>
              </a:gdLst>
              <a:ahLst/>
              <a:cxnLst/>
              <a:rect l="T1" t="T2" r="T3" b="T4"/>
              <a:pathLst>
                <a:path w="21600" h="21600">
                  <a:moveTo>
                    <a:pt x="7664" y="20895"/>
                  </a:moveTo>
                  <a:lnTo>
                    <a:pt x="0" y="21600"/>
                  </a:lnTo>
                  <a:lnTo>
                    <a:pt x="16037" y="0"/>
                  </a:lnTo>
                  <a:lnTo>
                    <a:pt x="21600" y="2316"/>
                  </a:lnTo>
                  <a:lnTo>
                    <a:pt x="7664" y="20895"/>
                  </a:lnTo>
                  <a:close/>
                </a:path>
              </a:pathLst>
            </a:custGeom>
            <a:solidFill>
              <a:schemeClr val="accent6"/>
            </a:solidFill>
            <a:ln w="9525" cap="flat" cmpd="sng">
              <a:noFill/>
              <a:prstDash val="solid"/>
              <a:round/>
            </a:ln>
          </p:spPr>
          <p:txBody>
            <a:bodyPr rtlCol="0" anchor="ctr"/>
            <a:lstStyle/>
            <a:p>
              <a:pPr algn="ctr"/>
            </a:p>
          </p:txBody>
        </p:sp>
        <p:sp>
          <p:nvSpPr>
            <p:cNvPr id="680" name="曲线"/>
            <p:cNvSpPr/>
            <p:nvPr/>
          </p:nvSpPr>
          <p:spPr>
            <a:xfrm>
              <a:off x="11531656" y="3748916"/>
              <a:ext cx="505655" cy="708718"/>
            </a:xfrm>
            <a:custGeom>
              <a:avLst/>
              <a:gdLst>
                <a:gd name="T1" fmla="*/ 0 w 21600"/>
                <a:gd name="T2" fmla="*/ 0 h 21600"/>
                <a:gd name="T3" fmla="*/ 21600 w 21600"/>
                <a:gd name="T4" fmla="*/ 21600 h 21600"/>
              </a:gdLst>
              <a:ahLst/>
              <a:cxnLst/>
              <a:rect l="T1" t="T2" r="T3" b="T4"/>
              <a:pathLst>
                <a:path w="21600" h="21600">
                  <a:moveTo>
                    <a:pt x="7664" y="20278"/>
                  </a:moveTo>
                  <a:lnTo>
                    <a:pt x="1632" y="21600"/>
                  </a:lnTo>
                  <a:lnTo>
                    <a:pt x="0" y="17151"/>
                  </a:lnTo>
                  <a:lnTo>
                    <a:pt x="13931" y="0"/>
                  </a:lnTo>
                  <a:lnTo>
                    <a:pt x="21600" y="3303"/>
                  </a:lnTo>
                  <a:lnTo>
                    <a:pt x="7664" y="20278"/>
                  </a:lnTo>
                  <a:close/>
                </a:path>
              </a:pathLst>
            </a:custGeom>
            <a:solidFill>
              <a:srgbClr val="E2F0D9"/>
            </a:solidFill>
            <a:ln w="9525" cap="flat" cmpd="sng">
              <a:noFill/>
              <a:prstDash val="solid"/>
              <a:round/>
            </a:ln>
          </p:spPr>
          <p:txBody>
            <a:bodyPr rtlCol="0" anchor="ctr"/>
            <a:lstStyle/>
            <a:p>
              <a:pPr algn="ctr"/>
            </a:p>
          </p:txBody>
        </p:sp>
        <p:sp>
          <p:nvSpPr>
            <p:cNvPr id="681" name="曲线"/>
            <p:cNvSpPr/>
            <p:nvPr/>
          </p:nvSpPr>
          <p:spPr>
            <a:xfrm>
              <a:off x="11711120" y="3857356"/>
              <a:ext cx="456746" cy="724523"/>
            </a:xfrm>
            <a:custGeom>
              <a:avLst/>
              <a:gdLst>
                <a:gd name="T1" fmla="*/ 0 w 21600"/>
                <a:gd name="T2" fmla="*/ 0 h 21600"/>
                <a:gd name="T3" fmla="*/ 21600 w 21600"/>
                <a:gd name="T4" fmla="*/ 21600 h 21600"/>
              </a:gdLst>
              <a:ahLst/>
              <a:cxnLst/>
              <a:rect l="T1" t="T2" r="T3" b="T4"/>
              <a:pathLst>
                <a:path w="21600" h="21600">
                  <a:moveTo>
                    <a:pt x="3600" y="21600"/>
                  </a:moveTo>
                  <a:lnTo>
                    <a:pt x="0" y="16600"/>
                  </a:lnTo>
                  <a:lnTo>
                    <a:pt x="15426" y="0"/>
                  </a:lnTo>
                  <a:lnTo>
                    <a:pt x="21600" y="2091"/>
                  </a:lnTo>
                  <a:lnTo>
                    <a:pt x="3600" y="21600"/>
                  </a:lnTo>
                  <a:close/>
                </a:path>
              </a:pathLst>
            </a:custGeom>
            <a:solidFill>
              <a:schemeClr val="accent6"/>
            </a:solidFill>
            <a:ln w="9525" cap="flat" cmpd="sng">
              <a:noFill/>
              <a:prstDash val="solid"/>
              <a:round/>
            </a:ln>
          </p:spPr>
          <p:txBody>
            <a:bodyPr rtlCol="0" anchor="ctr"/>
            <a:lstStyle/>
            <a:p>
              <a:pPr algn="ctr"/>
            </a:p>
          </p:txBody>
        </p:sp>
        <p:sp>
          <p:nvSpPr>
            <p:cNvPr id="682" name="曲线"/>
            <p:cNvSpPr/>
            <p:nvPr/>
          </p:nvSpPr>
          <p:spPr>
            <a:xfrm>
              <a:off x="11727667" y="3614009"/>
              <a:ext cx="472929" cy="313556"/>
            </a:xfrm>
            <a:custGeom>
              <a:avLst/>
              <a:gdLst>
                <a:gd name="T1" fmla="*/ 0 w 21600"/>
                <a:gd name="T2" fmla="*/ 0 h 21600"/>
                <a:gd name="T3" fmla="*/ 21600 w 21600"/>
                <a:gd name="T4" fmla="*/ 21600 h 21600"/>
              </a:gdLst>
              <a:ahLst/>
              <a:cxnLst/>
              <a:rect l="T1" t="T2" r="T3" b="T4"/>
              <a:pathLst>
                <a:path w="21600" h="21600">
                  <a:moveTo>
                    <a:pt x="21600" y="17496"/>
                  </a:moveTo>
                  <a:lnTo>
                    <a:pt x="1730" y="0"/>
                  </a:lnTo>
                  <a:lnTo>
                    <a:pt x="0" y="4456"/>
                  </a:lnTo>
                  <a:lnTo>
                    <a:pt x="20104" y="21600"/>
                  </a:lnTo>
                  <a:lnTo>
                    <a:pt x="21600" y="17496"/>
                  </a:lnTo>
                  <a:close/>
                </a:path>
              </a:pathLst>
            </a:custGeom>
            <a:solidFill>
              <a:srgbClr val="548235"/>
            </a:solidFill>
            <a:ln w="9525" cap="flat" cmpd="sng">
              <a:noFill/>
              <a:prstDash val="solid"/>
              <a:round/>
            </a:ln>
          </p:spPr>
          <p:txBody>
            <a:bodyPr rtlCol="0" anchor="ctr"/>
            <a:lstStyle/>
            <a:p>
              <a:pPr algn="ctr"/>
            </a:p>
          </p:txBody>
        </p:sp>
        <p:sp>
          <p:nvSpPr>
            <p:cNvPr id="683" name="曲线"/>
            <p:cNvSpPr/>
            <p:nvPr/>
          </p:nvSpPr>
          <p:spPr>
            <a:xfrm>
              <a:off x="11765547" y="3484249"/>
              <a:ext cx="511171" cy="383766"/>
            </a:xfrm>
            <a:custGeom>
              <a:avLst/>
              <a:gdLst>
                <a:gd name="T1" fmla="*/ 0 w 21600"/>
                <a:gd name="T2" fmla="*/ 0 h 21600"/>
                <a:gd name="T3" fmla="*/ 21600 w 21600"/>
                <a:gd name="T4" fmla="*/ 21600 h 21600"/>
              </a:gdLst>
              <a:ahLst/>
              <a:cxnLst/>
              <a:rect l="T1" t="T2" r="T3" b="T4"/>
              <a:pathLst>
                <a:path w="21600" h="21600">
                  <a:moveTo>
                    <a:pt x="20220" y="12472"/>
                  </a:moveTo>
                  <a:cubicBezTo>
                    <a:pt x="5054" y="608"/>
                    <a:pt x="5054" y="608"/>
                    <a:pt x="5054" y="608"/>
                  </a:cubicBezTo>
                  <a:cubicBezTo>
                    <a:pt x="4134" y="0"/>
                    <a:pt x="2986" y="304"/>
                    <a:pt x="2526" y="1520"/>
                  </a:cubicBezTo>
                  <a:cubicBezTo>
                    <a:pt x="0" y="7301"/>
                    <a:pt x="0" y="7301"/>
                    <a:pt x="0" y="7301"/>
                  </a:cubicBezTo>
                  <a:cubicBezTo>
                    <a:pt x="18382" y="21600"/>
                    <a:pt x="18382" y="21600"/>
                    <a:pt x="18382" y="21600"/>
                  </a:cubicBezTo>
                  <a:cubicBezTo>
                    <a:pt x="20910" y="15515"/>
                    <a:pt x="20910" y="15515"/>
                    <a:pt x="20910" y="15515"/>
                  </a:cubicBezTo>
                  <a:cubicBezTo>
                    <a:pt x="21598" y="14601"/>
                    <a:pt x="21139" y="13080"/>
                    <a:pt x="20220" y="12472"/>
                  </a:cubicBezTo>
                  <a:close/>
                </a:path>
              </a:pathLst>
            </a:custGeom>
            <a:solidFill>
              <a:schemeClr val="accent6"/>
            </a:solidFill>
            <a:ln w="9525" cap="flat" cmpd="sng">
              <a:noFill/>
              <a:prstDash val="solid"/>
              <a:round/>
            </a:ln>
          </p:spPr>
          <p:txBody>
            <a:bodyPr rtlCol="0" anchor="ctr"/>
            <a:lstStyle/>
            <a:p>
              <a:pPr algn="ctr"/>
            </a:p>
          </p:txBody>
        </p:sp>
      </p:grpSp>
      <p:sp>
        <p:nvSpPr>
          <p:cNvPr id="685" name="矩形"/>
          <p:cNvSpPr/>
          <p:nvPr/>
        </p:nvSpPr>
        <p:spPr>
          <a:xfrm>
            <a:off x="3459674" y="3617848"/>
            <a:ext cx="3344553" cy="655804"/>
          </a:xfrm>
          <a:prstGeom prst="rect">
            <a:avLst/>
          </a:prstGeom>
          <a:noFill/>
          <a:ln w="9525" cap="flat" cmpd="sng">
            <a:noFill/>
            <a:prstDash val="solid"/>
            <a:round/>
          </a:ln>
        </p:spPr>
        <p:txBody>
          <a:bodyPr vert="horz" wrap="square" lIns="73149" tIns="36574" rIns="73149" bIns="36574" anchor="t" anchorCtr="0"/>
          <a:lstStyle/>
          <a:p>
            <a:pPr marL="0" indent="0" algn="l" eaLnBrk="1" latinLnBrk="0" hangingPunct="1">
              <a:lnSpc>
                <a:spcPct val="150000"/>
              </a:lnSpc>
              <a:spcBef>
                <a:spcPts val="0"/>
              </a:spcBef>
              <a:spcAft>
                <a:spcPts val="0"/>
              </a:spcAft>
              <a:buNone/>
            </a:pPr>
            <a:r>
              <a:rPr lang="zh-CN" altLang="en-US" sz="1920" b="0" i="0" u="none" strike="noStrike" kern="1200" cap="none" spc="0" baseline="0">
                <a:solidFill>
                  <a:schemeClr val="tx1"/>
                </a:solidFill>
                <a:latin typeface="Calibri" panose="020F0502020204030204" charset="0"/>
                <a:ea typeface="微软雅黑" panose="020B0503020204020204" charset="-122"/>
                <a:cs typeface="Calibri" panose="020F0502020204030204" charset="0"/>
                <a:sym typeface="微软雅黑" panose="020B0503020204020204" charset="-122"/>
              </a:rPr>
              <a:t>营业收入全国</a:t>
            </a:r>
            <a:r>
              <a:rPr lang="zh-CN" altLang="en-US" sz="2880" b="1"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微软雅黑" panose="020B0503020204020204" charset="-122"/>
              </a:rPr>
              <a:t>第6位</a:t>
            </a:r>
            <a:endParaRPr lang="zh-CN" altLang="en-US" sz="2880" b="1"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686" name="矩形"/>
          <p:cNvSpPr/>
          <p:nvPr/>
        </p:nvSpPr>
        <p:spPr>
          <a:xfrm>
            <a:off x="6302480" y="2122225"/>
            <a:ext cx="3344553" cy="655804"/>
          </a:xfrm>
          <a:prstGeom prst="rect">
            <a:avLst/>
          </a:prstGeom>
          <a:noFill/>
          <a:ln w="9525" cap="flat" cmpd="sng">
            <a:noFill/>
            <a:prstDash val="solid"/>
            <a:round/>
          </a:ln>
        </p:spPr>
        <p:txBody>
          <a:bodyPr vert="horz" wrap="square" lIns="73149" tIns="36574" rIns="73149" bIns="36574" anchor="t" anchorCtr="0"/>
          <a:lstStyle/>
          <a:p>
            <a:pPr marL="0" indent="0" algn="l" eaLnBrk="1" latinLnBrk="0" hangingPunct="1">
              <a:lnSpc>
                <a:spcPct val="150000"/>
              </a:lnSpc>
              <a:spcBef>
                <a:spcPts val="0"/>
              </a:spcBef>
              <a:spcAft>
                <a:spcPts val="0"/>
              </a:spcAft>
              <a:buNone/>
            </a:pP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营业利润全国</a:t>
            </a:r>
            <a:r>
              <a:rPr lang="zh-CN" altLang="en-US" sz="2880" b="1" i="0" u="none" strike="noStrike" kern="1200" cap="none" spc="0" baseline="0">
                <a:solidFill>
                  <a:srgbClr val="548235"/>
                </a:solidFill>
                <a:latin typeface="黑体" panose="02010609060101010101" charset="-122"/>
                <a:ea typeface="黑体" panose="02010609060101010101" charset="-122"/>
                <a:cs typeface="黑体" panose="02010609060101010101" charset="-122"/>
              </a:rPr>
              <a:t>第4位</a:t>
            </a:r>
            <a:endParaRPr lang="zh-CN" altLang="en-US" sz="2880" b="1" i="0" u="none" strike="noStrike" kern="1200" cap="none" spc="0" baseline="0">
              <a:solidFill>
                <a:srgbClr val="548235"/>
              </a:solidFill>
              <a:latin typeface="黑体" panose="02010609060101010101" charset="-122"/>
              <a:ea typeface="黑体" panose="02010609060101010101" charset="-122"/>
              <a:cs typeface="黑体" panose="02010609060101010101" charset="-122"/>
            </a:endParaRPr>
          </a:p>
        </p:txBody>
      </p:sp>
      <p:sp>
        <p:nvSpPr>
          <p:cNvPr id="687" name="矩形"/>
          <p:cNvSpPr/>
          <p:nvPr/>
        </p:nvSpPr>
        <p:spPr>
          <a:xfrm>
            <a:off x="1267519" y="6137440"/>
            <a:ext cx="11691685" cy="520065"/>
          </a:xfrm>
          <a:prstGeom prst="rect">
            <a:avLst/>
          </a:prstGeom>
          <a:noFill/>
          <a:ln w="9525" cap="flat" cmpd="sng">
            <a:noFill/>
            <a:prstDash val="solid"/>
            <a:miter/>
          </a:ln>
        </p:spPr>
        <p:txBody>
          <a:bodyPr vert="horz" wrap="none" lIns="91440" tIns="45720" rIns="91440" bIns="45720" anchor="t" anchorCtr="0">
            <a:spAutoFit/>
          </a:bodyPr>
          <a:lstStyle/>
          <a:p>
            <a:pPr marL="0" indent="0" algn="r">
              <a:lnSpc>
                <a:spcPct val="100000"/>
              </a:lnSpc>
              <a:spcBef>
                <a:spcPts val="0"/>
              </a:spcBef>
              <a:spcAft>
                <a:spcPts val="0"/>
              </a:spcAft>
              <a:buNone/>
            </a:pPr>
            <a:r>
              <a:rPr lang="zh-CN" altLang="en-US" sz="2800" b="1" i="0" u="none" strike="noStrike" kern="1200" cap="none" spc="0" baseline="0">
                <a:solidFill>
                  <a:schemeClr val="accent5"/>
                </a:solidFill>
                <a:effectLst>
                  <a:outerShdw blurRad="38100" dist="38100" dir="2700000" algn="tl">
                    <a:srgbClr val="F2F2F2">
                      <a:alpha val="43000"/>
                    </a:srgbClr>
                  </a:outerShdw>
                </a:effectLst>
                <a:latin typeface="黑体" panose="02010609060101010101" charset="-122"/>
                <a:ea typeface="黑体" panose="02010609060101010101" charset="-122"/>
                <a:cs typeface="黑体" panose="02010609060101010101" charset="-122"/>
              </a:rPr>
              <a:t>“</a:t>
            </a:r>
            <a:r>
              <a:rPr lang="zh-CN" altLang="en-US" sz="2800" b="1" i="0" u="none" strike="noStrike" kern="1200" cap="none" spc="0" baseline="0">
                <a:solidFill>
                  <a:schemeClr val="accent5"/>
                </a:solidFill>
                <a:effectLst>
                  <a:outerShdw blurRad="38100" dist="38100" dir="2700000" algn="tl">
                    <a:srgbClr val="F2F2F2">
                      <a:alpha val="43000"/>
                    </a:srgbClr>
                  </a:outerShdw>
                </a:effectLst>
                <a:latin typeface="黑体" panose="02010609060101010101" charset="-122"/>
                <a:ea typeface="黑体" panose="02010609060101010101" charset="-122"/>
                <a:cs typeface="黑体" panose="02010609060101010101" charset="-122"/>
                <a:sym typeface="微软雅黑" panose="020B0503020204020204" charset="-122"/>
              </a:rPr>
              <a:t>文明单位”、“工人先锋号”、“青年文明号"等</a:t>
            </a:r>
            <a:r>
              <a:rPr lang="en-US" altLang="zh-CN" sz="2800" b="1" i="0" u="none" strike="noStrike" kern="1200" cap="none" spc="0" baseline="0">
                <a:solidFill>
                  <a:schemeClr val="accent5"/>
                </a:solidFill>
                <a:effectLst>
                  <a:outerShdw blurRad="38100" dist="38100" dir="2700000" algn="tl">
                    <a:srgbClr val="F2F2F2">
                      <a:alpha val="43000"/>
                    </a:srgbClr>
                  </a:outerShdw>
                </a:effectLst>
                <a:latin typeface="黑体" panose="02010609060101010101" charset="-122"/>
                <a:ea typeface="黑体" panose="02010609060101010101" charset="-122"/>
                <a:cs typeface="黑体" panose="02010609060101010101" charset="-122"/>
              </a:rPr>
              <a:t>6</a:t>
            </a:r>
            <a:r>
              <a:rPr lang="en-US" altLang="zh-CN" sz="2800" b="1" i="0" u="none" strike="noStrike" kern="1200" cap="none" spc="0" baseline="0">
                <a:solidFill>
                  <a:schemeClr val="accent5"/>
                </a:solidFill>
                <a:effectLst>
                  <a:outerShdw blurRad="38100" dist="38100" dir="2700000" algn="tl">
                    <a:srgbClr val="F2F2F2">
                      <a:alpha val="43000"/>
                    </a:srgbClr>
                  </a:outerShdw>
                </a:effectLst>
                <a:latin typeface="黑体" panose="02010609060101010101" charset="-122"/>
                <a:ea typeface="黑体" panose="02010609060101010101" charset="-122"/>
                <a:cs typeface="黑体" panose="02010609060101010101" charset="-122"/>
                <a:sym typeface="微软雅黑" panose="020B0503020204020204" charset="-122"/>
              </a:rPr>
              <a:t>0余项国家及省级荣誉</a:t>
            </a:r>
            <a:endParaRPr lang="zh-CN" altLang="en-US" sz="2800" b="1" i="0" u="none" strike="noStrike" kern="1200" cap="none" spc="0" baseline="0">
              <a:solidFill>
                <a:schemeClr val="accent5"/>
              </a:solidFill>
              <a:effectLst>
                <a:outerShdw blurRad="38100" dist="38100" dir="2700000" algn="tl">
                  <a:srgbClr val="F2F2F2">
                    <a:alpha val="43000"/>
                  </a:srgbClr>
                </a:outerShdw>
              </a:effectLst>
              <a:latin typeface="黑体" panose="02010609060101010101" charset="-122"/>
              <a:ea typeface="黑体" panose="02010609060101010101" charset="-122"/>
              <a:cs typeface="黑体" panose="02010609060101010101" charset="-122"/>
              <a:sym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图片" descr="元素"/>
          <p:cNvPicPr>
            <a:picLocks noChangeAspect="1"/>
          </p:cNvPicPr>
          <p:nvPr/>
        </p:nvPicPr>
        <p:blipFill>
          <a:blip r:embed="rId1"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692"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企业愿景</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
        <p:nvSpPr>
          <p:cNvPr id="693" name="椭圆"/>
          <p:cNvSpPr/>
          <p:nvPr/>
        </p:nvSpPr>
        <p:spPr>
          <a:xfrm>
            <a:off x="5048885" y="1936115"/>
            <a:ext cx="4608830" cy="4608830"/>
          </a:xfrm>
          <a:prstGeom prst="ellipse">
            <a:avLst/>
          </a:prstGeom>
          <a:gradFill rotWithShape="1">
            <a:gsLst>
              <a:gs pos="90000">
                <a:srgbClr val="A2D1F2">
                  <a:alpha val="100000"/>
                </a:srgbClr>
              </a:gs>
              <a:gs pos="0">
                <a:srgbClr val="FDD96B">
                  <a:alpha val="100000"/>
                </a:srgbClr>
              </a:gs>
            </a:gsLst>
            <a:lin ang="18900000" scaled="1"/>
          </a:gradFill>
          <a:ln w="12700" cap="flat" cmpd="sng">
            <a:noFill/>
            <a:prstDash val="solid"/>
            <a:round/>
          </a:ln>
          <a:effectLst>
            <a:glow rad="1803400">
              <a:srgbClr val="8FAADC">
                <a:alpha val="34000"/>
              </a:srgbClr>
            </a:glow>
            <a:outerShdw blurRad="1270000" dist="2540000" dir="1200000" sx="84000" sy="84000" algn="ctr" rotWithShape="0">
              <a:srgbClr val="FCB902">
                <a:alpha val="29803"/>
              </a:srgbClr>
            </a:outerShdw>
          </a:effectLst>
        </p:spPr>
        <p:txBody>
          <a:bodyPr rtlCol="0" anchor="ctr"/>
          <a:lstStyle/>
          <a:p>
            <a:pPr algn="ctr"/>
          </a:p>
        </p:txBody>
      </p:sp>
      <p:sp>
        <p:nvSpPr>
          <p:cNvPr id="694" name="矩形"/>
          <p:cNvSpPr/>
          <p:nvPr/>
        </p:nvSpPr>
        <p:spPr>
          <a:xfrm>
            <a:off x="7275829" y="2438400"/>
            <a:ext cx="2416175" cy="371473"/>
          </a:xfrm>
          <a:prstGeom prst="rect">
            <a:avLst/>
          </a:prstGeom>
          <a:solidFill>
            <a:srgbClr val="FAFCF5"/>
          </a:solidFill>
          <a:ln w="9525" cap="flat" cmpd="sng">
            <a:noFill/>
            <a:prstDash val="solid"/>
            <a:round/>
          </a:ln>
        </p:spPr>
        <p:txBody>
          <a:bodyPr rtlCol="0" anchor="ctr"/>
          <a:lstStyle/>
          <a:p>
            <a:pPr algn="ctr"/>
          </a:p>
        </p:txBody>
      </p:sp>
      <p:sp>
        <p:nvSpPr>
          <p:cNvPr id="695" name="曲线"/>
          <p:cNvSpPr/>
          <p:nvPr/>
        </p:nvSpPr>
        <p:spPr>
          <a:xfrm>
            <a:off x="7441565" y="2490470"/>
            <a:ext cx="267334" cy="269875"/>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21600"/>
                </a:lnTo>
                <a:close/>
                <a:moveTo>
                  <a:pt x="1503" y="19831"/>
                </a:moveTo>
                <a:lnTo>
                  <a:pt x="19685" y="19831"/>
                </a:lnTo>
                <a:lnTo>
                  <a:pt x="19685" y="1766"/>
                </a:lnTo>
                <a:lnTo>
                  <a:pt x="1503" y="1766"/>
                </a:lnTo>
                <a:lnTo>
                  <a:pt x="1503" y="19831"/>
                </a:lnTo>
                <a:close/>
              </a:path>
            </a:pathLst>
          </a:custGeom>
          <a:solidFill>
            <a:srgbClr val="D5D8CE"/>
          </a:solidFill>
          <a:ln w="9525" cap="flat" cmpd="sng">
            <a:noFill/>
            <a:prstDash val="solid"/>
            <a:round/>
          </a:ln>
        </p:spPr>
        <p:txBody>
          <a:bodyPr rtlCol="0" anchor="ctr"/>
          <a:lstStyle/>
          <a:p>
            <a:pPr algn="ctr"/>
          </a:p>
        </p:txBody>
      </p:sp>
      <p:sp>
        <p:nvSpPr>
          <p:cNvPr id="696" name="矩形"/>
          <p:cNvSpPr/>
          <p:nvPr/>
        </p:nvSpPr>
        <p:spPr>
          <a:xfrm>
            <a:off x="7793990" y="2499360"/>
            <a:ext cx="1708150" cy="56514"/>
          </a:xfrm>
          <a:prstGeom prst="rect">
            <a:avLst/>
          </a:prstGeom>
          <a:solidFill>
            <a:srgbClr val="D5D8CE"/>
          </a:solidFill>
          <a:ln w="9525" cap="flat" cmpd="sng">
            <a:noFill/>
            <a:prstDash val="solid"/>
            <a:round/>
          </a:ln>
        </p:spPr>
        <p:txBody>
          <a:bodyPr rtlCol="0" anchor="ctr"/>
          <a:lstStyle/>
          <a:p>
            <a:pPr algn="ctr"/>
          </a:p>
        </p:txBody>
      </p:sp>
      <p:sp>
        <p:nvSpPr>
          <p:cNvPr id="697" name="矩形"/>
          <p:cNvSpPr/>
          <p:nvPr/>
        </p:nvSpPr>
        <p:spPr>
          <a:xfrm>
            <a:off x="7793990" y="2597785"/>
            <a:ext cx="1405888" cy="56514"/>
          </a:xfrm>
          <a:prstGeom prst="rect">
            <a:avLst/>
          </a:prstGeom>
          <a:solidFill>
            <a:srgbClr val="D5D8CE"/>
          </a:solidFill>
          <a:ln w="9525" cap="flat" cmpd="sng">
            <a:noFill/>
            <a:prstDash val="solid"/>
            <a:round/>
          </a:ln>
        </p:spPr>
        <p:txBody>
          <a:bodyPr rtlCol="0" anchor="ctr"/>
          <a:lstStyle/>
          <a:p>
            <a:pPr algn="ctr"/>
          </a:p>
        </p:txBody>
      </p:sp>
      <p:sp>
        <p:nvSpPr>
          <p:cNvPr id="698" name="矩形"/>
          <p:cNvSpPr/>
          <p:nvPr/>
        </p:nvSpPr>
        <p:spPr>
          <a:xfrm>
            <a:off x="7793990" y="2692400"/>
            <a:ext cx="1246503" cy="53974"/>
          </a:xfrm>
          <a:prstGeom prst="rect">
            <a:avLst/>
          </a:prstGeom>
          <a:solidFill>
            <a:srgbClr val="D5D8CE"/>
          </a:solidFill>
          <a:ln w="9525" cap="flat" cmpd="sng">
            <a:noFill/>
            <a:prstDash val="solid"/>
            <a:round/>
          </a:ln>
        </p:spPr>
        <p:txBody>
          <a:bodyPr rtlCol="0" anchor="ctr"/>
          <a:lstStyle/>
          <a:p>
            <a:pPr algn="ctr"/>
          </a:p>
        </p:txBody>
      </p:sp>
      <p:sp>
        <p:nvSpPr>
          <p:cNvPr id="699" name="曲线"/>
          <p:cNvSpPr/>
          <p:nvPr/>
        </p:nvSpPr>
        <p:spPr>
          <a:xfrm>
            <a:off x="4714875" y="4302760"/>
            <a:ext cx="104773" cy="67945"/>
          </a:xfrm>
          <a:custGeom>
            <a:avLst/>
            <a:gdLst>
              <a:gd name="T1" fmla="*/ 0 w 21600"/>
              <a:gd name="T2" fmla="*/ 0 h 21600"/>
              <a:gd name="T3" fmla="*/ 21600 w 21600"/>
              <a:gd name="T4" fmla="*/ 21600 h 21600"/>
            </a:gdLst>
            <a:ahLst/>
            <a:cxnLst/>
            <a:rect l="T1" t="T2" r="T3" b="T4"/>
            <a:pathLst>
              <a:path w="21600" h="21600">
                <a:moveTo>
                  <a:pt x="8709" y="0"/>
                </a:moveTo>
                <a:lnTo>
                  <a:pt x="0" y="21600"/>
                </a:lnTo>
                <a:lnTo>
                  <a:pt x="17418" y="21600"/>
                </a:lnTo>
                <a:lnTo>
                  <a:pt x="21600" y="13498"/>
                </a:lnTo>
                <a:lnTo>
                  <a:pt x="8709" y="0"/>
                </a:lnTo>
                <a:close/>
              </a:path>
            </a:pathLst>
          </a:custGeom>
          <a:solidFill>
            <a:srgbClr val="D0D4C8"/>
          </a:solidFill>
          <a:ln w="9525" cap="flat" cmpd="sng">
            <a:noFill/>
            <a:prstDash val="solid"/>
            <a:round/>
          </a:ln>
        </p:spPr>
        <p:txBody>
          <a:bodyPr rtlCol="0" anchor="ctr"/>
          <a:lstStyle/>
          <a:p>
            <a:pPr algn="ctr"/>
          </a:p>
        </p:txBody>
      </p:sp>
      <p:sp>
        <p:nvSpPr>
          <p:cNvPr id="700" name="曲线"/>
          <p:cNvSpPr/>
          <p:nvPr/>
        </p:nvSpPr>
        <p:spPr>
          <a:xfrm>
            <a:off x="4850765" y="4438015"/>
            <a:ext cx="104775" cy="67945"/>
          </a:xfrm>
          <a:custGeom>
            <a:avLst/>
            <a:gdLst>
              <a:gd name="T1" fmla="*/ 0 w 21600"/>
              <a:gd name="T2" fmla="*/ 0 h 21600"/>
              <a:gd name="T3" fmla="*/ 21600 w 21600"/>
              <a:gd name="T4" fmla="*/ 21600 h 21600"/>
            </a:gdLst>
            <a:ahLst/>
            <a:cxnLst/>
            <a:rect l="T1" t="T2" r="T3" b="T4"/>
            <a:pathLst>
              <a:path w="21600" h="21600">
                <a:moveTo>
                  <a:pt x="8707" y="0"/>
                </a:moveTo>
                <a:lnTo>
                  <a:pt x="0" y="21600"/>
                </a:lnTo>
                <a:lnTo>
                  <a:pt x="17419" y="21600"/>
                </a:lnTo>
                <a:lnTo>
                  <a:pt x="21600" y="13498"/>
                </a:lnTo>
                <a:lnTo>
                  <a:pt x="8707" y="0"/>
                </a:lnTo>
              </a:path>
            </a:pathLst>
          </a:custGeom>
          <a:noFill/>
          <a:ln w="9525" cap="flat" cmpd="sng">
            <a:noFill/>
            <a:prstDash val="solid"/>
            <a:round/>
          </a:ln>
        </p:spPr>
        <p:txBody>
          <a:bodyPr rtlCol="0" anchor="ctr"/>
          <a:lstStyle/>
          <a:p>
            <a:pPr algn="ctr"/>
          </a:p>
        </p:txBody>
      </p:sp>
      <p:sp>
        <p:nvSpPr>
          <p:cNvPr id="701" name="曲线"/>
          <p:cNvSpPr/>
          <p:nvPr/>
        </p:nvSpPr>
        <p:spPr>
          <a:xfrm>
            <a:off x="4220210" y="4423410"/>
            <a:ext cx="2419984" cy="371473"/>
          </a:xfrm>
          <a:custGeom>
            <a:avLst/>
            <a:gdLst>
              <a:gd name="T1" fmla="*/ 0 w 21600"/>
              <a:gd name="T2" fmla="*/ 0 h 21600"/>
              <a:gd name="T3" fmla="*/ 21600 w 21600"/>
              <a:gd name="T4" fmla="*/ 21600 h 21600"/>
            </a:gdLst>
            <a:ahLst/>
            <a:cxnLst/>
            <a:rect l="T1" t="T2" r="T3" b="T4"/>
            <a:pathLst>
              <a:path w="21600" h="21600">
                <a:moveTo>
                  <a:pt x="408" y="0"/>
                </a:moveTo>
                <a:lnTo>
                  <a:pt x="0" y="0"/>
                </a:lnTo>
                <a:lnTo>
                  <a:pt x="0" y="21600"/>
                </a:lnTo>
                <a:lnTo>
                  <a:pt x="21600" y="21600"/>
                </a:lnTo>
                <a:lnTo>
                  <a:pt x="21600" y="18541"/>
                </a:lnTo>
                <a:lnTo>
                  <a:pt x="408" y="18541"/>
                </a:lnTo>
                <a:lnTo>
                  <a:pt x="408" y="0"/>
                </a:lnTo>
                <a:close/>
              </a:path>
            </a:pathLst>
          </a:custGeom>
          <a:solidFill>
            <a:srgbClr val="DDE0D4"/>
          </a:solidFill>
          <a:ln w="9525" cap="flat" cmpd="sng">
            <a:noFill/>
            <a:prstDash val="solid"/>
            <a:round/>
          </a:ln>
        </p:spPr>
        <p:txBody>
          <a:bodyPr rtlCol="0" anchor="ctr"/>
          <a:lstStyle/>
          <a:p>
            <a:pPr algn="ctr"/>
          </a:p>
        </p:txBody>
      </p:sp>
      <p:sp>
        <p:nvSpPr>
          <p:cNvPr id="702" name="曲线"/>
          <p:cNvSpPr/>
          <p:nvPr/>
        </p:nvSpPr>
        <p:spPr>
          <a:xfrm>
            <a:off x="4356100" y="4558665"/>
            <a:ext cx="2419985" cy="371474"/>
          </a:xfrm>
          <a:custGeom>
            <a:avLst/>
            <a:gdLst>
              <a:gd name="T1" fmla="*/ 0 w 21600"/>
              <a:gd name="T2" fmla="*/ 0 h 21600"/>
              <a:gd name="T3" fmla="*/ 21600 w 21600"/>
              <a:gd name="T4" fmla="*/ 21600 h 21600"/>
            </a:gdLst>
            <a:ahLst/>
            <a:cxnLst/>
            <a:rect l="T1" t="T2" r="T3" b="T4"/>
            <a:pathLst>
              <a:path w="21600" h="21600">
                <a:moveTo>
                  <a:pt x="408" y="0"/>
                </a:moveTo>
                <a:lnTo>
                  <a:pt x="0" y="0"/>
                </a:lnTo>
                <a:lnTo>
                  <a:pt x="0" y="21600"/>
                </a:lnTo>
                <a:lnTo>
                  <a:pt x="21600" y="21600"/>
                </a:lnTo>
                <a:lnTo>
                  <a:pt x="21600" y="18542"/>
                </a:lnTo>
                <a:lnTo>
                  <a:pt x="408" y="18542"/>
                </a:lnTo>
                <a:lnTo>
                  <a:pt x="408" y="0"/>
                </a:lnTo>
              </a:path>
            </a:pathLst>
          </a:custGeom>
          <a:noFill/>
          <a:ln w="9525" cap="flat" cmpd="sng">
            <a:noFill/>
            <a:prstDash val="solid"/>
            <a:round/>
          </a:ln>
        </p:spPr>
        <p:txBody>
          <a:bodyPr rtlCol="0" anchor="ctr"/>
          <a:lstStyle/>
          <a:p>
            <a:pPr algn="ctr"/>
          </a:p>
        </p:txBody>
      </p:sp>
      <p:sp>
        <p:nvSpPr>
          <p:cNvPr id="703" name="矩形"/>
          <p:cNvSpPr/>
          <p:nvPr/>
        </p:nvSpPr>
        <p:spPr>
          <a:xfrm>
            <a:off x="4266565" y="4370705"/>
            <a:ext cx="2416175" cy="371473"/>
          </a:xfrm>
          <a:prstGeom prst="rect">
            <a:avLst/>
          </a:prstGeom>
          <a:solidFill>
            <a:srgbClr val="FAFCF5"/>
          </a:solidFill>
          <a:ln w="9525" cap="flat" cmpd="sng">
            <a:noFill/>
            <a:prstDash val="solid"/>
            <a:round/>
          </a:ln>
        </p:spPr>
        <p:txBody>
          <a:bodyPr rtlCol="0" anchor="ctr"/>
          <a:lstStyle/>
          <a:p>
            <a:pPr algn="ctr"/>
          </a:p>
        </p:txBody>
      </p:sp>
      <p:sp>
        <p:nvSpPr>
          <p:cNvPr id="704" name="矩形"/>
          <p:cNvSpPr/>
          <p:nvPr/>
        </p:nvSpPr>
        <p:spPr>
          <a:xfrm>
            <a:off x="4401820" y="4505960"/>
            <a:ext cx="2416175" cy="371475"/>
          </a:xfrm>
          <a:prstGeom prst="rect">
            <a:avLst/>
          </a:prstGeom>
          <a:noFill/>
          <a:ln w="9525" cap="flat" cmpd="sng">
            <a:noFill/>
            <a:prstDash val="solid"/>
            <a:round/>
          </a:ln>
        </p:spPr>
        <p:txBody>
          <a:bodyPr rtlCol="0" anchor="ctr"/>
          <a:lstStyle/>
          <a:p>
            <a:pPr algn="ctr"/>
          </a:p>
        </p:txBody>
      </p:sp>
      <p:sp>
        <p:nvSpPr>
          <p:cNvPr id="705" name="曲线"/>
          <p:cNvSpPr/>
          <p:nvPr/>
        </p:nvSpPr>
        <p:spPr>
          <a:xfrm>
            <a:off x="4432300" y="4423410"/>
            <a:ext cx="267335" cy="269875"/>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21600"/>
                </a:lnTo>
                <a:close/>
                <a:moveTo>
                  <a:pt x="1503" y="19831"/>
                </a:moveTo>
                <a:lnTo>
                  <a:pt x="19685" y="19831"/>
                </a:lnTo>
                <a:lnTo>
                  <a:pt x="19685" y="1766"/>
                </a:lnTo>
                <a:lnTo>
                  <a:pt x="1503" y="1766"/>
                </a:lnTo>
                <a:lnTo>
                  <a:pt x="1503" y="19831"/>
                </a:lnTo>
                <a:close/>
              </a:path>
            </a:pathLst>
          </a:custGeom>
          <a:solidFill>
            <a:srgbClr val="D5D8CE"/>
          </a:solidFill>
          <a:ln w="9525" cap="flat" cmpd="sng">
            <a:noFill/>
            <a:prstDash val="solid"/>
            <a:round/>
          </a:ln>
        </p:spPr>
        <p:txBody>
          <a:bodyPr rtlCol="0" anchor="ctr"/>
          <a:lstStyle/>
          <a:p>
            <a:pPr algn="ctr"/>
          </a:p>
        </p:txBody>
      </p:sp>
      <p:sp>
        <p:nvSpPr>
          <p:cNvPr id="706" name="曲线"/>
          <p:cNvSpPr/>
          <p:nvPr/>
        </p:nvSpPr>
        <p:spPr>
          <a:xfrm>
            <a:off x="4568190" y="4558665"/>
            <a:ext cx="267335" cy="269875"/>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21600"/>
                </a:lnTo>
                <a:close/>
                <a:moveTo>
                  <a:pt x="1503" y="19831"/>
                </a:moveTo>
                <a:lnTo>
                  <a:pt x="19685" y="19831"/>
                </a:lnTo>
                <a:lnTo>
                  <a:pt x="19685" y="1766"/>
                </a:lnTo>
                <a:lnTo>
                  <a:pt x="1503" y="1766"/>
                </a:lnTo>
                <a:lnTo>
                  <a:pt x="1503" y="19831"/>
                </a:lnTo>
                <a:close/>
              </a:path>
            </a:pathLst>
          </a:custGeom>
          <a:noFill/>
          <a:ln w="9525" cap="flat" cmpd="sng">
            <a:noFill/>
            <a:prstDash val="solid"/>
            <a:round/>
          </a:ln>
        </p:spPr>
        <p:txBody>
          <a:bodyPr rtlCol="0" anchor="ctr"/>
          <a:lstStyle/>
          <a:p>
            <a:pPr algn="ctr"/>
          </a:p>
        </p:txBody>
      </p:sp>
      <p:sp>
        <p:nvSpPr>
          <p:cNvPr id="707" name="矩形"/>
          <p:cNvSpPr/>
          <p:nvPr/>
        </p:nvSpPr>
        <p:spPr>
          <a:xfrm>
            <a:off x="4784725" y="4433570"/>
            <a:ext cx="1708149" cy="53974"/>
          </a:xfrm>
          <a:prstGeom prst="rect">
            <a:avLst/>
          </a:prstGeom>
          <a:solidFill>
            <a:srgbClr val="D5D8CE"/>
          </a:solidFill>
          <a:ln w="9525" cap="flat" cmpd="sng">
            <a:noFill/>
            <a:prstDash val="solid"/>
            <a:round/>
          </a:ln>
        </p:spPr>
        <p:txBody>
          <a:bodyPr rtlCol="0" anchor="ctr"/>
          <a:lstStyle/>
          <a:p>
            <a:pPr algn="ctr"/>
          </a:p>
        </p:txBody>
      </p:sp>
      <p:sp>
        <p:nvSpPr>
          <p:cNvPr id="708" name="矩形"/>
          <p:cNvSpPr/>
          <p:nvPr/>
        </p:nvSpPr>
        <p:spPr>
          <a:xfrm>
            <a:off x="4784725" y="4530090"/>
            <a:ext cx="908050" cy="56514"/>
          </a:xfrm>
          <a:prstGeom prst="rect">
            <a:avLst/>
          </a:prstGeom>
          <a:solidFill>
            <a:srgbClr val="D5D8CE"/>
          </a:solidFill>
          <a:ln w="9525" cap="flat" cmpd="sng">
            <a:noFill/>
            <a:prstDash val="solid"/>
            <a:round/>
          </a:ln>
        </p:spPr>
        <p:txBody>
          <a:bodyPr rtlCol="0" anchor="ctr"/>
          <a:lstStyle/>
          <a:p>
            <a:pPr algn="ctr"/>
          </a:p>
        </p:txBody>
      </p:sp>
      <p:sp>
        <p:nvSpPr>
          <p:cNvPr id="709" name="矩形"/>
          <p:cNvSpPr/>
          <p:nvPr/>
        </p:nvSpPr>
        <p:spPr>
          <a:xfrm>
            <a:off x="4784725" y="4624705"/>
            <a:ext cx="1246505" cy="56514"/>
          </a:xfrm>
          <a:prstGeom prst="rect">
            <a:avLst/>
          </a:prstGeom>
          <a:solidFill>
            <a:srgbClr val="D5D8CE"/>
          </a:solidFill>
          <a:ln w="9525" cap="flat" cmpd="sng">
            <a:noFill/>
            <a:prstDash val="solid"/>
            <a:round/>
          </a:ln>
        </p:spPr>
        <p:txBody>
          <a:bodyPr rtlCol="0" anchor="ctr"/>
          <a:lstStyle/>
          <a:p>
            <a:pPr algn="ctr"/>
          </a:p>
        </p:txBody>
      </p:sp>
      <p:sp>
        <p:nvSpPr>
          <p:cNvPr id="710" name="曲线"/>
          <p:cNvSpPr/>
          <p:nvPr/>
        </p:nvSpPr>
        <p:spPr>
          <a:xfrm>
            <a:off x="4986020" y="4573905"/>
            <a:ext cx="104775" cy="67945"/>
          </a:xfrm>
          <a:custGeom>
            <a:avLst/>
            <a:gdLst>
              <a:gd name="T1" fmla="*/ 0 w 21600"/>
              <a:gd name="T2" fmla="*/ 0 h 21600"/>
              <a:gd name="T3" fmla="*/ 21600 w 21600"/>
              <a:gd name="T4" fmla="*/ 21600 h 21600"/>
            </a:gdLst>
            <a:ahLst/>
            <a:cxnLst/>
            <a:rect l="T1" t="T2" r="T3" b="T4"/>
            <a:pathLst>
              <a:path w="21600" h="21600">
                <a:moveTo>
                  <a:pt x="8707" y="0"/>
                </a:moveTo>
                <a:lnTo>
                  <a:pt x="0" y="21600"/>
                </a:lnTo>
                <a:lnTo>
                  <a:pt x="17419" y="21600"/>
                </a:lnTo>
                <a:lnTo>
                  <a:pt x="21600" y="13498"/>
                </a:lnTo>
                <a:lnTo>
                  <a:pt x="8707" y="0"/>
                </a:lnTo>
                <a:close/>
              </a:path>
            </a:pathLst>
          </a:custGeom>
          <a:solidFill>
            <a:srgbClr val="D0D4C8"/>
          </a:solidFill>
          <a:ln w="9525" cap="flat" cmpd="sng">
            <a:noFill/>
            <a:prstDash val="solid"/>
            <a:round/>
          </a:ln>
        </p:spPr>
        <p:txBody>
          <a:bodyPr rtlCol="0" anchor="ctr"/>
          <a:lstStyle/>
          <a:p>
            <a:pPr algn="ctr"/>
          </a:p>
        </p:txBody>
      </p:sp>
      <p:sp>
        <p:nvSpPr>
          <p:cNvPr id="711" name="曲线"/>
          <p:cNvSpPr/>
          <p:nvPr/>
        </p:nvSpPr>
        <p:spPr>
          <a:xfrm>
            <a:off x="5121275" y="4709160"/>
            <a:ext cx="104775" cy="67945"/>
          </a:xfrm>
          <a:custGeom>
            <a:avLst/>
            <a:gdLst>
              <a:gd name="T1" fmla="*/ 0 w 21600"/>
              <a:gd name="T2" fmla="*/ 0 h 21600"/>
              <a:gd name="T3" fmla="*/ 21600 w 21600"/>
              <a:gd name="T4" fmla="*/ 21600 h 21600"/>
            </a:gdLst>
            <a:ahLst/>
            <a:cxnLst/>
            <a:rect l="T1" t="T2" r="T3" b="T4"/>
            <a:pathLst>
              <a:path w="21600" h="21600">
                <a:moveTo>
                  <a:pt x="8707" y="0"/>
                </a:moveTo>
                <a:lnTo>
                  <a:pt x="0" y="21600"/>
                </a:lnTo>
                <a:lnTo>
                  <a:pt x="17419" y="21600"/>
                </a:lnTo>
                <a:lnTo>
                  <a:pt x="21600" y="13498"/>
                </a:lnTo>
                <a:lnTo>
                  <a:pt x="8707" y="0"/>
                </a:lnTo>
              </a:path>
            </a:pathLst>
          </a:custGeom>
          <a:noFill/>
          <a:ln w="9525" cap="flat" cmpd="sng">
            <a:noFill/>
            <a:prstDash val="solid"/>
            <a:round/>
          </a:ln>
        </p:spPr>
        <p:txBody>
          <a:bodyPr rtlCol="0" anchor="ctr"/>
          <a:lstStyle/>
          <a:p>
            <a:pPr algn="ctr"/>
          </a:p>
        </p:txBody>
      </p:sp>
      <p:sp>
        <p:nvSpPr>
          <p:cNvPr id="712" name="曲线"/>
          <p:cNvSpPr/>
          <p:nvPr/>
        </p:nvSpPr>
        <p:spPr>
          <a:xfrm>
            <a:off x="4362450" y="4370705"/>
            <a:ext cx="436880" cy="335279"/>
          </a:xfrm>
          <a:custGeom>
            <a:avLst/>
            <a:gdLst>
              <a:gd name="T1" fmla="*/ 0 w 21600"/>
              <a:gd name="T2" fmla="*/ 0 h 21600"/>
              <a:gd name="T3" fmla="*/ 21600 w 21600"/>
              <a:gd name="T4" fmla="*/ 21600 h 21600"/>
            </a:gdLst>
            <a:ahLst/>
            <a:cxnLst/>
            <a:rect l="T1" t="T2" r="T3" b="T4"/>
            <a:pathLst>
              <a:path w="21600" h="21600">
                <a:moveTo>
                  <a:pt x="10211" y="20725"/>
                </a:moveTo>
                <a:lnTo>
                  <a:pt x="9040" y="20725"/>
                </a:lnTo>
                <a:lnTo>
                  <a:pt x="9711" y="21600"/>
                </a:lnTo>
                <a:lnTo>
                  <a:pt x="10211" y="20725"/>
                </a:lnTo>
                <a:close/>
                <a:moveTo>
                  <a:pt x="15486" y="4799"/>
                </a:moveTo>
                <a:lnTo>
                  <a:pt x="14985" y="4799"/>
                </a:lnTo>
                <a:lnTo>
                  <a:pt x="9543" y="16145"/>
                </a:lnTo>
                <a:lnTo>
                  <a:pt x="4353" y="7308"/>
                </a:lnTo>
                <a:lnTo>
                  <a:pt x="4353" y="14071"/>
                </a:lnTo>
                <a:lnTo>
                  <a:pt x="8120" y="19307"/>
                </a:lnTo>
                <a:lnTo>
                  <a:pt x="10966" y="19307"/>
                </a:lnTo>
                <a:lnTo>
                  <a:pt x="15486" y="10909"/>
                </a:lnTo>
                <a:lnTo>
                  <a:pt x="15486" y="4799"/>
                </a:lnTo>
                <a:close/>
                <a:moveTo>
                  <a:pt x="2930" y="4579"/>
                </a:moveTo>
                <a:lnTo>
                  <a:pt x="0" y="7745"/>
                </a:lnTo>
                <a:lnTo>
                  <a:pt x="3432" y="12327"/>
                </a:lnTo>
                <a:lnTo>
                  <a:pt x="3432" y="5454"/>
                </a:lnTo>
                <a:lnTo>
                  <a:pt x="2930" y="4579"/>
                </a:lnTo>
                <a:close/>
                <a:moveTo>
                  <a:pt x="21600" y="0"/>
                </a:moveTo>
                <a:lnTo>
                  <a:pt x="17413" y="0"/>
                </a:lnTo>
                <a:lnTo>
                  <a:pt x="15823" y="3381"/>
                </a:lnTo>
                <a:lnTo>
                  <a:pt x="16660" y="3381"/>
                </a:lnTo>
                <a:lnTo>
                  <a:pt x="16660" y="9054"/>
                </a:lnTo>
                <a:lnTo>
                  <a:pt x="21600" y="0"/>
                </a:lnTo>
                <a:close/>
              </a:path>
            </a:pathLst>
          </a:custGeom>
          <a:solidFill>
            <a:srgbClr val="E1E2DC"/>
          </a:solidFill>
          <a:ln w="9525" cap="flat" cmpd="sng">
            <a:noFill/>
            <a:prstDash val="solid"/>
            <a:round/>
          </a:ln>
        </p:spPr>
        <p:txBody>
          <a:bodyPr rtlCol="0" anchor="ctr"/>
          <a:lstStyle/>
          <a:p>
            <a:pPr algn="ctr"/>
          </a:p>
        </p:txBody>
      </p:sp>
      <p:sp>
        <p:nvSpPr>
          <p:cNvPr id="713" name="曲线"/>
          <p:cNvSpPr/>
          <p:nvPr/>
        </p:nvSpPr>
        <p:spPr>
          <a:xfrm>
            <a:off x="4498340" y="4505960"/>
            <a:ext cx="436880" cy="335279"/>
          </a:xfrm>
          <a:custGeom>
            <a:avLst/>
            <a:gdLst>
              <a:gd name="T1" fmla="*/ 0 w 21600"/>
              <a:gd name="T2" fmla="*/ 0 h 21600"/>
              <a:gd name="T3" fmla="*/ 21600 w 21600"/>
              <a:gd name="T4" fmla="*/ 21600 h 21600"/>
            </a:gdLst>
            <a:ahLst/>
            <a:cxnLst/>
            <a:rect l="T1" t="T2" r="T3" b="T4"/>
            <a:pathLst>
              <a:path w="21600" h="21600">
                <a:moveTo>
                  <a:pt x="10211" y="20725"/>
                </a:moveTo>
                <a:lnTo>
                  <a:pt x="9040" y="20725"/>
                </a:lnTo>
                <a:lnTo>
                  <a:pt x="9711" y="21600"/>
                </a:lnTo>
                <a:lnTo>
                  <a:pt x="10211" y="20725"/>
                </a:lnTo>
                <a:close/>
                <a:moveTo>
                  <a:pt x="15486" y="4799"/>
                </a:moveTo>
                <a:lnTo>
                  <a:pt x="14985" y="4799"/>
                </a:lnTo>
                <a:lnTo>
                  <a:pt x="9543" y="16145"/>
                </a:lnTo>
                <a:lnTo>
                  <a:pt x="4353" y="7308"/>
                </a:lnTo>
                <a:lnTo>
                  <a:pt x="4353" y="14071"/>
                </a:lnTo>
                <a:lnTo>
                  <a:pt x="8120" y="19307"/>
                </a:lnTo>
                <a:lnTo>
                  <a:pt x="10966" y="19307"/>
                </a:lnTo>
                <a:lnTo>
                  <a:pt x="15486" y="10909"/>
                </a:lnTo>
                <a:lnTo>
                  <a:pt x="15486" y="4799"/>
                </a:lnTo>
                <a:close/>
                <a:moveTo>
                  <a:pt x="2930" y="4579"/>
                </a:moveTo>
                <a:lnTo>
                  <a:pt x="0" y="7745"/>
                </a:lnTo>
                <a:lnTo>
                  <a:pt x="3432" y="12327"/>
                </a:lnTo>
                <a:lnTo>
                  <a:pt x="3432" y="5454"/>
                </a:lnTo>
                <a:lnTo>
                  <a:pt x="2930" y="4579"/>
                </a:lnTo>
                <a:close/>
                <a:moveTo>
                  <a:pt x="21600" y="0"/>
                </a:moveTo>
                <a:lnTo>
                  <a:pt x="17413" y="0"/>
                </a:lnTo>
                <a:lnTo>
                  <a:pt x="15823" y="3381"/>
                </a:lnTo>
                <a:lnTo>
                  <a:pt x="16660" y="3381"/>
                </a:lnTo>
                <a:lnTo>
                  <a:pt x="16660" y="9054"/>
                </a:lnTo>
                <a:lnTo>
                  <a:pt x="21600" y="0"/>
                </a:lnTo>
                <a:close/>
              </a:path>
            </a:pathLst>
          </a:custGeom>
          <a:noFill/>
          <a:ln w="9525" cap="flat" cmpd="sng">
            <a:noFill/>
            <a:prstDash val="solid"/>
            <a:round/>
          </a:ln>
        </p:spPr>
        <p:txBody>
          <a:bodyPr rtlCol="0" anchor="ctr"/>
          <a:lstStyle/>
          <a:p>
            <a:pPr algn="ctr"/>
          </a:p>
        </p:txBody>
      </p:sp>
      <p:sp>
        <p:nvSpPr>
          <p:cNvPr id="714" name="曲线"/>
          <p:cNvSpPr/>
          <p:nvPr/>
        </p:nvSpPr>
        <p:spPr>
          <a:xfrm>
            <a:off x="4703445" y="4694555"/>
            <a:ext cx="267335" cy="269875"/>
          </a:xfrm>
          <a:custGeom>
            <a:avLst/>
            <a:gdLst>
              <a:gd name="T1" fmla="*/ 0 w 21600"/>
              <a:gd name="T2" fmla="*/ 0 h 21600"/>
              <a:gd name="T3" fmla="*/ 21600 w 21600"/>
              <a:gd name="T4" fmla="*/ 21600 h 21600"/>
            </a:gdLst>
            <a:ahLst/>
            <a:cxnLst/>
            <a:rect l="T1" t="T2" r="T3" b="T4"/>
            <a:pathLst>
              <a:path w="21600" h="21600">
                <a:moveTo>
                  <a:pt x="12301" y="19831"/>
                </a:moveTo>
                <a:lnTo>
                  <a:pt x="7653" y="19831"/>
                </a:lnTo>
                <a:lnTo>
                  <a:pt x="9159" y="21600"/>
                </a:lnTo>
                <a:lnTo>
                  <a:pt x="11073" y="21600"/>
                </a:lnTo>
                <a:lnTo>
                  <a:pt x="12301" y="19831"/>
                </a:lnTo>
                <a:close/>
                <a:moveTo>
                  <a:pt x="0" y="2579"/>
                </a:moveTo>
                <a:lnTo>
                  <a:pt x="0" y="11139"/>
                </a:lnTo>
                <a:lnTo>
                  <a:pt x="1503" y="13313"/>
                </a:lnTo>
                <a:lnTo>
                  <a:pt x="1503" y="4888"/>
                </a:lnTo>
                <a:lnTo>
                  <a:pt x="0" y="2579"/>
                </a:lnTo>
                <a:close/>
                <a:moveTo>
                  <a:pt x="21600" y="0"/>
                </a:moveTo>
                <a:lnTo>
                  <a:pt x="20231" y="0"/>
                </a:lnTo>
                <a:lnTo>
                  <a:pt x="18865" y="1766"/>
                </a:lnTo>
                <a:lnTo>
                  <a:pt x="19685" y="1766"/>
                </a:lnTo>
                <a:lnTo>
                  <a:pt x="19685" y="9373"/>
                </a:lnTo>
                <a:lnTo>
                  <a:pt x="21600" y="7062"/>
                </a:lnTo>
                <a:lnTo>
                  <a:pt x="21600" y="0"/>
                </a:lnTo>
                <a:close/>
              </a:path>
            </a:pathLst>
          </a:custGeom>
          <a:solidFill>
            <a:srgbClr val="BFC2B9"/>
          </a:solidFill>
          <a:ln w="9525" cap="flat" cmpd="sng">
            <a:noFill/>
            <a:prstDash val="solid"/>
            <a:round/>
          </a:ln>
        </p:spPr>
        <p:txBody>
          <a:bodyPr rtlCol="0" anchor="ctr"/>
          <a:lstStyle/>
          <a:p>
            <a:pPr algn="ctr"/>
          </a:p>
        </p:txBody>
      </p:sp>
      <p:sp>
        <p:nvSpPr>
          <p:cNvPr id="715" name="曲线"/>
          <p:cNvSpPr/>
          <p:nvPr/>
        </p:nvSpPr>
        <p:spPr>
          <a:xfrm>
            <a:off x="4046220" y="5019675"/>
            <a:ext cx="267335" cy="269874"/>
          </a:xfrm>
          <a:custGeom>
            <a:avLst/>
            <a:gdLst>
              <a:gd name="T1" fmla="*/ 0 w 21600"/>
              <a:gd name="T2" fmla="*/ 0 h 21600"/>
              <a:gd name="T3" fmla="*/ 21600 w 21600"/>
              <a:gd name="T4" fmla="*/ 21600 h 21600"/>
            </a:gdLst>
            <a:ahLst/>
            <a:cxnLst/>
            <a:rect l="T1" t="T2" r="T3" b="T4"/>
            <a:pathLst>
              <a:path w="21600" h="21600">
                <a:moveTo>
                  <a:pt x="12301" y="19833"/>
                </a:moveTo>
                <a:lnTo>
                  <a:pt x="7654" y="19833"/>
                </a:lnTo>
                <a:lnTo>
                  <a:pt x="9159" y="21600"/>
                </a:lnTo>
                <a:lnTo>
                  <a:pt x="11072" y="21600"/>
                </a:lnTo>
                <a:lnTo>
                  <a:pt x="12301" y="19833"/>
                </a:lnTo>
                <a:close/>
                <a:moveTo>
                  <a:pt x="0" y="2581"/>
                </a:moveTo>
                <a:lnTo>
                  <a:pt x="0" y="11138"/>
                </a:lnTo>
                <a:lnTo>
                  <a:pt x="1503" y="13313"/>
                </a:lnTo>
                <a:lnTo>
                  <a:pt x="1503" y="4889"/>
                </a:lnTo>
                <a:lnTo>
                  <a:pt x="0" y="2581"/>
                </a:lnTo>
                <a:close/>
                <a:moveTo>
                  <a:pt x="21600" y="0"/>
                </a:moveTo>
                <a:lnTo>
                  <a:pt x="20232" y="0"/>
                </a:lnTo>
                <a:lnTo>
                  <a:pt x="18865" y="1764"/>
                </a:lnTo>
                <a:lnTo>
                  <a:pt x="19685" y="1764"/>
                </a:lnTo>
                <a:lnTo>
                  <a:pt x="19685" y="9373"/>
                </a:lnTo>
                <a:lnTo>
                  <a:pt x="21600" y="7064"/>
                </a:lnTo>
                <a:lnTo>
                  <a:pt x="21600" y="0"/>
                </a:lnTo>
                <a:close/>
              </a:path>
            </a:pathLst>
          </a:custGeom>
          <a:noFill/>
          <a:ln w="9525" cap="flat" cmpd="sng">
            <a:noFill/>
            <a:prstDash val="solid"/>
            <a:round/>
          </a:ln>
        </p:spPr>
        <p:txBody>
          <a:bodyPr rtlCol="0" anchor="ctr"/>
          <a:lstStyle/>
          <a:p>
            <a:pPr algn="ctr"/>
          </a:p>
        </p:txBody>
      </p:sp>
      <p:sp>
        <p:nvSpPr>
          <p:cNvPr id="716" name="曲线"/>
          <p:cNvSpPr/>
          <p:nvPr/>
        </p:nvSpPr>
        <p:spPr>
          <a:xfrm>
            <a:off x="4362450" y="4285615"/>
            <a:ext cx="457200" cy="399414"/>
          </a:xfrm>
          <a:custGeom>
            <a:avLst/>
            <a:gdLst>
              <a:gd name="T1" fmla="*/ 0 w 21600"/>
              <a:gd name="T2" fmla="*/ 0 h 21600"/>
              <a:gd name="T3" fmla="*/ 21600 w 21600"/>
              <a:gd name="T4" fmla="*/ 21600 h 21600"/>
            </a:gdLst>
            <a:ahLst/>
            <a:cxnLst/>
            <a:rect l="T1" t="T2" r="T3" b="T4"/>
            <a:pathLst>
              <a:path w="21600" h="21600">
                <a:moveTo>
                  <a:pt x="0" y="10248"/>
                </a:moveTo>
                <a:lnTo>
                  <a:pt x="9278" y="21600"/>
                </a:lnTo>
                <a:lnTo>
                  <a:pt x="21600" y="2288"/>
                </a:lnTo>
                <a:lnTo>
                  <a:pt x="18640" y="0"/>
                </a:lnTo>
                <a:lnTo>
                  <a:pt x="9119" y="17206"/>
                </a:lnTo>
                <a:lnTo>
                  <a:pt x="2798" y="7594"/>
                </a:lnTo>
                <a:lnTo>
                  <a:pt x="0" y="10248"/>
                </a:lnTo>
                <a:close/>
              </a:path>
            </a:pathLst>
          </a:custGeom>
          <a:solidFill>
            <a:srgbClr val="8FAADC"/>
          </a:solidFill>
          <a:ln w="9525" cap="flat" cmpd="sng">
            <a:noFill/>
            <a:prstDash val="solid"/>
            <a:round/>
          </a:ln>
        </p:spPr>
        <p:txBody>
          <a:bodyPr rtlCol="0" anchor="ctr"/>
          <a:lstStyle/>
          <a:p>
            <a:pPr algn="ctr"/>
          </a:p>
        </p:txBody>
      </p:sp>
      <p:sp>
        <p:nvSpPr>
          <p:cNvPr id="717" name="曲线"/>
          <p:cNvSpPr/>
          <p:nvPr/>
        </p:nvSpPr>
        <p:spPr>
          <a:xfrm>
            <a:off x="5767070" y="3794125"/>
            <a:ext cx="889000" cy="240665"/>
          </a:xfrm>
          <a:custGeom>
            <a:avLst/>
            <a:gdLst>
              <a:gd name="T1" fmla="*/ 0 w 21600"/>
              <a:gd name="T2" fmla="*/ 0 h 21600"/>
              <a:gd name="T3" fmla="*/ 21600 w 21600"/>
              <a:gd name="T4" fmla="*/ 21600 h 21600"/>
            </a:gdLst>
            <a:ahLst/>
            <a:cxnLst/>
            <a:rect l="T1" t="T2" r="T3" b="T4"/>
            <a:pathLst>
              <a:path w="21600" h="21600">
                <a:moveTo>
                  <a:pt x="21600" y="0"/>
                </a:moveTo>
                <a:cubicBezTo>
                  <a:pt x="2451" y="0"/>
                  <a:pt x="2451" y="0"/>
                  <a:pt x="2451" y="0"/>
                </a:cubicBezTo>
                <a:cubicBezTo>
                  <a:pt x="1263" y="0"/>
                  <a:pt x="315" y="3502"/>
                  <a:pt x="315" y="7880"/>
                </a:cubicBezTo>
                <a:cubicBezTo>
                  <a:pt x="0" y="21600"/>
                  <a:pt x="0" y="21600"/>
                  <a:pt x="0" y="21600"/>
                </a:cubicBezTo>
                <a:cubicBezTo>
                  <a:pt x="315" y="21600"/>
                  <a:pt x="315" y="21600"/>
                  <a:pt x="315" y="21600"/>
                </a:cubicBezTo>
                <a:cubicBezTo>
                  <a:pt x="315" y="7880"/>
                  <a:pt x="315" y="7880"/>
                  <a:pt x="315" y="7880"/>
                </a:cubicBezTo>
                <a:cubicBezTo>
                  <a:pt x="315" y="3502"/>
                  <a:pt x="1263" y="0"/>
                  <a:pt x="2451" y="0"/>
                </a:cubicBezTo>
                <a:cubicBezTo>
                  <a:pt x="21600" y="0"/>
                  <a:pt x="21600" y="0"/>
                  <a:pt x="21600" y="0"/>
                </a:cubicBezTo>
              </a:path>
            </a:pathLst>
          </a:custGeom>
          <a:solidFill>
            <a:srgbClr val="DDDDDD"/>
          </a:solidFill>
          <a:ln w="9525" cap="flat" cmpd="sng">
            <a:noFill/>
            <a:prstDash val="solid"/>
            <a:round/>
          </a:ln>
        </p:spPr>
        <p:txBody>
          <a:bodyPr rtlCol="0" anchor="ctr"/>
          <a:lstStyle/>
          <a:p>
            <a:pPr algn="ctr"/>
          </a:p>
        </p:txBody>
      </p:sp>
      <p:sp>
        <p:nvSpPr>
          <p:cNvPr id="718" name="曲线"/>
          <p:cNvSpPr/>
          <p:nvPr/>
        </p:nvSpPr>
        <p:spPr>
          <a:xfrm>
            <a:off x="2255520" y="2854325"/>
            <a:ext cx="4375785" cy="1098549"/>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18837"/>
                </a:lnTo>
                <a:lnTo>
                  <a:pt x="21600" y="21600"/>
                </a:lnTo>
                <a:close/>
              </a:path>
            </a:pathLst>
          </a:custGeom>
          <a:solidFill>
            <a:schemeClr val="accent5"/>
          </a:solidFill>
          <a:ln w="9525" cap="flat" cmpd="sng">
            <a:noFill/>
            <a:prstDash val="solid"/>
            <a:round/>
          </a:ln>
        </p:spPr>
        <p:txBody>
          <a:bodyPr rtlCol="0" anchor="ctr"/>
          <a:lstStyle/>
          <a:p>
            <a:pPr algn="ctr"/>
          </a:p>
        </p:txBody>
      </p:sp>
      <p:sp>
        <p:nvSpPr>
          <p:cNvPr id="719" name="曲线"/>
          <p:cNvSpPr/>
          <p:nvPr/>
        </p:nvSpPr>
        <p:spPr>
          <a:xfrm>
            <a:off x="6496685" y="3953510"/>
            <a:ext cx="133349" cy="162559"/>
          </a:xfrm>
          <a:custGeom>
            <a:avLst/>
            <a:gdLst>
              <a:gd name="T1" fmla="*/ 0 w 21600"/>
              <a:gd name="T2" fmla="*/ 0 h 21600"/>
              <a:gd name="T3" fmla="*/ 21600 w 21600"/>
              <a:gd name="T4" fmla="*/ 21600 h 21600"/>
            </a:gdLst>
            <a:ahLst/>
            <a:cxnLst/>
            <a:rect l="T1" t="T2" r="T3" b="T4"/>
            <a:pathLst>
              <a:path w="21600" h="21600">
                <a:moveTo>
                  <a:pt x="21600" y="21600"/>
                </a:moveTo>
                <a:lnTo>
                  <a:pt x="0" y="0"/>
                </a:lnTo>
                <a:lnTo>
                  <a:pt x="21600" y="0"/>
                </a:lnTo>
                <a:lnTo>
                  <a:pt x="21600" y="21600"/>
                </a:lnTo>
                <a:close/>
              </a:path>
            </a:pathLst>
          </a:custGeom>
          <a:solidFill>
            <a:srgbClr val="8FAADC"/>
          </a:solidFill>
          <a:ln w="9525" cap="flat" cmpd="sng">
            <a:noFill/>
            <a:prstDash val="solid"/>
            <a:round/>
          </a:ln>
        </p:spPr>
        <p:txBody>
          <a:bodyPr rtlCol="0" anchor="ctr"/>
          <a:lstStyle/>
          <a:p>
            <a:pPr algn="ctr"/>
          </a:p>
        </p:txBody>
      </p:sp>
      <p:sp>
        <p:nvSpPr>
          <p:cNvPr id="720" name="矩形"/>
          <p:cNvSpPr/>
          <p:nvPr/>
        </p:nvSpPr>
        <p:spPr>
          <a:xfrm>
            <a:off x="5138419" y="3313430"/>
            <a:ext cx="1337945" cy="598170"/>
          </a:xfrm>
          <a:prstGeom prst="rect">
            <a:avLst/>
          </a:prstGeom>
          <a:solidFill>
            <a:srgbClr val="8FAADC"/>
          </a:solidFill>
          <a:ln w="9525" cap="flat" cmpd="sng">
            <a:noFill/>
            <a:prstDash val="solid"/>
            <a:round/>
          </a:ln>
        </p:spPr>
        <p:txBody>
          <a:bodyPr rtlCol="0" anchor="ctr"/>
          <a:lstStyle/>
          <a:p>
            <a:pPr algn="ctr"/>
          </a:p>
        </p:txBody>
      </p:sp>
      <p:sp>
        <p:nvSpPr>
          <p:cNvPr id="721" name="矩形"/>
          <p:cNvSpPr/>
          <p:nvPr/>
        </p:nvSpPr>
        <p:spPr>
          <a:xfrm>
            <a:off x="2372995" y="2939415"/>
            <a:ext cx="4124322" cy="933450"/>
          </a:xfrm>
          <a:prstGeom prst="rect">
            <a:avLst/>
          </a:prstGeom>
          <a:solidFill>
            <a:srgbClr val="FAFCF5"/>
          </a:solidFill>
          <a:ln w="9525" cap="flat" cmpd="sng">
            <a:noFill/>
            <a:prstDash val="solid"/>
            <a:round/>
          </a:ln>
        </p:spPr>
        <p:txBody>
          <a:bodyPr rtlCol="0" anchor="ctr"/>
          <a:lstStyle/>
          <a:p>
            <a:pPr algn="ctr"/>
          </a:p>
        </p:txBody>
      </p:sp>
      <p:sp>
        <p:nvSpPr>
          <p:cNvPr id="722" name="矩形"/>
          <p:cNvSpPr/>
          <p:nvPr/>
        </p:nvSpPr>
        <p:spPr>
          <a:xfrm>
            <a:off x="2393950" y="3064510"/>
            <a:ext cx="4081779" cy="683260"/>
          </a:xfrm>
          <a:prstGeom prst="rect">
            <a:avLst/>
          </a:prstGeom>
          <a:noFill/>
          <a:ln w="9525" cap="flat" cmpd="sng">
            <a:noFill/>
            <a:prstDash val="solid"/>
            <a:round/>
          </a:ln>
        </p:spPr>
        <p:txBody>
          <a:bodyPr vert="horz" wrap="square" lIns="73149" tIns="36574" rIns="73149" bIns="36574" anchor="t" anchorCtr="0"/>
          <a:lstStyle/>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rPr>
              <a:t>秉承储金汇业局</a:t>
            </a:r>
            <a:r>
              <a:rPr lang="zh-CN" altLang="en-US" sz="160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sym typeface="微软雅黑" panose="020B0503020204020204" charset="-122"/>
              </a:rPr>
              <a:t>“人嫌细微、我宁繁琐；</a:t>
            </a:r>
            <a:endParaRPr lang="en-US" altLang="zh-CN" sz="160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20000"/>
              </a:lnSpc>
              <a:spcBef>
                <a:spcPts val="0"/>
              </a:spcBef>
              <a:spcAft>
                <a:spcPts val="0"/>
              </a:spcAft>
              <a:buNone/>
            </a:pPr>
            <a:r>
              <a:rPr lang="zh-CN" altLang="en-US" sz="160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sym typeface="微软雅黑" panose="020B0503020204020204" charset="-122"/>
              </a:rPr>
              <a:t>不争大利、但求稳妥”</a:t>
            </a: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rPr>
              <a:t>的经营理念</a:t>
            </a:r>
            <a:endPar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723" name="曲线"/>
          <p:cNvSpPr/>
          <p:nvPr/>
        </p:nvSpPr>
        <p:spPr>
          <a:xfrm>
            <a:off x="7753349" y="3139440"/>
            <a:ext cx="4222116" cy="1038860"/>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18802"/>
                </a:lnTo>
                <a:lnTo>
                  <a:pt x="21600" y="21600"/>
                </a:lnTo>
                <a:close/>
              </a:path>
            </a:pathLst>
          </a:custGeom>
          <a:solidFill>
            <a:schemeClr val="accent5"/>
          </a:solidFill>
          <a:ln w="9525" cap="flat" cmpd="sng">
            <a:noFill/>
            <a:prstDash val="solid"/>
            <a:round/>
          </a:ln>
        </p:spPr>
        <p:txBody>
          <a:bodyPr rtlCol="0" anchor="ctr"/>
          <a:lstStyle/>
          <a:p>
            <a:pPr algn="ctr"/>
          </a:p>
        </p:txBody>
      </p:sp>
      <p:sp>
        <p:nvSpPr>
          <p:cNvPr id="724" name="矩形"/>
          <p:cNvSpPr/>
          <p:nvPr/>
        </p:nvSpPr>
        <p:spPr>
          <a:xfrm>
            <a:off x="7793990" y="3646170"/>
            <a:ext cx="1105533" cy="494664"/>
          </a:xfrm>
          <a:prstGeom prst="rect">
            <a:avLst/>
          </a:prstGeom>
          <a:solidFill>
            <a:srgbClr val="8FAADC"/>
          </a:solidFill>
          <a:ln w="9525" cap="flat" cmpd="sng">
            <a:noFill/>
            <a:prstDash val="solid"/>
            <a:round/>
          </a:ln>
        </p:spPr>
        <p:txBody>
          <a:bodyPr rtlCol="0" anchor="ctr"/>
          <a:lstStyle/>
          <a:p>
            <a:pPr algn="ctr"/>
          </a:p>
        </p:txBody>
      </p:sp>
      <p:sp>
        <p:nvSpPr>
          <p:cNvPr id="725" name="矩形"/>
          <p:cNvSpPr/>
          <p:nvPr/>
        </p:nvSpPr>
        <p:spPr>
          <a:xfrm>
            <a:off x="7868920" y="3256915"/>
            <a:ext cx="3983355" cy="830580"/>
          </a:xfrm>
          <a:prstGeom prst="rect">
            <a:avLst/>
          </a:prstGeom>
          <a:solidFill>
            <a:srgbClr val="FAFCF5"/>
          </a:solidFill>
          <a:ln w="9525" cap="flat" cmpd="sng">
            <a:noFill/>
            <a:prstDash val="solid"/>
            <a:round/>
          </a:ln>
        </p:spPr>
        <p:txBody>
          <a:bodyPr rtlCol="0" anchor="ctr"/>
          <a:lstStyle/>
          <a:p>
            <a:pPr algn="ctr"/>
          </a:p>
        </p:txBody>
      </p:sp>
      <p:sp>
        <p:nvSpPr>
          <p:cNvPr id="726" name="矩形"/>
          <p:cNvSpPr/>
          <p:nvPr/>
        </p:nvSpPr>
        <p:spPr>
          <a:xfrm>
            <a:off x="7976870" y="3330575"/>
            <a:ext cx="3767455" cy="683260"/>
          </a:xfrm>
          <a:prstGeom prst="rect">
            <a:avLst/>
          </a:prstGeom>
          <a:noFill/>
          <a:ln w="9525" cap="flat" cmpd="sng">
            <a:noFill/>
            <a:prstDash val="solid"/>
            <a:round/>
          </a:ln>
        </p:spPr>
        <p:txBody>
          <a:bodyPr vert="horz" wrap="square" lIns="73149" tIns="36574" rIns="73149" bIns="36574" anchor="t" anchorCtr="0"/>
          <a:lstStyle/>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rPr>
              <a:t>不断推进</a:t>
            </a:r>
            <a:r>
              <a:rPr lang="zh-CN" altLang="en-US" sz="160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sym typeface="微软雅黑" panose="020B0503020204020204" charset="-122"/>
              </a:rPr>
              <a:t>“特色化、综合化、轻型化、数字化、集约化”</a:t>
            </a: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rPr>
              <a:t>转型发展</a:t>
            </a:r>
            <a:endPar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727" name="矩形"/>
          <p:cNvSpPr/>
          <p:nvPr/>
        </p:nvSpPr>
        <p:spPr>
          <a:xfrm>
            <a:off x="8496935" y="4547235"/>
            <a:ext cx="2416174" cy="371475"/>
          </a:xfrm>
          <a:prstGeom prst="rect">
            <a:avLst/>
          </a:prstGeom>
          <a:solidFill>
            <a:srgbClr val="FAFCF5"/>
          </a:solidFill>
          <a:ln w="9525" cap="flat" cmpd="sng">
            <a:noFill/>
            <a:prstDash val="solid"/>
            <a:round/>
          </a:ln>
        </p:spPr>
        <p:txBody>
          <a:bodyPr rtlCol="0" anchor="ctr"/>
          <a:lstStyle/>
          <a:p>
            <a:pPr algn="ctr"/>
          </a:p>
        </p:txBody>
      </p:sp>
      <p:sp>
        <p:nvSpPr>
          <p:cNvPr id="728" name="曲线"/>
          <p:cNvSpPr/>
          <p:nvPr/>
        </p:nvSpPr>
        <p:spPr>
          <a:xfrm>
            <a:off x="8663305" y="4599305"/>
            <a:ext cx="267334" cy="269875"/>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21600"/>
                </a:lnTo>
                <a:close/>
                <a:moveTo>
                  <a:pt x="1503" y="19831"/>
                </a:moveTo>
                <a:lnTo>
                  <a:pt x="19685" y="19831"/>
                </a:lnTo>
                <a:lnTo>
                  <a:pt x="19685" y="1766"/>
                </a:lnTo>
                <a:lnTo>
                  <a:pt x="1503" y="1766"/>
                </a:lnTo>
                <a:lnTo>
                  <a:pt x="1503" y="19831"/>
                </a:lnTo>
                <a:close/>
              </a:path>
            </a:pathLst>
          </a:custGeom>
          <a:solidFill>
            <a:srgbClr val="D5D8CE"/>
          </a:solidFill>
          <a:ln w="9525" cap="flat" cmpd="sng">
            <a:noFill/>
            <a:prstDash val="solid"/>
            <a:round/>
          </a:ln>
        </p:spPr>
        <p:txBody>
          <a:bodyPr rtlCol="0" anchor="ctr"/>
          <a:lstStyle/>
          <a:p>
            <a:pPr algn="ctr"/>
          </a:p>
        </p:txBody>
      </p:sp>
      <p:sp>
        <p:nvSpPr>
          <p:cNvPr id="729" name="矩形"/>
          <p:cNvSpPr/>
          <p:nvPr/>
        </p:nvSpPr>
        <p:spPr>
          <a:xfrm>
            <a:off x="9015095" y="4583430"/>
            <a:ext cx="1708150" cy="81280"/>
          </a:xfrm>
          <a:prstGeom prst="rect">
            <a:avLst/>
          </a:prstGeom>
          <a:solidFill>
            <a:srgbClr val="D5D8CE"/>
          </a:solidFill>
          <a:ln w="9525" cap="flat" cmpd="sng">
            <a:noFill/>
            <a:prstDash val="solid"/>
            <a:round/>
          </a:ln>
        </p:spPr>
        <p:txBody>
          <a:bodyPr rtlCol="0" anchor="ctr"/>
          <a:lstStyle/>
          <a:p>
            <a:pPr algn="ctr"/>
          </a:p>
        </p:txBody>
      </p:sp>
      <p:sp>
        <p:nvSpPr>
          <p:cNvPr id="730" name="矩形"/>
          <p:cNvSpPr/>
          <p:nvPr/>
        </p:nvSpPr>
        <p:spPr>
          <a:xfrm>
            <a:off x="9015095" y="4681220"/>
            <a:ext cx="1405890" cy="81280"/>
          </a:xfrm>
          <a:prstGeom prst="rect">
            <a:avLst/>
          </a:prstGeom>
          <a:solidFill>
            <a:srgbClr val="D5D8CE"/>
          </a:solidFill>
          <a:ln w="9525" cap="flat" cmpd="sng">
            <a:noFill/>
            <a:prstDash val="solid"/>
            <a:round/>
          </a:ln>
        </p:spPr>
        <p:txBody>
          <a:bodyPr rtlCol="0" anchor="ctr"/>
          <a:lstStyle/>
          <a:p>
            <a:pPr algn="ctr"/>
          </a:p>
        </p:txBody>
      </p:sp>
      <p:sp>
        <p:nvSpPr>
          <p:cNvPr id="731" name="矩形"/>
          <p:cNvSpPr/>
          <p:nvPr/>
        </p:nvSpPr>
        <p:spPr>
          <a:xfrm>
            <a:off x="9015095" y="4774565"/>
            <a:ext cx="1246502" cy="81280"/>
          </a:xfrm>
          <a:prstGeom prst="rect">
            <a:avLst/>
          </a:prstGeom>
          <a:solidFill>
            <a:srgbClr val="D5D8CE"/>
          </a:solidFill>
          <a:ln w="9525" cap="flat" cmpd="sng">
            <a:noFill/>
            <a:prstDash val="solid"/>
            <a:round/>
          </a:ln>
        </p:spPr>
        <p:txBody>
          <a:bodyPr rtlCol="0" anchor="ctr"/>
          <a:lstStyle/>
          <a:p>
            <a:pPr algn="ctr"/>
          </a:p>
        </p:txBody>
      </p:sp>
      <p:sp>
        <p:nvSpPr>
          <p:cNvPr id="732" name="曲线"/>
          <p:cNvSpPr/>
          <p:nvPr/>
        </p:nvSpPr>
        <p:spPr>
          <a:xfrm>
            <a:off x="6380480" y="5148580"/>
            <a:ext cx="4634230" cy="1038859"/>
          </a:xfrm>
          <a:custGeom>
            <a:avLst/>
            <a:gdLst>
              <a:gd name="T1" fmla="*/ 0 w 21600"/>
              <a:gd name="T2" fmla="*/ 0 h 21600"/>
              <a:gd name="T3" fmla="*/ 21600 w 21600"/>
              <a:gd name="T4" fmla="*/ 21600 h 21600"/>
            </a:gdLst>
            <a:ahLst/>
            <a:cxnLst/>
            <a:rect l="T1" t="T2" r="T3" b="T4"/>
            <a:pathLst>
              <a:path w="21600" h="21600">
                <a:moveTo>
                  <a:pt x="21600" y="21600"/>
                </a:moveTo>
                <a:lnTo>
                  <a:pt x="0" y="21600"/>
                </a:lnTo>
                <a:lnTo>
                  <a:pt x="0" y="0"/>
                </a:lnTo>
                <a:lnTo>
                  <a:pt x="21600" y="0"/>
                </a:lnTo>
                <a:lnTo>
                  <a:pt x="21600" y="18803"/>
                </a:lnTo>
                <a:lnTo>
                  <a:pt x="21600" y="21600"/>
                </a:lnTo>
                <a:close/>
              </a:path>
            </a:pathLst>
          </a:custGeom>
          <a:solidFill>
            <a:schemeClr val="accent5"/>
          </a:solidFill>
          <a:ln w="9525" cap="flat" cmpd="sng">
            <a:noFill/>
            <a:prstDash val="solid"/>
            <a:round/>
          </a:ln>
        </p:spPr>
        <p:txBody>
          <a:bodyPr rtlCol="0" anchor="ctr"/>
          <a:lstStyle/>
          <a:p>
            <a:pPr algn="ctr"/>
          </a:p>
        </p:txBody>
      </p:sp>
      <p:sp>
        <p:nvSpPr>
          <p:cNvPr id="733" name="矩形"/>
          <p:cNvSpPr/>
          <p:nvPr/>
        </p:nvSpPr>
        <p:spPr>
          <a:xfrm>
            <a:off x="6421120" y="5654675"/>
            <a:ext cx="1105533" cy="494665"/>
          </a:xfrm>
          <a:prstGeom prst="rect">
            <a:avLst/>
          </a:prstGeom>
          <a:solidFill>
            <a:srgbClr val="8FAADC"/>
          </a:solidFill>
          <a:ln w="9525" cap="flat" cmpd="sng">
            <a:noFill/>
            <a:prstDash val="solid"/>
            <a:round/>
          </a:ln>
        </p:spPr>
        <p:txBody>
          <a:bodyPr rtlCol="0" anchor="ctr"/>
          <a:lstStyle/>
          <a:p>
            <a:pPr algn="ctr"/>
          </a:p>
        </p:txBody>
      </p:sp>
      <p:sp>
        <p:nvSpPr>
          <p:cNvPr id="734" name="矩形"/>
          <p:cNvSpPr/>
          <p:nvPr/>
        </p:nvSpPr>
        <p:spPr>
          <a:xfrm>
            <a:off x="6496685" y="5265420"/>
            <a:ext cx="4372610" cy="830580"/>
          </a:xfrm>
          <a:prstGeom prst="rect">
            <a:avLst/>
          </a:prstGeom>
          <a:solidFill>
            <a:srgbClr val="FAFCF5"/>
          </a:solidFill>
          <a:ln w="9525" cap="flat" cmpd="sng">
            <a:noFill/>
            <a:prstDash val="solid"/>
            <a:round/>
          </a:ln>
        </p:spPr>
        <p:txBody>
          <a:bodyPr rtlCol="0" anchor="ctr"/>
          <a:lstStyle/>
          <a:p>
            <a:pPr algn="ctr"/>
          </a:p>
        </p:txBody>
      </p:sp>
      <p:sp>
        <p:nvSpPr>
          <p:cNvPr id="735" name="矩形"/>
          <p:cNvSpPr/>
          <p:nvPr/>
        </p:nvSpPr>
        <p:spPr>
          <a:xfrm>
            <a:off x="6565265" y="5326380"/>
            <a:ext cx="4265295" cy="683260"/>
          </a:xfrm>
          <a:prstGeom prst="rect">
            <a:avLst/>
          </a:prstGeom>
          <a:noFill/>
          <a:ln w="9525" cap="flat" cmpd="sng">
            <a:noFill/>
            <a:prstDash val="solid"/>
            <a:round/>
          </a:ln>
        </p:spPr>
        <p:txBody>
          <a:bodyPr vert="horz" wrap="square" lIns="73149" tIns="36574" rIns="73149" bIns="36574" anchor="t" anchorCtr="0"/>
          <a:lstStyle/>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Calibri" panose="020F0502020204030204" charset="0"/>
                <a:sym typeface="微软雅黑" panose="020B0503020204020204" charset="-122"/>
              </a:rPr>
              <a:t>加快向</a:t>
            </a:r>
            <a:r>
              <a:rPr lang="zh-CN" altLang="en-US" sz="160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sym typeface="微软雅黑" panose="020B0503020204020204" charset="-122"/>
              </a:rPr>
              <a:t>客户信赖、特色鲜明、稳健安全、创新驱动、价值卓越</a:t>
            </a:r>
            <a:r>
              <a:rPr lang="zh-CN" altLang="en-US" sz="1600" b="0" i="0" u="none" strike="noStrike" kern="1200" cap="none" spc="0" baseline="0">
                <a:solidFill>
                  <a:srgbClr val="404040"/>
                </a:solidFill>
                <a:latin typeface="黑体" panose="02010609060101010101" charset="-122"/>
                <a:ea typeface="黑体" panose="02010609060101010101" charset="-122"/>
                <a:cs typeface="Calibri" panose="020F0502020204030204" charset="0"/>
                <a:sym typeface="微软雅黑" panose="020B0503020204020204" charset="-122"/>
              </a:rPr>
              <a:t>的一流大型零售银行迈进</a:t>
            </a:r>
            <a:endPar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65CE74E-AB26-4998-AD42-012C4C1AD076}" type="slidenum">
              <a:rPr lang="zh-CN" altLang="en-US" sz="2000" smtClean="0"/>
            </a:fld>
            <a:endParaRPr lang="zh-CN" altLang="en-US" sz="2000"/>
          </a:p>
        </p:txBody>
      </p:sp>
      <p:sp>
        <p:nvSpPr>
          <p:cNvPr id="3" name="文本框 2"/>
          <p:cNvSpPr txBox="1"/>
          <p:nvPr/>
        </p:nvSpPr>
        <p:spPr>
          <a:xfrm>
            <a:off x="1466215" y="1208405"/>
            <a:ext cx="11739880" cy="4169410"/>
          </a:xfrm>
          <a:prstGeom prst="rect">
            <a:avLst/>
          </a:prstGeom>
          <a:noFill/>
        </p:spPr>
        <p:txBody>
          <a:bodyPr wrap="square" rtlCol="0">
            <a:spAutoFit/>
          </a:bodyPr>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中国邮政储蓄银行铜陵市分行于2008年4月18日正式挂牌成立，内设12个一级职能管理部门，下辖1个一级支行，15家自营网点，目前拥有员工300余人，员工平均年龄约37岁。服务个人客户超过30万人次（自营），客户数占铜陵市常住总人口的23%以上。</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自成立以来，铜陵市分行在多个年度全省绩效考核中获优胜单位三等奖，先后多次获铜陵市金融机构（银行）支持地方经济发展考核奖项和特殊贡献荣誉。</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在铜陵市分行入职的大学毕业生，可享受政府购房补贴：硕士生12万元，本科生8万元。</a:t>
            </a:r>
            <a:endParaRPr lang="zh-CN" altLang="en-US" sz="2220">
              <a:latin typeface="仿宋_GB2312" panose="02010609030101010101" charset="-122"/>
              <a:ea typeface="仿宋_GB2312" panose="02010609030101010101" charset="-122"/>
              <a:cs typeface="仿宋_GB2312" panose="02010609030101010101" charset="-122"/>
            </a:endParaRPr>
          </a:p>
          <a:p>
            <a:endParaRPr lang="zh-CN" altLang="en-US" sz="2000"/>
          </a:p>
          <a:p>
            <a:endParaRPr lang="en-US" altLang="zh-CN" sz="2000"/>
          </a:p>
        </p:txBody>
      </p:sp>
      <p:sp>
        <p:nvSpPr>
          <p:cNvPr id="846" name="矩形"/>
          <p:cNvSpPr/>
          <p:nvPr/>
        </p:nvSpPr>
        <p:spPr>
          <a:xfrm>
            <a:off x="1466309" y="823539"/>
            <a:ext cx="5650401" cy="1064895"/>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81267" tIns="40633" rIns="81267" bIns="40633" anchor="t" anchorCtr="0">
            <a:spAutoFit/>
          </a:bodyPr>
          <a:p>
            <a:pPr marL="0" indent="0" algn="l">
              <a:lnSpc>
                <a:spcPct val="100000"/>
              </a:lnSpc>
              <a:spcBef>
                <a:spcPts val="0"/>
              </a:spcBef>
              <a:spcAft>
                <a:spcPts val="0"/>
              </a:spcAft>
              <a:buNone/>
              <a:tabLst>
                <a:tab pos="4117975" algn="l"/>
              </a:tabLst>
            </a:pPr>
            <a:r>
              <a:rPr lang="en-US" altLang="zh-CN"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en-US" altLang="zh-CN" sz="3200" b="1">
                <a:solidFill>
                  <a:srgbClr val="2E75B6"/>
                </a:solidFill>
                <a:latin typeface="黑体" panose="02010609060101010101" charset="-122"/>
                <a:ea typeface="黑体" panose="02010609060101010101" charset="-122"/>
                <a:cs typeface="Calibri" panose="020F0502020204030204" charset="0"/>
                <a:sym typeface="+mn-ea"/>
              </a:rPr>
              <a:t>铜陵分行简介</a:t>
            </a:r>
            <a:endParaRPr lang="en-US" altLang="zh-CN"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pic>
        <p:nvPicPr>
          <p:cNvPr id="404" name="图片" descr="元素"/>
          <p:cNvPicPr>
            <a:picLocks noChangeAspect="1"/>
          </p:cNvPicPr>
          <p:nvPr/>
        </p:nvPicPr>
        <p:blipFill>
          <a:blip r:embed="rId1" cstate="print"/>
          <a:srcRect l="12499" t="44876" r="45117" b="34080"/>
          <a:stretch>
            <a:fillRect/>
          </a:stretch>
        </p:blipFill>
        <p:spPr>
          <a:xfrm rot="180000">
            <a:off x="1344956" y="1498350"/>
            <a:ext cx="4471772" cy="850758"/>
          </a:xfrm>
          <a:prstGeom prst="rect">
            <a:avLst/>
          </a:prstGeom>
          <a:noFill/>
          <a:ln w="9525" cap="flat" cmpd="sng">
            <a:noFill/>
            <a:prstDash val="solid"/>
            <a:miter/>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65CE74E-AB26-4998-AD42-012C4C1AD076}" type="slidenum">
              <a:rPr lang="zh-CN" altLang="en-US" sz="2000" smtClean="0"/>
            </a:fld>
            <a:endParaRPr lang="zh-CN" altLang="en-US" sz="2000"/>
          </a:p>
        </p:txBody>
      </p:sp>
      <p:sp>
        <p:nvSpPr>
          <p:cNvPr id="3" name="文本框 2"/>
          <p:cNvSpPr txBox="1"/>
          <p:nvPr/>
        </p:nvSpPr>
        <p:spPr>
          <a:xfrm>
            <a:off x="1466147" y="1208415"/>
            <a:ext cx="11667945" cy="5323205"/>
          </a:xfrm>
          <a:prstGeom prst="rect">
            <a:avLst/>
          </a:prstGeom>
          <a:noFill/>
        </p:spPr>
        <p:txBody>
          <a:bodyPr wrap="square" rtlCol="0">
            <a:spAutoFit/>
          </a:bodyPr>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sym typeface="+mn-ea"/>
              </a:rPr>
              <a:t>邮储银行铜陵市分行自成立以来，一直与铜陵学院保持了良好的交流与合作。2012年成为“铜陵学院大学生实习（训）基地”，有力推动了校企合作、共同发展。</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sym typeface="+mn-ea"/>
              </a:rPr>
              <a:t>2017年以来我行共为铜陵学院学生提供实习</a:t>
            </a:r>
            <a:r>
              <a:rPr lang="en-US" altLang="zh-CN" sz="2220">
                <a:latin typeface="仿宋_GB2312" panose="02010609030101010101" charset="-122"/>
                <a:ea typeface="仿宋_GB2312" panose="02010609030101010101" charset="-122"/>
                <a:cs typeface="仿宋_GB2312" panose="02010609030101010101" charset="-122"/>
                <a:sym typeface="+mn-ea"/>
              </a:rPr>
              <a:t>24</a:t>
            </a:r>
            <a:r>
              <a:rPr lang="zh-CN" altLang="en-US" sz="2220">
                <a:latin typeface="仿宋_GB2312" panose="02010609030101010101" charset="-122"/>
                <a:ea typeface="仿宋_GB2312" panose="02010609030101010101" charset="-122"/>
                <a:cs typeface="仿宋_GB2312" panose="02010609030101010101" charset="-122"/>
                <a:sym typeface="+mn-ea"/>
              </a:rPr>
              <a:t>人，其中</a:t>
            </a:r>
            <a:r>
              <a:rPr lang="en-US" altLang="zh-CN" sz="2220">
                <a:latin typeface="仿宋_GB2312" panose="02010609030101010101" charset="-122"/>
                <a:ea typeface="仿宋_GB2312" panose="02010609030101010101" charset="-122"/>
                <a:cs typeface="仿宋_GB2312" panose="02010609030101010101" charset="-122"/>
                <a:sym typeface="+mn-ea"/>
              </a:rPr>
              <a:t>2023</a:t>
            </a:r>
            <a:r>
              <a:rPr lang="zh-CN" altLang="en-US" sz="2220">
                <a:latin typeface="仿宋_GB2312" panose="02010609030101010101" charset="-122"/>
                <a:ea typeface="仿宋_GB2312" panose="02010609030101010101" charset="-122"/>
                <a:cs typeface="仿宋_GB2312" panose="02010609030101010101" charset="-122"/>
                <a:sym typeface="+mn-ea"/>
              </a:rPr>
              <a:t>年我行暑期实习生项目有</a:t>
            </a:r>
            <a:r>
              <a:rPr lang="en-US" altLang="zh-CN" sz="2220">
                <a:latin typeface="仿宋_GB2312" panose="02010609030101010101" charset="-122"/>
                <a:ea typeface="仿宋_GB2312" panose="02010609030101010101" charset="-122"/>
                <a:cs typeface="仿宋_GB2312" panose="02010609030101010101" charset="-122"/>
                <a:sym typeface="+mn-ea"/>
              </a:rPr>
              <a:t>5</a:t>
            </a:r>
            <a:r>
              <a:rPr lang="zh-CN" altLang="en-US" sz="2220">
                <a:latin typeface="仿宋_GB2312" panose="02010609030101010101" charset="-122"/>
                <a:ea typeface="仿宋_GB2312" panose="02010609030101010101" charset="-122"/>
                <a:cs typeface="仿宋_GB2312" panose="02010609030101010101" charset="-122"/>
                <a:sym typeface="+mn-ea"/>
              </a:rPr>
              <a:t>名铜陵学院学生参加；</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sym typeface="+mn-ea"/>
              </a:rPr>
              <a:t>2017年-202</a:t>
            </a:r>
            <a:r>
              <a:rPr lang="en-US" altLang="zh-CN" sz="2220">
                <a:latin typeface="仿宋_GB2312" panose="02010609030101010101" charset="-122"/>
                <a:ea typeface="仿宋_GB2312" panose="02010609030101010101" charset="-122"/>
                <a:cs typeface="仿宋_GB2312" panose="02010609030101010101" charset="-122"/>
                <a:sym typeface="+mn-ea"/>
              </a:rPr>
              <a:t>3</a:t>
            </a:r>
            <a:r>
              <a:rPr lang="zh-CN" altLang="en-US" sz="2220">
                <a:latin typeface="仿宋_GB2312" panose="02010609030101010101" charset="-122"/>
                <a:ea typeface="仿宋_GB2312" panose="02010609030101010101" charset="-122"/>
                <a:cs typeface="仿宋_GB2312" panose="02010609030101010101" charset="-122"/>
                <a:sym typeface="+mn-ea"/>
              </a:rPr>
              <a:t>年间，我行共吸纳高校毕业生就业</a:t>
            </a:r>
            <a:r>
              <a:rPr lang="en-US" altLang="zh-CN" sz="2220">
                <a:latin typeface="仿宋_GB2312" panose="02010609030101010101" charset="-122"/>
                <a:ea typeface="仿宋_GB2312" panose="02010609030101010101" charset="-122"/>
                <a:cs typeface="仿宋_GB2312" panose="02010609030101010101" charset="-122"/>
                <a:sym typeface="+mn-ea"/>
              </a:rPr>
              <a:t>90</a:t>
            </a:r>
            <a:r>
              <a:rPr lang="zh-CN" altLang="en-US" sz="2220">
                <a:latin typeface="仿宋_GB2312" panose="02010609030101010101" charset="-122"/>
                <a:ea typeface="仿宋_GB2312" panose="02010609030101010101" charset="-122"/>
                <a:cs typeface="仿宋_GB2312" panose="02010609030101010101" charset="-122"/>
                <a:sym typeface="+mn-ea"/>
              </a:rPr>
              <a:t>人，其中铜陵学院毕业生</a:t>
            </a:r>
            <a:r>
              <a:rPr lang="en-US" altLang="zh-CN" sz="2220">
                <a:latin typeface="仿宋_GB2312" panose="02010609030101010101" charset="-122"/>
                <a:ea typeface="仿宋_GB2312" panose="02010609030101010101" charset="-122"/>
                <a:cs typeface="仿宋_GB2312" panose="02010609030101010101" charset="-122"/>
                <a:sym typeface="+mn-ea"/>
              </a:rPr>
              <a:t>34</a:t>
            </a:r>
            <a:r>
              <a:rPr lang="zh-CN" altLang="en-US" sz="2220">
                <a:latin typeface="仿宋_GB2312" panose="02010609030101010101" charset="-122"/>
                <a:ea typeface="仿宋_GB2312" panose="02010609030101010101" charset="-122"/>
                <a:cs typeface="仿宋_GB2312" panose="02010609030101010101" charset="-122"/>
                <a:sym typeface="+mn-ea"/>
              </a:rPr>
              <a:t>人，占比</a:t>
            </a:r>
            <a:r>
              <a:rPr lang="en-US" altLang="zh-CN" sz="2220">
                <a:latin typeface="仿宋_GB2312" panose="02010609030101010101" charset="-122"/>
                <a:ea typeface="仿宋_GB2312" panose="02010609030101010101" charset="-122"/>
                <a:cs typeface="仿宋_GB2312" panose="02010609030101010101" charset="-122"/>
                <a:sym typeface="+mn-ea"/>
              </a:rPr>
              <a:t>37.78%</a:t>
            </a:r>
            <a:r>
              <a:rPr lang="zh-CN" altLang="en-US" sz="2220">
                <a:latin typeface="仿宋_GB2312" panose="02010609030101010101" charset="-122"/>
                <a:ea typeface="仿宋_GB2312" panose="02010609030101010101" charset="-122"/>
                <a:cs typeface="仿宋_GB2312" panose="02010609030101010101" charset="-122"/>
                <a:sym typeface="+mn-ea"/>
              </a:rPr>
              <a:t>。</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sym typeface="+mn-ea"/>
              </a:rPr>
              <a:t>邮储银行铜陵市分行与铜陵学院有着长期的合作历史和深厚的合作基础，邮储银行铜陵市分行员工中铜陵学院毕业生共有</a:t>
            </a:r>
            <a:r>
              <a:rPr lang="en-US" altLang="zh-CN" sz="2220">
                <a:latin typeface="仿宋_GB2312" panose="02010609030101010101" charset="-122"/>
                <a:ea typeface="仿宋_GB2312" panose="02010609030101010101" charset="-122"/>
                <a:cs typeface="仿宋_GB2312" panose="02010609030101010101" charset="-122"/>
                <a:sym typeface="+mn-ea"/>
              </a:rPr>
              <a:t>62</a:t>
            </a:r>
            <a:r>
              <a:rPr lang="zh-CN" altLang="en-US" sz="2220">
                <a:latin typeface="仿宋_GB2312" panose="02010609030101010101" charset="-122"/>
                <a:ea typeface="仿宋_GB2312" panose="02010609030101010101" charset="-122"/>
                <a:cs typeface="仿宋_GB2312" panose="02010609030101010101" charset="-122"/>
                <a:sym typeface="+mn-ea"/>
              </a:rPr>
              <a:t>人，占比</a:t>
            </a:r>
            <a:r>
              <a:rPr lang="en-US" altLang="zh-CN" sz="2220">
                <a:latin typeface="仿宋_GB2312" panose="02010609030101010101" charset="-122"/>
                <a:ea typeface="仿宋_GB2312" panose="02010609030101010101" charset="-122"/>
                <a:cs typeface="仿宋_GB2312" panose="02010609030101010101" charset="-122"/>
                <a:sym typeface="+mn-ea"/>
              </a:rPr>
              <a:t>20</a:t>
            </a:r>
            <a:r>
              <a:rPr lang="zh-CN" altLang="en-US" sz="2220">
                <a:latin typeface="仿宋_GB2312" panose="02010609030101010101" charset="-122"/>
                <a:ea typeface="仿宋_GB2312" panose="02010609030101010101" charset="-122"/>
                <a:cs typeface="仿宋_GB2312" panose="02010609030101010101" charset="-122"/>
                <a:sym typeface="+mn-ea"/>
              </a:rPr>
              <a:t>.</a:t>
            </a:r>
            <a:r>
              <a:rPr lang="en-US" altLang="zh-CN" sz="2220">
                <a:latin typeface="仿宋_GB2312" panose="02010609030101010101" charset="-122"/>
                <a:ea typeface="仿宋_GB2312" panose="02010609030101010101" charset="-122"/>
                <a:cs typeface="仿宋_GB2312" panose="02010609030101010101" charset="-122"/>
                <a:sym typeface="+mn-ea"/>
              </a:rPr>
              <a:t>26</a:t>
            </a:r>
            <a:r>
              <a:rPr lang="zh-CN" altLang="en-US" sz="2220">
                <a:latin typeface="仿宋_GB2312" panose="02010609030101010101" charset="-122"/>
                <a:ea typeface="仿宋_GB2312" panose="02010609030101010101" charset="-122"/>
                <a:cs typeface="仿宋_GB2312" panose="02010609030101010101" charset="-122"/>
                <a:sym typeface="+mn-ea"/>
              </a:rPr>
              <a:t>%，提拔至管理岗位的铜陵学院毕业生4人，其中青年管理人才3人。</a:t>
            </a:r>
            <a:endParaRPr lang="zh-CN" altLang="en-US" sz="2220"/>
          </a:p>
          <a:p>
            <a:endParaRPr lang="zh-CN" altLang="en-US" sz="2000"/>
          </a:p>
          <a:p>
            <a:endParaRPr lang="en-US" altLang="zh-CN" sz="2000"/>
          </a:p>
        </p:txBody>
      </p:sp>
      <p:sp>
        <p:nvSpPr>
          <p:cNvPr id="846" name="矩形"/>
          <p:cNvSpPr/>
          <p:nvPr/>
        </p:nvSpPr>
        <p:spPr>
          <a:xfrm>
            <a:off x="1466309" y="823539"/>
            <a:ext cx="5650401" cy="1064895"/>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81267" tIns="40633" rIns="81267" bIns="40633" anchor="t" anchorCtr="0">
            <a:spAutoFit/>
          </a:bodyPr>
          <a:p>
            <a:pPr marL="0" indent="0" algn="l">
              <a:lnSpc>
                <a:spcPct val="100000"/>
              </a:lnSpc>
              <a:spcBef>
                <a:spcPts val="0"/>
              </a:spcBef>
              <a:spcAft>
                <a:spcPts val="0"/>
              </a:spcAft>
              <a:buNone/>
              <a:tabLst>
                <a:tab pos="4117975" algn="l"/>
              </a:tabLst>
            </a:pPr>
            <a:r>
              <a:rPr lang="en-US" altLang="zh-CN"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校企合作简介</a:t>
            </a:r>
            <a:endParaRPr lang="zh-CN" altLang="en-US"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pic>
        <p:nvPicPr>
          <p:cNvPr id="404" name="图片" descr="元素"/>
          <p:cNvPicPr>
            <a:picLocks noChangeAspect="1"/>
          </p:cNvPicPr>
          <p:nvPr/>
        </p:nvPicPr>
        <p:blipFill>
          <a:blip r:embed="rId1" cstate="print"/>
          <a:srcRect l="12499" t="44876" r="45117" b="34080"/>
          <a:stretch>
            <a:fillRect/>
          </a:stretch>
        </p:blipFill>
        <p:spPr>
          <a:xfrm rot="180000">
            <a:off x="1344956" y="1498350"/>
            <a:ext cx="4471772" cy="850758"/>
          </a:xfrm>
          <a:prstGeom prst="rect">
            <a:avLst/>
          </a:prstGeom>
          <a:noFill/>
          <a:ln w="9525" cap="flat" cmpd="sng">
            <a:noFill/>
            <a:prstDash val="solid"/>
            <a:miter/>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图片"/>
          <p:cNvPicPr>
            <a:picLocks noChangeAspect="1"/>
          </p:cNvPicPr>
          <p:nvPr/>
        </p:nvPicPr>
        <p:blipFill>
          <a:blip r:embed="rId1" cstate="print">
            <a:alphaModFix amt="81000"/>
          </a:blip>
          <a:stretch>
            <a:fillRect/>
          </a:stretch>
        </p:blipFill>
        <p:spPr>
          <a:xfrm>
            <a:off x="0" y="2639695"/>
            <a:ext cx="14399895" cy="4559300"/>
          </a:xfrm>
          <a:prstGeom prst="rect">
            <a:avLst/>
          </a:prstGeom>
          <a:noFill/>
          <a:ln w="9525" cap="flat" cmpd="sng">
            <a:noFill/>
            <a:prstDash val="solid"/>
            <a:miter/>
          </a:ln>
        </p:spPr>
      </p:pic>
      <p:grpSp>
        <p:nvGrpSpPr>
          <p:cNvPr id="803" name="组合"/>
          <p:cNvGrpSpPr/>
          <p:nvPr/>
        </p:nvGrpSpPr>
        <p:grpSpPr>
          <a:xfrm rot="11700000">
            <a:off x="9536430" y="2285365"/>
            <a:ext cx="1562733" cy="1641474"/>
            <a:chOff x="9536430" y="2285365"/>
            <a:chExt cx="1562733" cy="1641474"/>
          </a:xfrm>
        </p:grpSpPr>
        <p:sp>
          <p:nvSpPr>
            <p:cNvPr id="740" name="曲线"/>
            <p:cNvSpPr/>
            <p:nvPr/>
          </p:nvSpPr>
          <p:spPr>
            <a:xfrm>
              <a:off x="10329496" y="2285365"/>
              <a:ext cx="14147" cy="12059"/>
            </a:xfrm>
            <a:custGeom>
              <a:avLst/>
              <a:gdLst>
                <a:gd name="T1" fmla="*/ 0 w 21600"/>
                <a:gd name="T2" fmla="*/ 0 h 21600"/>
                <a:gd name="T3" fmla="*/ 21600 w 21600"/>
                <a:gd name="T4" fmla="*/ 21600 h 21600"/>
              </a:gdLst>
              <a:ahLst/>
              <a:cxnLst/>
              <a:rect l="T1" t="T2" r="T3" b="T4"/>
              <a:pathLst>
                <a:path w="21600" h="21600">
                  <a:moveTo>
                    <a:pt x="1175" y="4455"/>
                  </a:moveTo>
                  <a:cubicBezTo>
                    <a:pt x="7659" y="-6401"/>
                    <a:pt x="26183" y="4455"/>
                    <a:pt x="20549" y="17032"/>
                  </a:cubicBezTo>
                  <a:cubicBezTo>
                    <a:pt x="13910" y="28072"/>
                    <a:pt x="-4844" y="17214"/>
                    <a:pt x="1175" y="4455"/>
                  </a:cubicBezTo>
                  <a:close/>
                </a:path>
              </a:pathLst>
            </a:custGeom>
            <a:solidFill>
              <a:srgbClr val="5B9BD5"/>
            </a:solidFill>
            <a:ln w="3349" cap="flat" cmpd="sng">
              <a:noFill/>
              <a:prstDash val="solid"/>
              <a:miter/>
            </a:ln>
          </p:spPr>
          <p:txBody>
            <a:bodyPr rtlCol="0" anchor="ctr"/>
            <a:lstStyle/>
            <a:p>
              <a:pPr algn="ctr"/>
            </a:p>
          </p:txBody>
        </p:sp>
        <p:sp>
          <p:nvSpPr>
            <p:cNvPr id="741" name="曲线"/>
            <p:cNvSpPr/>
            <p:nvPr/>
          </p:nvSpPr>
          <p:spPr>
            <a:xfrm>
              <a:off x="9552132" y="2290631"/>
              <a:ext cx="1430717" cy="1636208"/>
            </a:xfrm>
            <a:custGeom>
              <a:avLst/>
              <a:gdLst>
                <a:gd name="T1" fmla="*/ 0 w 21600"/>
                <a:gd name="T2" fmla="*/ 0 h 21600"/>
                <a:gd name="T3" fmla="*/ 21600 w 21600"/>
                <a:gd name="T4" fmla="*/ 21600 h 21600"/>
              </a:gdLst>
              <a:ahLst/>
              <a:cxnLst/>
              <a:rect l="T1" t="T2" r="T3" b="T4"/>
              <a:pathLst>
                <a:path w="21600" h="21600">
                  <a:moveTo>
                    <a:pt x="11330" y="0"/>
                  </a:moveTo>
                  <a:cubicBezTo>
                    <a:pt x="11358" y="9"/>
                    <a:pt x="11417" y="31"/>
                    <a:pt x="11446" y="44"/>
                  </a:cubicBezTo>
                  <a:cubicBezTo>
                    <a:pt x="11543" y="148"/>
                    <a:pt x="11638" y="276"/>
                    <a:pt x="11800" y="304"/>
                  </a:cubicBezTo>
                  <a:cubicBezTo>
                    <a:pt x="12755" y="432"/>
                    <a:pt x="13719" y="300"/>
                    <a:pt x="14675" y="405"/>
                  </a:cubicBezTo>
                  <a:cubicBezTo>
                    <a:pt x="14896" y="446"/>
                    <a:pt x="15093" y="342"/>
                    <a:pt x="15286" y="267"/>
                  </a:cubicBezTo>
                  <a:cubicBezTo>
                    <a:pt x="15365" y="344"/>
                    <a:pt x="15441" y="422"/>
                    <a:pt x="15522" y="500"/>
                  </a:cubicBezTo>
                  <a:cubicBezTo>
                    <a:pt x="16028" y="475"/>
                    <a:pt x="16468" y="731"/>
                    <a:pt x="16958" y="786"/>
                  </a:cubicBezTo>
                  <a:cubicBezTo>
                    <a:pt x="17636" y="878"/>
                    <a:pt x="18286" y="1083"/>
                    <a:pt x="18934" y="1275"/>
                  </a:cubicBezTo>
                  <a:cubicBezTo>
                    <a:pt x="19016" y="1176"/>
                    <a:pt x="19097" y="1077"/>
                    <a:pt x="19180" y="978"/>
                  </a:cubicBezTo>
                  <a:cubicBezTo>
                    <a:pt x="19408" y="1204"/>
                    <a:pt x="19630" y="1433"/>
                    <a:pt x="19860" y="1657"/>
                  </a:cubicBezTo>
                  <a:cubicBezTo>
                    <a:pt x="20130" y="1613"/>
                    <a:pt x="20418" y="1565"/>
                    <a:pt x="20682" y="1659"/>
                  </a:cubicBezTo>
                  <a:cubicBezTo>
                    <a:pt x="21045" y="1802"/>
                    <a:pt x="21022" y="2197"/>
                    <a:pt x="21165" y="2475"/>
                  </a:cubicBezTo>
                  <a:cubicBezTo>
                    <a:pt x="21292" y="2816"/>
                    <a:pt x="21413" y="3165"/>
                    <a:pt x="21600" y="3488"/>
                  </a:cubicBezTo>
                  <a:cubicBezTo>
                    <a:pt x="21486" y="3641"/>
                    <a:pt x="21372" y="3795"/>
                    <a:pt x="21261" y="3949"/>
                  </a:cubicBezTo>
                  <a:cubicBezTo>
                    <a:pt x="21344" y="4153"/>
                    <a:pt x="21456" y="4361"/>
                    <a:pt x="21443" y="4584"/>
                  </a:cubicBezTo>
                  <a:cubicBezTo>
                    <a:pt x="21388" y="5185"/>
                    <a:pt x="21317" y="5861"/>
                    <a:pt x="20809" y="6317"/>
                  </a:cubicBezTo>
                  <a:cubicBezTo>
                    <a:pt x="20710" y="6086"/>
                    <a:pt x="20628" y="5852"/>
                    <a:pt x="20543" y="5619"/>
                  </a:cubicBezTo>
                  <a:cubicBezTo>
                    <a:pt x="20377" y="5742"/>
                    <a:pt x="20227" y="6006"/>
                    <a:pt x="19970" y="5921"/>
                  </a:cubicBezTo>
                  <a:cubicBezTo>
                    <a:pt x="19477" y="5544"/>
                    <a:pt x="19129" y="5053"/>
                    <a:pt x="18651" y="4664"/>
                  </a:cubicBezTo>
                  <a:cubicBezTo>
                    <a:pt x="18112" y="4167"/>
                    <a:pt x="17390" y="3880"/>
                    <a:pt x="16777" y="3466"/>
                  </a:cubicBezTo>
                  <a:cubicBezTo>
                    <a:pt x="16323" y="3573"/>
                    <a:pt x="15952" y="3283"/>
                    <a:pt x="15544" y="3173"/>
                  </a:cubicBezTo>
                  <a:cubicBezTo>
                    <a:pt x="15108" y="3118"/>
                    <a:pt x="14658" y="3103"/>
                    <a:pt x="14239" y="2984"/>
                  </a:cubicBezTo>
                  <a:cubicBezTo>
                    <a:pt x="13964" y="2906"/>
                    <a:pt x="13736" y="2714"/>
                    <a:pt x="13444" y="2684"/>
                  </a:cubicBezTo>
                  <a:cubicBezTo>
                    <a:pt x="13262" y="2731"/>
                    <a:pt x="13100" y="2827"/>
                    <a:pt x="12927" y="2891"/>
                  </a:cubicBezTo>
                  <a:cubicBezTo>
                    <a:pt x="12973" y="2826"/>
                    <a:pt x="13020" y="2761"/>
                    <a:pt x="13065" y="2696"/>
                  </a:cubicBezTo>
                  <a:cubicBezTo>
                    <a:pt x="12611" y="2678"/>
                    <a:pt x="12202" y="2846"/>
                    <a:pt x="11784" y="2972"/>
                  </a:cubicBezTo>
                  <a:cubicBezTo>
                    <a:pt x="11834" y="2879"/>
                    <a:pt x="11885" y="2786"/>
                    <a:pt x="11935" y="2694"/>
                  </a:cubicBezTo>
                  <a:cubicBezTo>
                    <a:pt x="11298" y="2979"/>
                    <a:pt x="10613" y="3160"/>
                    <a:pt x="9927" y="3331"/>
                  </a:cubicBezTo>
                  <a:cubicBezTo>
                    <a:pt x="10095" y="3186"/>
                    <a:pt x="10258" y="3034"/>
                    <a:pt x="10378" y="2854"/>
                  </a:cubicBezTo>
                  <a:cubicBezTo>
                    <a:pt x="9791" y="2949"/>
                    <a:pt x="9442" y="3405"/>
                    <a:pt x="8917" y="3600"/>
                  </a:cubicBezTo>
                  <a:cubicBezTo>
                    <a:pt x="8806" y="3666"/>
                    <a:pt x="8753" y="3782"/>
                    <a:pt x="8673" y="3873"/>
                  </a:cubicBezTo>
                  <a:cubicBezTo>
                    <a:pt x="8604" y="3761"/>
                    <a:pt x="8536" y="3646"/>
                    <a:pt x="8471" y="3533"/>
                  </a:cubicBezTo>
                  <a:cubicBezTo>
                    <a:pt x="8449" y="3668"/>
                    <a:pt x="8430" y="3805"/>
                    <a:pt x="8407" y="3939"/>
                  </a:cubicBezTo>
                  <a:cubicBezTo>
                    <a:pt x="8382" y="3895"/>
                    <a:pt x="8330" y="3807"/>
                    <a:pt x="8305" y="3763"/>
                  </a:cubicBezTo>
                  <a:cubicBezTo>
                    <a:pt x="7710" y="3933"/>
                    <a:pt x="7191" y="4252"/>
                    <a:pt x="6698" y="4581"/>
                  </a:cubicBezTo>
                  <a:cubicBezTo>
                    <a:pt x="6428" y="4739"/>
                    <a:pt x="6486" y="5046"/>
                    <a:pt x="6449" y="5294"/>
                  </a:cubicBezTo>
                  <a:cubicBezTo>
                    <a:pt x="6334" y="5169"/>
                    <a:pt x="6224" y="5039"/>
                    <a:pt x="6111" y="4912"/>
                  </a:cubicBezTo>
                  <a:cubicBezTo>
                    <a:pt x="5601" y="5321"/>
                    <a:pt x="5239" y="5840"/>
                    <a:pt x="4797" y="6299"/>
                  </a:cubicBezTo>
                  <a:cubicBezTo>
                    <a:pt x="4891" y="6598"/>
                    <a:pt x="4837" y="6911"/>
                    <a:pt x="4549" y="7116"/>
                  </a:cubicBezTo>
                  <a:cubicBezTo>
                    <a:pt x="4607" y="6913"/>
                    <a:pt x="4677" y="6713"/>
                    <a:pt x="4738" y="6512"/>
                  </a:cubicBezTo>
                  <a:cubicBezTo>
                    <a:pt x="4476" y="6763"/>
                    <a:pt x="4266" y="7050"/>
                    <a:pt x="4055" y="7335"/>
                  </a:cubicBezTo>
                  <a:cubicBezTo>
                    <a:pt x="4166" y="7592"/>
                    <a:pt x="4256" y="7855"/>
                    <a:pt x="4321" y="8124"/>
                  </a:cubicBezTo>
                  <a:cubicBezTo>
                    <a:pt x="4253" y="8107"/>
                    <a:pt x="4186" y="8094"/>
                    <a:pt x="4119" y="8079"/>
                  </a:cubicBezTo>
                  <a:cubicBezTo>
                    <a:pt x="3907" y="8239"/>
                    <a:pt x="3650" y="8345"/>
                    <a:pt x="3424" y="8488"/>
                  </a:cubicBezTo>
                  <a:cubicBezTo>
                    <a:pt x="3546" y="8482"/>
                    <a:pt x="3670" y="8475"/>
                    <a:pt x="3792" y="8465"/>
                  </a:cubicBezTo>
                  <a:cubicBezTo>
                    <a:pt x="3825" y="8744"/>
                    <a:pt x="3854" y="9054"/>
                    <a:pt x="3631" y="9283"/>
                  </a:cubicBezTo>
                  <a:cubicBezTo>
                    <a:pt x="3155" y="9760"/>
                    <a:pt x="3360" y="10399"/>
                    <a:pt x="3456" y="10952"/>
                  </a:cubicBezTo>
                  <a:cubicBezTo>
                    <a:pt x="3221" y="11012"/>
                    <a:pt x="2757" y="11022"/>
                    <a:pt x="3005" y="11392"/>
                  </a:cubicBezTo>
                  <a:cubicBezTo>
                    <a:pt x="3164" y="11599"/>
                    <a:pt x="3397" y="11761"/>
                    <a:pt x="3509" y="11997"/>
                  </a:cubicBezTo>
                  <a:cubicBezTo>
                    <a:pt x="3347" y="11886"/>
                    <a:pt x="3189" y="11770"/>
                    <a:pt x="3024" y="11661"/>
                  </a:cubicBezTo>
                  <a:cubicBezTo>
                    <a:pt x="3033" y="11832"/>
                    <a:pt x="3067" y="12026"/>
                    <a:pt x="3304" y="12040"/>
                  </a:cubicBezTo>
                  <a:cubicBezTo>
                    <a:pt x="3371" y="12184"/>
                    <a:pt x="3431" y="12331"/>
                    <a:pt x="3486" y="12482"/>
                  </a:cubicBezTo>
                  <a:cubicBezTo>
                    <a:pt x="3367" y="12431"/>
                    <a:pt x="3249" y="12379"/>
                    <a:pt x="3129" y="12328"/>
                  </a:cubicBezTo>
                  <a:cubicBezTo>
                    <a:pt x="3193" y="13134"/>
                    <a:pt x="3443" y="13918"/>
                    <a:pt x="3693" y="14693"/>
                  </a:cubicBezTo>
                  <a:cubicBezTo>
                    <a:pt x="4179" y="15442"/>
                    <a:pt x="4656" y="16208"/>
                    <a:pt x="5287" y="16874"/>
                  </a:cubicBezTo>
                  <a:cubicBezTo>
                    <a:pt x="6089" y="17564"/>
                    <a:pt x="7014" y="18129"/>
                    <a:pt x="7910" y="18717"/>
                  </a:cubicBezTo>
                  <a:cubicBezTo>
                    <a:pt x="8562" y="19076"/>
                    <a:pt x="9309" y="19265"/>
                    <a:pt x="10033" y="19480"/>
                  </a:cubicBezTo>
                  <a:cubicBezTo>
                    <a:pt x="9923" y="19517"/>
                    <a:pt x="9816" y="19552"/>
                    <a:pt x="9707" y="19589"/>
                  </a:cubicBezTo>
                  <a:cubicBezTo>
                    <a:pt x="10188" y="19688"/>
                    <a:pt x="10668" y="19798"/>
                    <a:pt x="11156" y="19862"/>
                  </a:cubicBezTo>
                  <a:cubicBezTo>
                    <a:pt x="11452" y="19847"/>
                    <a:pt x="11687" y="19678"/>
                    <a:pt x="11910" y="19528"/>
                  </a:cubicBezTo>
                  <a:cubicBezTo>
                    <a:pt x="11856" y="19653"/>
                    <a:pt x="11801" y="19779"/>
                    <a:pt x="11751" y="19905"/>
                  </a:cubicBezTo>
                  <a:cubicBezTo>
                    <a:pt x="12797" y="20065"/>
                    <a:pt x="13889" y="20121"/>
                    <a:pt x="14932" y="19911"/>
                  </a:cubicBezTo>
                  <a:cubicBezTo>
                    <a:pt x="15683" y="19776"/>
                    <a:pt x="16387" y="19483"/>
                    <a:pt x="17147" y="19377"/>
                  </a:cubicBezTo>
                  <a:cubicBezTo>
                    <a:pt x="16505" y="19941"/>
                    <a:pt x="15564" y="20123"/>
                    <a:pt x="14697" y="20239"/>
                  </a:cubicBezTo>
                  <a:cubicBezTo>
                    <a:pt x="13784" y="20345"/>
                    <a:pt x="12864" y="20440"/>
                    <a:pt x="11940" y="20396"/>
                  </a:cubicBezTo>
                  <a:cubicBezTo>
                    <a:pt x="10965" y="20488"/>
                    <a:pt x="10009" y="20235"/>
                    <a:pt x="9107" y="19936"/>
                  </a:cubicBezTo>
                  <a:cubicBezTo>
                    <a:pt x="8869" y="19850"/>
                    <a:pt x="8606" y="19890"/>
                    <a:pt x="8363" y="19915"/>
                  </a:cubicBezTo>
                  <a:cubicBezTo>
                    <a:pt x="8399" y="19835"/>
                    <a:pt x="8437" y="19755"/>
                    <a:pt x="8475" y="19677"/>
                  </a:cubicBezTo>
                  <a:cubicBezTo>
                    <a:pt x="8021" y="19491"/>
                    <a:pt x="7574" y="19289"/>
                    <a:pt x="7106" y="19132"/>
                  </a:cubicBezTo>
                  <a:cubicBezTo>
                    <a:pt x="7427" y="19335"/>
                    <a:pt x="7771" y="19513"/>
                    <a:pt x="8070" y="19743"/>
                  </a:cubicBezTo>
                  <a:cubicBezTo>
                    <a:pt x="7546" y="19590"/>
                    <a:pt x="7027" y="19383"/>
                    <a:pt x="6615" y="19058"/>
                  </a:cubicBezTo>
                  <a:lnTo>
                    <a:pt x="7068" y="18972"/>
                  </a:lnTo>
                  <a:cubicBezTo>
                    <a:pt x="6751" y="18785"/>
                    <a:pt x="6414" y="18623"/>
                    <a:pt x="6053" y="18509"/>
                  </a:cubicBezTo>
                  <a:cubicBezTo>
                    <a:pt x="6119" y="18601"/>
                    <a:pt x="6186" y="18693"/>
                    <a:pt x="6253" y="18787"/>
                  </a:cubicBezTo>
                  <a:cubicBezTo>
                    <a:pt x="5938" y="18630"/>
                    <a:pt x="5652" y="18435"/>
                    <a:pt x="5343" y="18273"/>
                  </a:cubicBezTo>
                  <a:cubicBezTo>
                    <a:pt x="5417" y="18381"/>
                    <a:pt x="5498" y="18489"/>
                    <a:pt x="5577" y="18597"/>
                  </a:cubicBezTo>
                  <a:cubicBezTo>
                    <a:pt x="5363" y="18570"/>
                    <a:pt x="5141" y="18530"/>
                    <a:pt x="4928" y="18519"/>
                  </a:cubicBezTo>
                  <a:cubicBezTo>
                    <a:pt x="5356" y="18711"/>
                    <a:pt x="5860" y="18770"/>
                    <a:pt x="6247" y="19032"/>
                  </a:cubicBezTo>
                  <a:cubicBezTo>
                    <a:pt x="6660" y="19288"/>
                    <a:pt x="7116" y="19497"/>
                    <a:pt x="7469" y="19819"/>
                  </a:cubicBezTo>
                  <a:cubicBezTo>
                    <a:pt x="6996" y="19745"/>
                    <a:pt x="6541" y="19603"/>
                    <a:pt x="6083" y="19486"/>
                  </a:cubicBezTo>
                  <a:cubicBezTo>
                    <a:pt x="6184" y="19465"/>
                    <a:pt x="6285" y="19448"/>
                    <a:pt x="6388" y="19430"/>
                  </a:cubicBezTo>
                  <a:cubicBezTo>
                    <a:pt x="6143" y="19276"/>
                    <a:pt x="5849" y="19250"/>
                    <a:pt x="5562" y="19309"/>
                  </a:cubicBezTo>
                  <a:cubicBezTo>
                    <a:pt x="5823" y="19452"/>
                    <a:pt x="6063" y="19655"/>
                    <a:pt x="6377" y="19708"/>
                  </a:cubicBezTo>
                  <a:cubicBezTo>
                    <a:pt x="7287" y="19895"/>
                    <a:pt x="7987" y="20494"/>
                    <a:pt x="8879" y="20723"/>
                  </a:cubicBezTo>
                  <a:cubicBezTo>
                    <a:pt x="8803" y="20773"/>
                    <a:pt x="8728" y="20822"/>
                    <a:pt x="8653" y="20874"/>
                  </a:cubicBezTo>
                  <a:cubicBezTo>
                    <a:pt x="9352" y="21199"/>
                    <a:pt x="10175" y="21173"/>
                    <a:pt x="10885" y="21471"/>
                  </a:cubicBezTo>
                  <a:cubicBezTo>
                    <a:pt x="10315" y="21547"/>
                    <a:pt x="9760" y="21343"/>
                    <a:pt x="9213" y="21237"/>
                  </a:cubicBezTo>
                  <a:cubicBezTo>
                    <a:pt x="8347" y="21037"/>
                    <a:pt x="7587" y="20580"/>
                    <a:pt x="6711" y="20410"/>
                  </a:cubicBezTo>
                  <a:cubicBezTo>
                    <a:pt x="6361" y="20312"/>
                    <a:pt x="6056" y="20127"/>
                    <a:pt x="5715" y="20010"/>
                  </a:cubicBezTo>
                  <a:cubicBezTo>
                    <a:pt x="6810" y="20820"/>
                    <a:pt x="8204" y="21157"/>
                    <a:pt x="9513" y="21600"/>
                  </a:cubicBezTo>
                  <a:cubicBezTo>
                    <a:pt x="8807" y="21531"/>
                    <a:pt x="8080" y="21465"/>
                    <a:pt x="7424" y="21209"/>
                  </a:cubicBezTo>
                  <a:cubicBezTo>
                    <a:pt x="6941" y="21029"/>
                    <a:pt x="6470" y="20823"/>
                    <a:pt x="5992" y="20636"/>
                  </a:cubicBezTo>
                  <a:cubicBezTo>
                    <a:pt x="5477" y="20434"/>
                    <a:pt x="5139" y="19991"/>
                    <a:pt x="4603" y="19825"/>
                  </a:cubicBezTo>
                  <a:cubicBezTo>
                    <a:pt x="4414" y="19742"/>
                    <a:pt x="4162" y="19737"/>
                    <a:pt x="4049" y="19563"/>
                  </a:cubicBezTo>
                  <a:cubicBezTo>
                    <a:pt x="3723" y="19125"/>
                    <a:pt x="3372" y="18673"/>
                    <a:pt x="2841" y="18410"/>
                  </a:cubicBezTo>
                  <a:cubicBezTo>
                    <a:pt x="2782" y="18231"/>
                    <a:pt x="2701" y="18060"/>
                    <a:pt x="2595" y="17899"/>
                  </a:cubicBezTo>
                  <a:cubicBezTo>
                    <a:pt x="2615" y="18035"/>
                    <a:pt x="2638" y="18170"/>
                    <a:pt x="2661" y="18306"/>
                  </a:cubicBezTo>
                  <a:cubicBezTo>
                    <a:pt x="2060" y="17719"/>
                    <a:pt x="1637" y="17022"/>
                    <a:pt x="1270" y="16310"/>
                  </a:cubicBezTo>
                  <a:cubicBezTo>
                    <a:pt x="569" y="15246"/>
                    <a:pt x="190" y="14037"/>
                    <a:pt x="32" y="12823"/>
                  </a:cubicBezTo>
                  <a:cubicBezTo>
                    <a:pt x="118" y="11695"/>
                    <a:pt x="-189" y="10533"/>
                    <a:pt x="209" y="9436"/>
                  </a:cubicBezTo>
                  <a:cubicBezTo>
                    <a:pt x="531" y="8738"/>
                    <a:pt x="400" y="7927"/>
                    <a:pt x="914" y="7287"/>
                  </a:cubicBezTo>
                  <a:cubicBezTo>
                    <a:pt x="824" y="7290"/>
                    <a:pt x="737" y="7292"/>
                    <a:pt x="649" y="7295"/>
                  </a:cubicBezTo>
                  <a:cubicBezTo>
                    <a:pt x="860" y="7116"/>
                    <a:pt x="1094" y="6938"/>
                    <a:pt x="1177" y="6680"/>
                  </a:cubicBezTo>
                  <a:cubicBezTo>
                    <a:pt x="1312" y="6389"/>
                    <a:pt x="1186" y="6066"/>
                    <a:pt x="1274" y="5768"/>
                  </a:cubicBezTo>
                  <a:cubicBezTo>
                    <a:pt x="1438" y="5514"/>
                    <a:pt x="1831" y="5517"/>
                    <a:pt x="2016" y="5288"/>
                  </a:cubicBezTo>
                  <a:cubicBezTo>
                    <a:pt x="2266" y="5017"/>
                    <a:pt x="2532" y="4752"/>
                    <a:pt x="2699" y="4434"/>
                  </a:cubicBezTo>
                  <a:cubicBezTo>
                    <a:pt x="2598" y="4365"/>
                    <a:pt x="2498" y="4296"/>
                    <a:pt x="2396" y="4228"/>
                  </a:cubicBezTo>
                  <a:cubicBezTo>
                    <a:pt x="2725" y="3798"/>
                    <a:pt x="3282" y="3609"/>
                    <a:pt x="3676" y="3242"/>
                  </a:cubicBezTo>
                  <a:cubicBezTo>
                    <a:pt x="3912" y="3048"/>
                    <a:pt x="4177" y="2881"/>
                    <a:pt x="4430" y="2704"/>
                  </a:cubicBezTo>
                  <a:cubicBezTo>
                    <a:pt x="4458" y="2558"/>
                    <a:pt x="4485" y="2399"/>
                    <a:pt x="4609" y="2287"/>
                  </a:cubicBezTo>
                  <a:cubicBezTo>
                    <a:pt x="4903" y="2147"/>
                    <a:pt x="5238" y="2099"/>
                    <a:pt x="5551" y="2004"/>
                  </a:cubicBezTo>
                  <a:cubicBezTo>
                    <a:pt x="5527" y="2104"/>
                    <a:pt x="5503" y="2202"/>
                    <a:pt x="5482" y="2302"/>
                  </a:cubicBezTo>
                  <a:cubicBezTo>
                    <a:pt x="5745" y="2240"/>
                    <a:pt x="5768" y="2019"/>
                    <a:pt x="5731" y="1820"/>
                  </a:cubicBezTo>
                  <a:cubicBezTo>
                    <a:pt x="5890" y="1709"/>
                    <a:pt x="6049" y="1598"/>
                    <a:pt x="6209" y="1489"/>
                  </a:cubicBezTo>
                  <a:cubicBezTo>
                    <a:pt x="6093" y="1493"/>
                    <a:pt x="5976" y="1499"/>
                    <a:pt x="5861" y="1505"/>
                  </a:cubicBezTo>
                  <a:cubicBezTo>
                    <a:pt x="5998" y="1432"/>
                    <a:pt x="6131" y="1345"/>
                    <a:pt x="6284" y="1300"/>
                  </a:cubicBezTo>
                  <a:cubicBezTo>
                    <a:pt x="6587" y="1263"/>
                    <a:pt x="6867" y="1418"/>
                    <a:pt x="7162" y="1428"/>
                  </a:cubicBezTo>
                  <a:cubicBezTo>
                    <a:pt x="7612" y="1297"/>
                    <a:pt x="8014" y="1068"/>
                    <a:pt x="8448" y="905"/>
                  </a:cubicBezTo>
                  <a:cubicBezTo>
                    <a:pt x="8162" y="926"/>
                    <a:pt x="7880" y="958"/>
                    <a:pt x="7596" y="967"/>
                  </a:cubicBezTo>
                  <a:cubicBezTo>
                    <a:pt x="7946" y="771"/>
                    <a:pt x="8367" y="800"/>
                    <a:pt x="8761" y="746"/>
                  </a:cubicBezTo>
                  <a:cubicBezTo>
                    <a:pt x="9365" y="627"/>
                    <a:pt x="9974" y="523"/>
                    <a:pt x="10584" y="438"/>
                  </a:cubicBezTo>
                  <a:cubicBezTo>
                    <a:pt x="10476" y="398"/>
                    <a:pt x="10259" y="315"/>
                    <a:pt x="10149" y="275"/>
                  </a:cubicBezTo>
                  <a:cubicBezTo>
                    <a:pt x="10380" y="244"/>
                    <a:pt x="10610" y="215"/>
                    <a:pt x="10840" y="190"/>
                  </a:cubicBezTo>
                  <a:cubicBezTo>
                    <a:pt x="10799" y="291"/>
                    <a:pt x="10761" y="394"/>
                    <a:pt x="10720" y="496"/>
                  </a:cubicBezTo>
                  <a:cubicBezTo>
                    <a:pt x="10937" y="465"/>
                    <a:pt x="11163" y="446"/>
                    <a:pt x="11382" y="411"/>
                  </a:cubicBezTo>
                  <a:cubicBezTo>
                    <a:pt x="11365" y="273"/>
                    <a:pt x="11345" y="135"/>
                    <a:pt x="11330" y="0"/>
                  </a:cubicBezTo>
                  <a:close/>
                  <a:moveTo>
                    <a:pt x="6157" y="1623"/>
                  </a:moveTo>
                  <a:cubicBezTo>
                    <a:pt x="6160" y="1673"/>
                    <a:pt x="6162" y="1771"/>
                    <a:pt x="6164" y="1820"/>
                  </a:cubicBezTo>
                  <a:cubicBezTo>
                    <a:pt x="6367" y="1766"/>
                    <a:pt x="6567" y="1704"/>
                    <a:pt x="6763" y="1631"/>
                  </a:cubicBezTo>
                  <a:cubicBezTo>
                    <a:pt x="6562" y="1628"/>
                    <a:pt x="6359" y="1623"/>
                    <a:pt x="6157" y="1623"/>
                  </a:cubicBezTo>
                  <a:close/>
                  <a:moveTo>
                    <a:pt x="4789" y="2279"/>
                  </a:moveTo>
                  <a:cubicBezTo>
                    <a:pt x="4802" y="2300"/>
                    <a:pt x="4822" y="2345"/>
                    <a:pt x="4833" y="2366"/>
                  </a:cubicBezTo>
                  <a:cubicBezTo>
                    <a:pt x="5031" y="2407"/>
                    <a:pt x="4899" y="2134"/>
                    <a:pt x="4789" y="2279"/>
                  </a:cubicBezTo>
                  <a:close/>
                  <a:moveTo>
                    <a:pt x="5157" y="2292"/>
                  </a:moveTo>
                  <a:cubicBezTo>
                    <a:pt x="5075" y="2380"/>
                    <a:pt x="5247" y="2485"/>
                    <a:pt x="5320" y="2397"/>
                  </a:cubicBezTo>
                  <a:cubicBezTo>
                    <a:pt x="5399" y="2309"/>
                    <a:pt x="5227" y="2204"/>
                    <a:pt x="5157" y="2292"/>
                  </a:cubicBezTo>
                  <a:close/>
                  <a:moveTo>
                    <a:pt x="12087" y="2669"/>
                  </a:moveTo>
                  <a:cubicBezTo>
                    <a:pt x="12072" y="2686"/>
                    <a:pt x="12041" y="2726"/>
                    <a:pt x="12024" y="2744"/>
                  </a:cubicBezTo>
                  <a:cubicBezTo>
                    <a:pt x="12090" y="2954"/>
                    <a:pt x="12343" y="2633"/>
                    <a:pt x="12087" y="2669"/>
                  </a:cubicBezTo>
                  <a:close/>
                  <a:moveTo>
                    <a:pt x="10714" y="2831"/>
                  </a:moveTo>
                  <a:cubicBezTo>
                    <a:pt x="10649" y="3098"/>
                    <a:pt x="11019" y="2778"/>
                    <a:pt x="10714" y="2831"/>
                  </a:cubicBezTo>
                  <a:close/>
                  <a:moveTo>
                    <a:pt x="5423" y="3889"/>
                  </a:moveTo>
                  <a:cubicBezTo>
                    <a:pt x="5715" y="3824"/>
                    <a:pt x="5879" y="3601"/>
                    <a:pt x="5983" y="3371"/>
                  </a:cubicBezTo>
                  <a:cubicBezTo>
                    <a:pt x="5739" y="3488"/>
                    <a:pt x="5510" y="3647"/>
                    <a:pt x="5423" y="3889"/>
                  </a:cubicBezTo>
                  <a:close/>
                  <a:moveTo>
                    <a:pt x="4609" y="3750"/>
                  </a:moveTo>
                  <a:cubicBezTo>
                    <a:pt x="4539" y="4017"/>
                    <a:pt x="4915" y="3689"/>
                    <a:pt x="4609" y="3750"/>
                  </a:cubicBezTo>
                  <a:close/>
                  <a:moveTo>
                    <a:pt x="2777" y="3950"/>
                  </a:moveTo>
                  <a:cubicBezTo>
                    <a:pt x="2708" y="4216"/>
                    <a:pt x="3083" y="3889"/>
                    <a:pt x="2777" y="3950"/>
                  </a:cubicBezTo>
                  <a:close/>
                  <a:moveTo>
                    <a:pt x="3083" y="3950"/>
                  </a:moveTo>
                  <a:cubicBezTo>
                    <a:pt x="3013" y="4216"/>
                    <a:pt x="3388" y="3889"/>
                    <a:pt x="3083" y="3950"/>
                  </a:cubicBezTo>
                  <a:close/>
                  <a:moveTo>
                    <a:pt x="4355" y="3935"/>
                  </a:moveTo>
                  <a:cubicBezTo>
                    <a:pt x="4270" y="4115"/>
                    <a:pt x="4187" y="4295"/>
                    <a:pt x="4115" y="4481"/>
                  </a:cubicBezTo>
                  <a:cubicBezTo>
                    <a:pt x="4253" y="4323"/>
                    <a:pt x="4389" y="4165"/>
                    <a:pt x="4527" y="4010"/>
                  </a:cubicBezTo>
                  <a:cubicBezTo>
                    <a:pt x="4484" y="3990"/>
                    <a:pt x="4398" y="3954"/>
                    <a:pt x="4355" y="3935"/>
                  </a:cubicBezTo>
                  <a:close/>
                  <a:moveTo>
                    <a:pt x="4885" y="4193"/>
                  </a:moveTo>
                  <a:cubicBezTo>
                    <a:pt x="4709" y="4335"/>
                    <a:pt x="4753" y="4564"/>
                    <a:pt x="4770" y="4750"/>
                  </a:cubicBezTo>
                  <a:cubicBezTo>
                    <a:pt x="4541" y="4742"/>
                    <a:pt x="4246" y="4707"/>
                    <a:pt x="4103" y="4904"/>
                  </a:cubicBezTo>
                  <a:cubicBezTo>
                    <a:pt x="3853" y="5239"/>
                    <a:pt x="3621" y="5587"/>
                    <a:pt x="3343" y="5910"/>
                  </a:cubicBezTo>
                  <a:cubicBezTo>
                    <a:pt x="3183" y="6093"/>
                    <a:pt x="3127" y="6326"/>
                    <a:pt x="3139" y="6554"/>
                  </a:cubicBezTo>
                  <a:cubicBezTo>
                    <a:pt x="3153" y="6845"/>
                    <a:pt x="3098" y="7144"/>
                    <a:pt x="3196" y="7429"/>
                  </a:cubicBezTo>
                  <a:cubicBezTo>
                    <a:pt x="3286" y="7067"/>
                    <a:pt x="3624" y="6828"/>
                    <a:pt x="3896" y="6570"/>
                  </a:cubicBezTo>
                  <a:cubicBezTo>
                    <a:pt x="3747" y="6588"/>
                    <a:pt x="3598" y="6607"/>
                    <a:pt x="3451" y="6627"/>
                  </a:cubicBezTo>
                  <a:cubicBezTo>
                    <a:pt x="3561" y="6431"/>
                    <a:pt x="3794" y="6351"/>
                    <a:pt x="3966" y="6214"/>
                  </a:cubicBezTo>
                  <a:cubicBezTo>
                    <a:pt x="4235" y="5766"/>
                    <a:pt x="4647" y="5396"/>
                    <a:pt x="4891" y="4932"/>
                  </a:cubicBezTo>
                  <a:cubicBezTo>
                    <a:pt x="4886" y="5038"/>
                    <a:pt x="4882" y="5143"/>
                    <a:pt x="4879" y="5249"/>
                  </a:cubicBezTo>
                  <a:cubicBezTo>
                    <a:pt x="5224" y="4882"/>
                    <a:pt x="5369" y="4414"/>
                    <a:pt x="5591" y="3988"/>
                  </a:cubicBezTo>
                  <a:cubicBezTo>
                    <a:pt x="5354" y="4052"/>
                    <a:pt x="5094" y="4073"/>
                    <a:pt x="4885" y="4193"/>
                  </a:cubicBezTo>
                  <a:close/>
                  <a:moveTo>
                    <a:pt x="3538" y="4880"/>
                  </a:moveTo>
                  <a:cubicBezTo>
                    <a:pt x="3438" y="4925"/>
                    <a:pt x="3438" y="4970"/>
                    <a:pt x="3536" y="5016"/>
                  </a:cubicBezTo>
                  <a:cubicBezTo>
                    <a:pt x="3638" y="4969"/>
                    <a:pt x="3638" y="4924"/>
                    <a:pt x="3538" y="4880"/>
                  </a:cubicBezTo>
                  <a:close/>
                  <a:moveTo>
                    <a:pt x="1421" y="5883"/>
                  </a:moveTo>
                  <a:cubicBezTo>
                    <a:pt x="1388" y="5976"/>
                    <a:pt x="1425" y="6008"/>
                    <a:pt x="1531" y="5980"/>
                  </a:cubicBezTo>
                  <a:cubicBezTo>
                    <a:pt x="1565" y="5886"/>
                    <a:pt x="1528" y="5853"/>
                    <a:pt x="1421" y="5883"/>
                  </a:cubicBezTo>
                  <a:close/>
                  <a:moveTo>
                    <a:pt x="2468" y="6643"/>
                  </a:moveTo>
                  <a:cubicBezTo>
                    <a:pt x="2292" y="6871"/>
                    <a:pt x="2768" y="6695"/>
                    <a:pt x="2468" y="6643"/>
                  </a:cubicBezTo>
                  <a:close/>
                  <a:moveTo>
                    <a:pt x="3152" y="7562"/>
                  </a:moveTo>
                  <a:cubicBezTo>
                    <a:pt x="3044" y="7557"/>
                    <a:pt x="3024" y="7719"/>
                    <a:pt x="3141" y="7721"/>
                  </a:cubicBezTo>
                  <a:cubicBezTo>
                    <a:pt x="3248" y="7725"/>
                    <a:pt x="3269" y="7562"/>
                    <a:pt x="3152" y="7562"/>
                  </a:cubicBezTo>
                  <a:close/>
                  <a:moveTo>
                    <a:pt x="3762" y="8014"/>
                  </a:moveTo>
                  <a:cubicBezTo>
                    <a:pt x="3821" y="8011"/>
                    <a:pt x="3940" y="8004"/>
                    <a:pt x="3999" y="8001"/>
                  </a:cubicBezTo>
                  <a:cubicBezTo>
                    <a:pt x="3963" y="7884"/>
                    <a:pt x="3928" y="7771"/>
                    <a:pt x="3892" y="7656"/>
                  </a:cubicBezTo>
                  <a:cubicBezTo>
                    <a:pt x="3847" y="7775"/>
                    <a:pt x="3806" y="7894"/>
                    <a:pt x="3762" y="8014"/>
                  </a:cubicBezTo>
                  <a:close/>
                  <a:moveTo>
                    <a:pt x="2650" y="8704"/>
                  </a:moveTo>
                  <a:cubicBezTo>
                    <a:pt x="2727" y="8540"/>
                    <a:pt x="2799" y="8374"/>
                    <a:pt x="2865" y="8205"/>
                  </a:cubicBezTo>
                  <a:cubicBezTo>
                    <a:pt x="2777" y="8294"/>
                    <a:pt x="2689" y="8386"/>
                    <a:pt x="2602" y="8476"/>
                  </a:cubicBezTo>
                  <a:cubicBezTo>
                    <a:pt x="2671" y="8260"/>
                    <a:pt x="2747" y="8047"/>
                    <a:pt x="2806" y="7831"/>
                  </a:cubicBezTo>
                  <a:cubicBezTo>
                    <a:pt x="2561" y="8074"/>
                    <a:pt x="2377" y="8418"/>
                    <a:pt x="2650" y="8704"/>
                  </a:cubicBezTo>
                  <a:close/>
                  <a:moveTo>
                    <a:pt x="2354" y="8503"/>
                  </a:moveTo>
                  <a:cubicBezTo>
                    <a:pt x="2277" y="8690"/>
                    <a:pt x="2206" y="8881"/>
                    <a:pt x="2140" y="9071"/>
                  </a:cubicBezTo>
                  <a:cubicBezTo>
                    <a:pt x="2261" y="9130"/>
                    <a:pt x="2383" y="9185"/>
                    <a:pt x="2505" y="9241"/>
                  </a:cubicBezTo>
                  <a:cubicBezTo>
                    <a:pt x="2486" y="8991"/>
                    <a:pt x="2418" y="8746"/>
                    <a:pt x="2354" y="8503"/>
                  </a:cubicBezTo>
                  <a:close/>
                  <a:moveTo>
                    <a:pt x="3473" y="8709"/>
                  </a:moveTo>
                  <a:cubicBezTo>
                    <a:pt x="3408" y="8791"/>
                    <a:pt x="3568" y="8878"/>
                    <a:pt x="3629" y="8799"/>
                  </a:cubicBezTo>
                  <a:cubicBezTo>
                    <a:pt x="3691" y="8718"/>
                    <a:pt x="3533" y="8633"/>
                    <a:pt x="3473" y="8709"/>
                  </a:cubicBezTo>
                  <a:close/>
                  <a:moveTo>
                    <a:pt x="2173" y="9269"/>
                  </a:moveTo>
                  <a:cubicBezTo>
                    <a:pt x="2087" y="9488"/>
                    <a:pt x="2003" y="9709"/>
                    <a:pt x="1955" y="9938"/>
                  </a:cubicBezTo>
                  <a:cubicBezTo>
                    <a:pt x="2059" y="9937"/>
                    <a:pt x="2163" y="9936"/>
                    <a:pt x="2266" y="9936"/>
                  </a:cubicBezTo>
                  <a:cubicBezTo>
                    <a:pt x="2292" y="9764"/>
                    <a:pt x="2329" y="9593"/>
                    <a:pt x="2370" y="9423"/>
                  </a:cubicBezTo>
                  <a:cubicBezTo>
                    <a:pt x="2305" y="9371"/>
                    <a:pt x="2237" y="9320"/>
                    <a:pt x="2173" y="9269"/>
                  </a:cubicBezTo>
                  <a:close/>
                  <a:moveTo>
                    <a:pt x="869" y="9553"/>
                  </a:moveTo>
                  <a:cubicBezTo>
                    <a:pt x="800" y="9820"/>
                    <a:pt x="1173" y="9491"/>
                    <a:pt x="869" y="9553"/>
                  </a:cubicBezTo>
                  <a:close/>
                  <a:moveTo>
                    <a:pt x="862" y="9963"/>
                  </a:moveTo>
                  <a:cubicBezTo>
                    <a:pt x="754" y="9958"/>
                    <a:pt x="733" y="10120"/>
                    <a:pt x="851" y="10122"/>
                  </a:cubicBezTo>
                  <a:cubicBezTo>
                    <a:pt x="958" y="10125"/>
                    <a:pt x="979" y="9963"/>
                    <a:pt x="862" y="9963"/>
                  </a:cubicBezTo>
                  <a:close/>
                  <a:moveTo>
                    <a:pt x="1938" y="10183"/>
                  </a:moveTo>
                  <a:cubicBezTo>
                    <a:pt x="1809" y="10213"/>
                    <a:pt x="1827" y="10429"/>
                    <a:pt x="1979" y="10395"/>
                  </a:cubicBezTo>
                  <a:cubicBezTo>
                    <a:pt x="2113" y="10368"/>
                    <a:pt x="2080" y="10157"/>
                    <a:pt x="1938" y="10183"/>
                  </a:cubicBezTo>
                  <a:close/>
                  <a:moveTo>
                    <a:pt x="3024" y="10553"/>
                  </a:moveTo>
                  <a:cubicBezTo>
                    <a:pt x="2991" y="10645"/>
                    <a:pt x="3027" y="10677"/>
                    <a:pt x="3135" y="10649"/>
                  </a:cubicBezTo>
                  <a:cubicBezTo>
                    <a:pt x="3168" y="10555"/>
                    <a:pt x="3131" y="10523"/>
                    <a:pt x="3024" y="10553"/>
                  </a:cubicBezTo>
                  <a:close/>
                  <a:moveTo>
                    <a:pt x="3244" y="10645"/>
                  </a:moveTo>
                  <a:cubicBezTo>
                    <a:pt x="3156" y="10702"/>
                    <a:pt x="3267" y="10834"/>
                    <a:pt x="3355" y="10772"/>
                  </a:cubicBezTo>
                  <a:cubicBezTo>
                    <a:pt x="3442" y="10714"/>
                    <a:pt x="3331" y="10583"/>
                    <a:pt x="3244" y="10645"/>
                  </a:cubicBezTo>
                  <a:close/>
                  <a:moveTo>
                    <a:pt x="1861" y="10625"/>
                  </a:moveTo>
                  <a:cubicBezTo>
                    <a:pt x="1780" y="10960"/>
                    <a:pt x="1805" y="11304"/>
                    <a:pt x="1894" y="11637"/>
                  </a:cubicBezTo>
                  <a:cubicBezTo>
                    <a:pt x="1928" y="11406"/>
                    <a:pt x="1948" y="11180"/>
                    <a:pt x="1955" y="10950"/>
                  </a:cubicBezTo>
                  <a:cubicBezTo>
                    <a:pt x="2041" y="10982"/>
                    <a:pt x="2127" y="11012"/>
                    <a:pt x="2212" y="11046"/>
                  </a:cubicBezTo>
                  <a:cubicBezTo>
                    <a:pt x="2107" y="10897"/>
                    <a:pt x="1988" y="10757"/>
                    <a:pt x="1861" y="10625"/>
                  </a:cubicBezTo>
                  <a:close/>
                  <a:moveTo>
                    <a:pt x="640" y="11175"/>
                  </a:moveTo>
                  <a:cubicBezTo>
                    <a:pt x="509" y="11179"/>
                    <a:pt x="509" y="11373"/>
                    <a:pt x="640" y="11378"/>
                  </a:cubicBezTo>
                  <a:cubicBezTo>
                    <a:pt x="771" y="11376"/>
                    <a:pt x="771" y="11175"/>
                    <a:pt x="640" y="11175"/>
                  </a:cubicBezTo>
                  <a:close/>
                  <a:moveTo>
                    <a:pt x="1754" y="12035"/>
                  </a:moveTo>
                  <a:cubicBezTo>
                    <a:pt x="1809" y="12166"/>
                    <a:pt x="1890" y="12289"/>
                    <a:pt x="2000" y="12394"/>
                  </a:cubicBezTo>
                  <a:cubicBezTo>
                    <a:pt x="1932" y="12266"/>
                    <a:pt x="1851" y="12146"/>
                    <a:pt x="1754" y="12035"/>
                  </a:cubicBezTo>
                  <a:close/>
                  <a:moveTo>
                    <a:pt x="1744" y="12611"/>
                  </a:moveTo>
                  <a:cubicBezTo>
                    <a:pt x="1851" y="12756"/>
                    <a:pt x="1953" y="12905"/>
                    <a:pt x="2071" y="13045"/>
                  </a:cubicBezTo>
                  <a:cubicBezTo>
                    <a:pt x="2054" y="12901"/>
                    <a:pt x="2033" y="12758"/>
                    <a:pt x="2009" y="12615"/>
                  </a:cubicBezTo>
                  <a:cubicBezTo>
                    <a:pt x="1942" y="12614"/>
                    <a:pt x="1810" y="12612"/>
                    <a:pt x="1744" y="12611"/>
                  </a:cubicBezTo>
                  <a:close/>
                  <a:moveTo>
                    <a:pt x="2050" y="13810"/>
                  </a:moveTo>
                  <a:cubicBezTo>
                    <a:pt x="2130" y="13826"/>
                    <a:pt x="2211" y="13843"/>
                    <a:pt x="2292" y="13860"/>
                  </a:cubicBezTo>
                  <a:cubicBezTo>
                    <a:pt x="2237" y="13650"/>
                    <a:pt x="2173" y="13442"/>
                    <a:pt x="2102" y="13237"/>
                  </a:cubicBezTo>
                  <a:cubicBezTo>
                    <a:pt x="2079" y="13427"/>
                    <a:pt x="2063" y="13617"/>
                    <a:pt x="2050" y="13810"/>
                  </a:cubicBezTo>
                  <a:close/>
                  <a:moveTo>
                    <a:pt x="2318" y="14370"/>
                  </a:moveTo>
                  <a:cubicBezTo>
                    <a:pt x="2253" y="14636"/>
                    <a:pt x="2623" y="14317"/>
                    <a:pt x="2318" y="14370"/>
                  </a:cubicBezTo>
                  <a:close/>
                  <a:moveTo>
                    <a:pt x="1830" y="14363"/>
                  </a:moveTo>
                  <a:cubicBezTo>
                    <a:pt x="1942" y="14706"/>
                    <a:pt x="2182" y="15002"/>
                    <a:pt x="2316" y="15340"/>
                  </a:cubicBezTo>
                  <a:cubicBezTo>
                    <a:pt x="2641" y="16122"/>
                    <a:pt x="3236" y="16788"/>
                    <a:pt x="3850" y="17413"/>
                  </a:cubicBezTo>
                  <a:cubicBezTo>
                    <a:pt x="3380" y="16707"/>
                    <a:pt x="2824" y="16045"/>
                    <a:pt x="2427" y="15303"/>
                  </a:cubicBezTo>
                  <a:cubicBezTo>
                    <a:pt x="2248" y="14983"/>
                    <a:pt x="2216" y="14561"/>
                    <a:pt x="1830" y="14363"/>
                  </a:cubicBezTo>
                  <a:close/>
                  <a:moveTo>
                    <a:pt x="2590" y="14711"/>
                  </a:moveTo>
                  <a:cubicBezTo>
                    <a:pt x="2520" y="14791"/>
                    <a:pt x="2599" y="14986"/>
                    <a:pt x="2730" y="14961"/>
                  </a:cubicBezTo>
                  <a:cubicBezTo>
                    <a:pt x="2798" y="14881"/>
                    <a:pt x="2718" y="14685"/>
                    <a:pt x="2590" y="14711"/>
                  </a:cubicBezTo>
                  <a:close/>
                  <a:moveTo>
                    <a:pt x="2718" y="15054"/>
                  </a:moveTo>
                  <a:cubicBezTo>
                    <a:pt x="2676" y="15152"/>
                    <a:pt x="2636" y="15252"/>
                    <a:pt x="2598" y="15352"/>
                  </a:cubicBezTo>
                  <a:cubicBezTo>
                    <a:pt x="2764" y="15403"/>
                    <a:pt x="2928" y="15451"/>
                    <a:pt x="3096" y="15495"/>
                  </a:cubicBezTo>
                  <a:cubicBezTo>
                    <a:pt x="2975" y="15343"/>
                    <a:pt x="2848" y="15197"/>
                    <a:pt x="2718" y="15054"/>
                  </a:cubicBezTo>
                  <a:close/>
                  <a:moveTo>
                    <a:pt x="3198" y="15355"/>
                  </a:moveTo>
                  <a:cubicBezTo>
                    <a:pt x="3135" y="15433"/>
                    <a:pt x="3293" y="15518"/>
                    <a:pt x="3353" y="15443"/>
                  </a:cubicBezTo>
                  <a:cubicBezTo>
                    <a:pt x="3419" y="15360"/>
                    <a:pt x="3258" y="15273"/>
                    <a:pt x="3198" y="15355"/>
                  </a:cubicBezTo>
                  <a:close/>
                  <a:moveTo>
                    <a:pt x="2807" y="15688"/>
                  </a:moveTo>
                  <a:cubicBezTo>
                    <a:pt x="3199" y="16083"/>
                    <a:pt x="3515" y="16528"/>
                    <a:pt x="3803" y="16987"/>
                  </a:cubicBezTo>
                  <a:cubicBezTo>
                    <a:pt x="4130" y="17345"/>
                    <a:pt x="4531" y="17652"/>
                    <a:pt x="4938" y="17940"/>
                  </a:cubicBezTo>
                  <a:cubicBezTo>
                    <a:pt x="4595" y="17481"/>
                    <a:pt x="4054" y="17155"/>
                    <a:pt x="3756" y="16669"/>
                  </a:cubicBezTo>
                  <a:cubicBezTo>
                    <a:pt x="3577" y="16253"/>
                    <a:pt x="3274" y="15883"/>
                    <a:pt x="2807" y="15688"/>
                  </a:cubicBezTo>
                  <a:close/>
                  <a:moveTo>
                    <a:pt x="3426" y="15701"/>
                  </a:moveTo>
                  <a:cubicBezTo>
                    <a:pt x="3347" y="15777"/>
                    <a:pt x="3491" y="15902"/>
                    <a:pt x="3579" y="15835"/>
                  </a:cubicBezTo>
                  <a:cubicBezTo>
                    <a:pt x="3659" y="15757"/>
                    <a:pt x="3514" y="15628"/>
                    <a:pt x="3426" y="15701"/>
                  </a:cubicBezTo>
                  <a:close/>
                  <a:moveTo>
                    <a:pt x="3803" y="16371"/>
                  </a:moveTo>
                  <a:cubicBezTo>
                    <a:pt x="3718" y="16441"/>
                    <a:pt x="3844" y="16583"/>
                    <a:pt x="3940" y="16519"/>
                  </a:cubicBezTo>
                  <a:cubicBezTo>
                    <a:pt x="4025" y="16449"/>
                    <a:pt x="3899" y="16307"/>
                    <a:pt x="3803" y="16371"/>
                  </a:cubicBezTo>
                  <a:close/>
                  <a:moveTo>
                    <a:pt x="4044" y="16591"/>
                  </a:moveTo>
                  <a:cubicBezTo>
                    <a:pt x="4144" y="16680"/>
                    <a:pt x="4246" y="16767"/>
                    <a:pt x="4350" y="16856"/>
                  </a:cubicBezTo>
                  <a:cubicBezTo>
                    <a:pt x="4347" y="16756"/>
                    <a:pt x="4343" y="16658"/>
                    <a:pt x="4339" y="16560"/>
                  </a:cubicBezTo>
                  <a:cubicBezTo>
                    <a:pt x="4241" y="16569"/>
                    <a:pt x="4142" y="16579"/>
                    <a:pt x="4044" y="16591"/>
                  </a:cubicBezTo>
                  <a:close/>
                  <a:moveTo>
                    <a:pt x="3100" y="17022"/>
                  </a:moveTo>
                  <a:cubicBezTo>
                    <a:pt x="3067" y="17115"/>
                    <a:pt x="3105" y="17147"/>
                    <a:pt x="3211" y="17119"/>
                  </a:cubicBezTo>
                  <a:cubicBezTo>
                    <a:pt x="3244" y="17025"/>
                    <a:pt x="3208" y="16992"/>
                    <a:pt x="3100" y="17022"/>
                  </a:cubicBezTo>
                  <a:close/>
                  <a:moveTo>
                    <a:pt x="3219" y="17185"/>
                  </a:moveTo>
                  <a:cubicBezTo>
                    <a:pt x="3389" y="17501"/>
                    <a:pt x="3692" y="17734"/>
                    <a:pt x="3979" y="17972"/>
                  </a:cubicBezTo>
                  <a:cubicBezTo>
                    <a:pt x="3780" y="17672"/>
                    <a:pt x="3507" y="17417"/>
                    <a:pt x="3219" y="17185"/>
                  </a:cubicBezTo>
                  <a:close/>
                  <a:moveTo>
                    <a:pt x="3933" y="17507"/>
                  </a:moveTo>
                  <a:cubicBezTo>
                    <a:pt x="4060" y="17629"/>
                    <a:pt x="4190" y="17750"/>
                    <a:pt x="4321" y="17871"/>
                  </a:cubicBezTo>
                  <a:cubicBezTo>
                    <a:pt x="4202" y="17742"/>
                    <a:pt x="4071" y="17621"/>
                    <a:pt x="3933" y="17507"/>
                  </a:cubicBezTo>
                  <a:close/>
                  <a:moveTo>
                    <a:pt x="3287" y="17719"/>
                  </a:moveTo>
                  <a:cubicBezTo>
                    <a:pt x="3435" y="17958"/>
                    <a:pt x="3669" y="18141"/>
                    <a:pt x="3913" y="18305"/>
                  </a:cubicBezTo>
                  <a:cubicBezTo>
                    <a:pt x="3723" y="18095"/>
                    <a:pt x="3512" y="17900"/>
                    <a:pt x="3287" y="17719"/>
                  </a:cubicBezTo>
                  <a:close/>
                  <a:moveTo>
                    <a:pt x="5075" y="18049"/>
                  </a:moveTo>
                  <a:cubicBezTo>
                    <a:pt x="4988" y="18106"/>
                    <a:pt x="5099" y="18238"/>
                    <a:pt x="5187" y="18177"/>
                  </a:cubicBezTo>
                  <a:cubicBezTo>
                    <a:pt x="5274" y="18118"/>
                    <a:pt x="5162" y="17987"/>
                    <a:pt x="5075" y="18049"/>
                  </a:cubicBezTo>
                  <a:close/>
                  <a:moveTo>
                    <a:pt x="5988" y="18167"/>
                  </a:moveTo>
                  <a:cubicBezTo>
                    <a:pt x="5827" y="18237"/>
                    <a:pt x="6051" y="18409"/>
                    <a:pt x="6143" y="18301"/>
                  </a:cubicBezTo>
                  <a:cubicBezTo>
                    <a:pt x="6215" y="18220"/>
                    <a:pt x="6073" y="18128"/>
                    <a:pt x="5988" y="18167"/>
                  </a:cubicBezTo>
                  <a:close/>
                  <a:moveTo>
                    <a:pt x="4664" y="18233"/>
                  </a:moveTo>
                  <a:cubicBezTo>
                    <a:pt x="4618" y="18346"/>
                    <a:pt x="4900" y="18419"/>
                    <a:pt x="4918" y="18294"/>
                  </a:cubicBezTo>
                  <a:cubicBezTo>
                    <a:pt x="4890" y="18208"/>
                    <a:pt x="4738" y="18166"/>
                    <a:pt x="4664" y="18233"/>
                  </a:cubicBezTo>
                  <a:close/>
                  <a:moveTo>
                    <a:pt x="4622" y="18524"/>
                  </a:moveTo>
                  <a:cubicBezTo>
                    <a:pt x="4540" y="18600"/>
                    <a:pt x="4688" y="18728"/>
                    <a:pt x="4776" y="18657"/>
                  </a:cubicBezTo>
                  <a:cubicBezTo>
                    <a:pt x="4853" y="18581"/>
                    <a:pt x="4709" y="18455"/>
                    <a:pt x="4622" y="18524"/>
                  </a:cubicBezTo>
                  <a:close/>
                  <a:moveTo>
                    <a:pt x="5076" y="18916"/>
                  </a:moveTo>
                  <a:cubicBezTo>
                    <a:pt x="5010" y="18996"/>
                    <a:pt x="5171" y="19083"/>
                    <a:pt x="5232" y="19003"/>
                  </a:cubicBezTo>
                  <a:cubicBezTo>
                    <a:pt x="5294" y="18923"/>
                    <a:pt x="5136" y="18838"/>
                    <a:pt x="5076" y="18916"/>
                  </a:cubicBezTo>
                  <a:close/>
                  <a:moveTo>
                    <a:pt x="4781" y="19064"/>
                  </a:moveTo>
                  <a:cubicBezTo>
                    <a:pt x="4718" y="19161"/>
                    <a:pt x="4885" y="19308"/>
                    <a:pt x="4997" y="19253"/>
                  </a:cubicBezTo>
                  <a:cubicBezTo>
                    <a:pt x="5052" y="19157"/>
                    <a:pt x="4890" y="19016"/>
                    <a:pt x="4781" y="19064"/>
                  </a:cubicBezTo>
                  <a:close/>
                  <a:moveTo>
                    <a:pt x="4630" y="19274"/>
                  </a:moveTo>
                  <a:cubicBezTo>
                    <a:pt x="4760" y="19458"/>
                    <a:pt x="4950" y="19599"/>
                    <a:pt x="5174" y="19690"/>
                  </a:cubicBezTo>
                  <a:cubicBezTo>
                    <a:pt x="5025" y="19522"/>
                    <a:pt x="4836" y="19386"/>
                    <a:pt x="4630" y="19274"/>
                  </a:cubicBezTo>
                  <a:close/>
                  <a:moveTo>
                    <a:pt x="5268" y="19410"/>
                  </a:moveTo>
                  <a:cubicBezTo>
                    <a:pt x="5508" y="19620"/>
                    <a:pt x="5759" y="19831"/>
                    <a:pt x="6065" y="19969"/>
                  </a:cubicBezTo>
                  <a:cubicBezTo>
                    <a:pt x="5841" y="19741"/>
                    <a:pt x="5552" y="19574"/>
                    <a:pt x="5268" y="19410"/>
                  </a:cubicBezTo>
                  <a:close/>
                  <a:moveTo>
                    <a:pt x="6178" y="19975"/>
                  </a:moveTo>
                  <a:cubicBezTo>
                    <a:pt x="6111" y="20065"/>
                    <a:pt x="6283" y="20187"/>
                    <a:pt x="6375" y="20119"/>
                  </a:cubicBezTo>
                  <a:cubicBezTo>
                    <a:pt x="6440" y="20028"/>
                    <a:pt x="6270" y="19906"/>
                    <a:pt x="6178" y="19975"/>
                  </a:cubicBezTo>
                  <a:close/>
                  <a:moveTo>
                    <a:pt x="10626" y="20162"/>
                  </a:moveTo>
                  <a:cubicBezTo>
                    <a:pt x="10601" y="20282"/>
                    <a:pt x="10881" y="20282"/>
                    <a:pt x="10857" y="20162"/>
                  </a:cubicBezTo>
                  <a:cubicBezTo>
                    <a:pt x="10811" y="20091"/>
                    <a:pt x="10670" y="20091"/>
                    <a:pt x="10626" y="20162"/>
                  </a:cubicBezTo>
                  <a:close/>
                  <a:moveTo>
                    <a:pt x="7515" y="20433"/>
                  </a:moveTo>
                  <a:cubicBezTo>
                    <a:pt x="7740" y="20514"/>
                    <a:pt x="7975" y="20576"/>
                    <a:pt x="8215" y="20612"/>
                  </a:cubicBezTo>
                  <a:cubicBezTo>
                    <a:pt x="7998" y="20512"/>
                    <a:pt x="7772" y="20330"/>
                    <a:pt x="7515" y="20433"/>
                  </a:cubicBezTo>
                  <a:close/>
                </a:path>
              </a:pathLst>
            </a:custGeom>
            <a:solidFill>
              <a:srgbClr val="5B9BD5"/>
            </a:solidFill>
            <a:ln w="3349" cap="flat" cmpd="sng">
              <a:noFill/>
              <a:prstDash val="solid"/>
              <a:miter/>
            </a:ln>
          </p:spPr>
          <p:txBody>
            <a:bodyPr rtlCol="0" anchor="ctr"/>
            <a:lstStyle/>
            <a:p>
              <a:pPr algn="ctr"/>
            </a:p>
          </p:txBody>
        </p:sp>
        <p:sp>
          <p:nvSpPr>
            <p:cNvPr id="742" name="曲线"/>
            <p:cNvSpPr/>
            <p:nvPr/>
          </p:nvSpPr>
          <p:spPr>
            <a:xfrm>
              <a:off x="10420320" y="2289331"/>
              <a:ext cx="15343" cy="13371"/>
            </a:xfrm>
            <a:custGeom>
              <a:avLst/>
              <a:gdLst>
                <a:gd name="T1" fmla="*/ 0 w 21600"/>
                <a:gd name="T2" fmla="*/ 0 h 21600"/>
                <a:gd name="T3" fmla="*/ 21600 w 21600"/>
                <a:gd name="T4" fmla="*/ 21600 h 21600"/>
              </a:gdLst>
              <a:ahLst/>
              <a:cxnLst/>
              <a:rect l="T1" t="T2" r="T3" b="T4"/>
              <a:pathLst>
                <a:path w="21600" h="21600">
                  <a:moveTo>
                    <a:pt x="1419" y="4629"/>
                  </a:moveTo>
                  <a:cubicBezTo>
                    <a:pt x="8035" y="-6550"/>
                    <a:pt x="26828" y="4465"/>
                    <a:pt x="20207" y="17035"/>
                  </a:cubicBezTo>
                  <a:cubicBezTo>
                    <a:pt x="13515" y="28133"/>
                    <a:pt x="-5272" y="17035"/>
                    <a:pt x="1419" y="4629"/>
                  </a:cubicBezTo>
                  <a:close/>
                </a:path>
              </a:pathLst>
            </a:custGeom>
            <a:solidFill>
              <a:srgbClr val="5B9BD5"/>
            </a:solidFill>
            <a:ln w="3349" cap="flat" cmpd="sng">
              <a:noFill/>
              <a:prstDash val="solid"/>
              <a:miter/>
            </a:ln>
          </p:spPr>
          <p:txBody>
            <a:bodyPr rtlCol="0" anchor="ctr"/>
            <a:lstStyle/>
            <a:p>
              <a:pPr algn="ctr"/>
            </a:p>
          </p:txBody>
        </p:sp>
        <p:sp>
          <p:nvSpPr>
            <p:cNvPr id="743" name="曲线"/>
            <p:cNvSpPr/>
            <p:nvPr/>
          </p:nvSpPr>
          <p:spPr>
            <a:xfrm>
              <a:off x="10496409" y="2298408"/>
              <a:ext cx="9602" cy="10121"/>
            </a:xfrm>
            <a:custGeom>
              <a:avLst/>
              <a:gdLst>
                <a:gd name="T1" fmla="*/ 0 w 21600"/>
                <a:gd name="T2" fmla="*/ 0 h 21600"/>
                <a:gd name="T3" fmla="*/ 21600 w 21600"/>
                <a:gd name="T4" fmla="*/ 21600 h 21600"/>
              </a:gdLst>
              <a:ahLst/>
              <a:cxnLst/>
              <a:rect l="T1" t="T2" r="T3" b="T4"/>
              <a:pathLst>
                <a:path w="21600" h="21600">
                  <a:moveTo>
                    <a:pt x="0" y="7017"/>
                  </a:moveTo>
                  <a:cubicBezTo>
                    <a:pt x="16034" y="-16596"/>
                    <a:pt x="35934" y="27504"/>
                    <a:pt x="6483" y="20927"/>
                  </a:cubicBezTo>
                  <a:cubicBezTo>
                    <a:pt x="4890" y="17475"/>
                    <a:pt x="1707" y="10467"/>
                    <a:pt x="0" y="7017"/>
                  </a:cubicBezTo>
                  <a:close/>
                </a:path>
              </a:pathLst>
            </a:custGeom>
            <a:solidFill>
              <a:srgbClr val="5B9BD5"/>
            </a:solidFill>
            <a:ln w="3349" cap="flat" cmpd="sng">
              <a:noFill/>
              <a:prstDash val="solid"/>
              <a:miter/>
            </a:ln>
          </p:spPr>
          <p:txBody>
            <a:bodyPr rtlCol="0" anchor="ctr"/>
            <a:lstStyle/>
            <a:p>
              <a:pPr algn="ctr"/>
            </a:p>
          </p:txBody>
        </p:sp>
        <p:sp>
          <p:nvSpPr>
            <p:cNvPr id="744" name="曲线"/>
            <p:cNvSpPr/>
            <p:nvPr/>
          </p:nvSpPr>
          <p:spPr>
            <a:xfrm>
              <a:off x="10525297" y="2306083"/>
              <a:ext cx="8891" cy="8884"/>
            </a:xfrm>
            <a:custGeom>
              <a:avLst/>
              <a:gdLst>
                <a:gd name="T1" fmla="*/ 0 w 21600"/>
                <a:gd name="T2" fmla="*/ 0 h 21600"/>
                <a:gd name="T3" fmla="*/ 21600 w 21600"/>
                <a:gd name="T4" fmla="*/ 21600 h 21600"/>
              </a:gdLst>
              <a:ahLst/>
              <a:cxnLst/>
              <a:rect l="T1" t="T2" r="T3" b="T4"/>
              <a:pathLst>
                <a:path w="21600" h="21600">
                  <a:moveTo>
                    <a:pt x="1917" y="1986"/>
                  </a:moveTo>
                  <a:cubicBezTo>
                    <a:pt x="19114" y="-3540"/>
                    <a:pt x="25012" y="2477"/>
                    <a:pt x="19730" y="19796"/>
                  </a:cubicBezTo>
                  <a:cubicBezTo>
                    <a:pt x="2536" y="24957"/>
                    <a:pt x="-3479" y="19058"/>
                    <a:pt x="1917" y="1986"/>
                  </a:cubicBezTo>
                  <a:close/>
                </a:path>
              </a:pathLst>
            </a:custGeom>
            <a:solidFill>
              <a:srgbClr val="5B9BD5"/>
            </a:solidFill>
            <a:ln w="3349" cap="flat" cmpd="sng">
              <a:noFill/>
              <a:prstDash val="solid"/>
              <a:miter/>
            </a:ln>
          </p:spPr>
          <p:txBody>
            <a:bodyPr rtlCol="0" anchor="ctr"/>
            <a:lstStyle/>
            <a:p>
              <a:pPr algn="ctr"/>
            </a:p>
          </p:txBody>
        </p:sp>
        <p:sp>
          <p:nvSpPr>
            <p:cNvPr id="745" name="曲线"/>
            <p:cNvSpPr/>
            <p:nvPr/>
          </p:nvSpPr>
          <p:spPr>
            <a:xfrm>
              <a:off x="10119806" y="2331621"/>
              <a:ext cx="8629" cy="8625"/>
            </a:xfrm>
            <a:custGeom>
              <a:avLst/>
              <a:gdLst>
                <a:gd name="T1" fmla="*/ 0 w 21600"/>
                <a:gd name="T2" fmla="*/ 0 h 21600"/>
                <a:gd name="T3" fmla="*/ 21600 w 21600"/>
                <a:gd name="T4" fmla="*/ 21600 h 21600"/>
              </a:gdLst>
              <a:ahLst/>
              <a:cxnLst/>
              <a:rect l="T1" t="T2" r="T3" b="T4"/>
              <a:pathLst>
                <a:path w="21600" h="21600">
                  <a:moveTo>
                    <a:pt x="1458" y="1483"/>
                  </a:moveTo>
                  <a:cubicBezTo>
                    <a:pt x="52073" y="-10155"/>
                    <a:pt x="-10057" y="52091"/>
                    <a:pt x="1458" y="1483"/>
                  </a:cubicBezTo>
                  <a:lnTo>
                    <a:pt x="1458" y="1483"/>
                  </a:lnTo>
                  <a:close/>
                </a:path>
              </a:pathLst>
            </a:custGeom>
            <a:solidFill>
              <a:srgbClr val="5B9BD5"/>
            </a:solidFill>
            <a:ln w="3349" cap="flat" cmpd="sng">
              <a:noFill/>
              <a:prstDash val="solid"/>
              <a:miter/>
            </a:ln>
          </p:spPr>
          <p:txBody>
            <a:bodyPr rtlCol="0" anchor="ctr"/>
            <a:lstStyle/>
            <a:p>
              <a:pPr algn="ctr"/>
            </a:p>
          </p:txBody>
        </p:sp>
        <p:sp>
          <p:nvSpPr>
            <p:cNvPr id="746" name="曲线"/>
            <p:cNvSpPr/>
            <p:nvPr/>
          </p:nvSpPr>
          <p:spPr>
            <a:xfrm>
              <a:off x="9921087" y="2411670"/>
              <a:ext cx="13554" cy="12132"/>
            </a:xfrm>
            <a:custGeom>
              <a:avLst/>
              <a:gdLst>
                <a:gd name="T1" fmla="*/ 0 w 21600"/>
                <a:gd name="T2" fmla="*/ 0 h 21600"/>
                <a:gd name="T3" fmla="*/ 21600 w 21600"/>
                <a:gd name="T4" fmla="*/ 21600 h 21600"/>
              </a:gdLst>
              <a:ahLst/>
              <a:cxnLst/>
              <a:rect l="T1" t="T2" r="T3" b="T4"/>
              <a:pathLst>
                <a:path w="21600" h="21600">
                  <a:moveTo>
                    <a:pt x="11346" y="213"/>
                  </a:moveTo>
                  <a:cubicBezTo>
                    <a:pt x="26489" y="-2571"/>
                    <a:pt x="23749" y="22613"/>
                    <a:pt x="10379" y="21442"/>
                  </a:cubicBezTo>
                  <a:cubicBezTo>
                    <a:pt x="-5006" y="23782"/>
                    <a:pt x="-2106" y="-773"/>
                    <a:pt x="11346" y="213"/>
                  </a:cubicBezTo>
                  <a:close/>
                </a:path>
              </a:pathLst>
            </a:custGeom>
            <a:solidFill>
              <a:srgbClr val="5B9BD5"/>
            </a:solidFill>
            <a:ln w="3349" cap="flat" cmpd="sng">
              <a:noFill/>
              <a:prstDash val="solid"/>
              <a:miter/>
            </a:ln>
          </p:spPr>
          <p:txBody>
            <a:bodyPr rtlCol="0" anchor="ctr"/>
            <a:lstStyle/>
            <a:p>
              <a:pPr algn="ctr"/>
            </a:p>
          </p:txBody>
        </p:sp>
        <p:sp>
          <p:nvSpPr>
            <p:cNvPr id="747" name="曲线"/>
            <p:cNvSpPr/>
            <p:nvPr/>
          </p:nvSpPr>
          <p:spPr>
            <a:xfrm>
              <a:off x="9812232" y="2494275"/>
              <a:ext cx="16066" cy="16269"/>
            </a:xfrm>
            <a:custGeom>
              <a:avLst/>
              <a:gdLst>
                <a:gd name="T1" fmla="*/ 0 w 21600"/>
                <a:gd name="T2" fmla="*/ 0 h 21600"/>
                <a:gd name="T3" fmla="*/ 21600 w 21600"/>
                <a:gd name="T4" fmla="*/ 21600 h 21600"/>
              </a:gdLst>
              <a:ahLst/>
              <a:cxnLst/>
              <a:rect l="T1" t="T2" r="T3" b="T4"/>
              <a:pathLst>
                <a:path w="21600" h="21600">
                  <a:moveTo>
                    <a:pt x="13649" y="32"/>
                  </a:moveTo>
                  <a:cubicBezTo>
                    <a:pt x="32750" y="-1105"/>
                    <a:pt x="12899" y="28203"/>
                    <a:pt x="1347" y="20221"/>
                  </a:cubicBezTo>
                  <a:cubicBezTo>
                    <a:pt x="-3548" y="11837"/>
                    <a:pt x="5899" y="2313"/>
                    <a:pt x="13649" y="32"/>
                  </a:cubicBezTo>
                  <a:close/>
                </a:path>
              </a:pathLst>
            </a:custGeom>
            <a:solidFill>
              <a:srgbClr val="5B9BD5"/>
            </a:solidFill>
            <a:ln w="3349" cap="flat" cmpd="sng">
              <a:noFill/>
              <a:prstDash val="solid"/>
              <a:miter/>
            </a:ln>
          </p:spPr>
          <p:txBody>
            <a:bodyPr rtlCol="0" anchor="ctr"/>
            <a:lstStyle/>
            <a:p>
              <a:pPr algn="ctr"/>
            </a:p>
          </p:txBody>
        </p:sp>
        <p:sp>
          <p:nvSpPr>
            <p:cNvPr id="748" name="曲线"/>
            <p:cNvSpPr/>
            <p:nvPr/>
          </p:nvSpPr>
          <p:spPr>
            <a:xfrm>
              <a:off x="10180479" y="2543828"/>
              <a:ext cx="8629" cy="8626"/>
            </a:xfrm>
            <a:custGeom>
              <a:avLst/>
              <a:gdLst>
                <a:gd name="T1" fmla="*/ 0 w 21600"/>
                <a:gd name="T2" fmla="*/ 0 h 21600"/>
                <a:gd name="T3" fmla="*/ 21600 w 21600"/>
                <a:gd name="T4" fmla="*/ 21600 h 21600"/>
              </a:gdLst>
              <a:ahLst/>
              <a:cxnLst/>
              <a:rect l="T1" t="T2" r="T3" b="T4"/>
              <a:pathLst>
                <a:path w="21600" h="21600">
                  <a:moveTo>
                    <a:pt x="1458" y="1484"/>
                  </a:moveTo>
                  <a:cubicBezTo>
                    <a:pt x="52073" y="-10155"/>
                    <a:pt x="-10057" y="52091"/>
                    <a:pt x="1458" y="1484"/>
                  </a:cubicBezTo>
                  <a:lnTo>
                    <a:pt x="1458" y="1484"/>
                  </a:lnTo>
                  <a:close/>
                </a:path>
              </a:pathLst>
            </a:custGeom>
            <a:solidFill>
              <a:srgbClr val="5B9BD5"/>
            </a:solidFill>
            <a:ln w="3349" cap="flat" cmpd="sng">
              <a:noFill/>
              <a:prstDash val="solid"/>
              <a:miter/>
            </a:ln>
          </p:spPr>
          <p:txBody>
            <a:bodyPr rtlCol="0" anchor="ctr"/>
            <a:lstStyle/>
            <a:p>
              <a:pPr algn="ctr"/>
            </a:p>
          </p:txBody>
        </p:sp>
        <p:sp>
          <p:nvSpPr>
            <p:cNvPr id="749" name="曲线"/>
            <p:cNvSpPr/>
            <p:nvPr/>
          </p:nvSpPr>
          <p:spPr>
            <a:xfrm>
              <a:off x="10086868" y="2591455"/>
              <a:ext cx="9638" cy="10121"/>
            </a:xfrm>
            <a:custGeom>
              <a:avLst/>
              <a:gdLst>
                <a:gd name="T1" fmla="*/ 0 w 21600"/>
                <a:gd name="T2" fmla="*/ 0 h 21600"/>
                <a:gd name="T3" fmla="*/ 21600 w 21600"/>
                <a:gd name="T4" fmla="*/ 21600 h 21600"/>
              </a:gdLst>
              <a:ahLst/>
              <a:cxnLst/>
              <a:rect l="T1" t="T2" r="T3" b="T4"/>
              <a:pathLst>
                <a:path w="21600" h="21600">
                  <a:moveTo>
                    <a:pt x="0" y="7017"/>
                  </a:moveTo>
                  <a:cubicBezTo>
                    <a:pt x="16084" y="-16596"/>
                    <a:pt x="35912" y="27504"/>
                    <a:pt x="6456" y="20926"/>
                  </a:cubicBezTo>
                  <a:cubicBezTo>
                    <a:pt x="4872" y="17475"/>
                    <a:pt x="1701" y="10465"/>
                    <a:pt x="0" y="7017"/>
                  </a:cubicBezTo>
                  <a:close/>
                </a:path>
              </a:pathLst>
            </a:custGeom>
            <a:solidFill>
              <a:srgbClr val="5B9BD5"/>
            </a:solidFill>
            <a:ln w="3349" cap="flat" cmpd="sng">
              <a:noFill/>
              <a:prstDash val="solid"/>
              <a:miter/>
            </a:ln>
          </p:spPr>
          <p:txBody>
            <a:bodyPr rtlCol="0" anchor="ctr"/>
            <a:lstStyle/>
            <a:p>
              <a:pPr algn="ctr"/>
            </a:p>
          </p:txBody>
        </p:sp>
        <p:sp>
          <p:nvSpPr>
            <p:cNvPr id="750" name="曲线"/>
            <p:cNvSpPr/>
            <p:nvPr/>
          </p:nvSpPr>
          <p:spPr>
            <a:xfrm>
              <a:off x="10037981" y="2620758"/>
              <a:ext cx="12486" cy="13451"/>
            </a:xfrm>
            <a:custGeom>
              <a:avLst/>
              <a:gdLst>
                <a:gd name="T1" fmla="*/ 0 w 21600"/>
                <a:gd name="T2" fmla="*/ 0 h 21600"/>
                <a:gd name="T3" fmla="*/ 21600 w 21600"/>
                <a:gd name="T4" fmla="*/ 21600 h 21600"/>
              </a:gdLst>
              <a:ahLst/>
              <a:cxnLst/>
              <a:rect l="T1" t="T2" r="T3" b="T4"/>
              <a:pathLst>
                <a:path w="21600" h="21600">
                  <a:moveTo>
                    <a:pt x="11187" y="7"/>
                  </a:moveTo>
                  <a:cubicBezTo>
                    <a:pt x="25703" y="-316"/>
                    <a:pt x="24655" y="22155"/>
                    <a:pt x="10485" y="21589"/>
                  </a:cubicBezTo>
                  <a:cubicBezTo>
                    <a:pt x="-4207" y="21670"/>
                    <a:pt x="-2982" y="-478"/>
                    <a:pt x="11187" y="7"/>
                  </a:cubicBezTo>
                  <a:close/>
                </a:path>
              </a:pathLst>
            </a:custGeom>
            <a:solidFill>
              <a:srgbClr val="5B9BD5"/>
            </a:solidFill>
            <a:ln w="3349" cap="flat" cmpd="sng">
              <a:noFill/>
              <a:prstDash val="solid"/>
              <a:miter/>
            </a:ln>
          </p:spPr>
          <p:txBody>
            <a:bodyPr rtlCol="0" anchor="ctr"/>
            <a:lstStyle/>
            <a:p>
              <a:pPr algn="ctr"/>
            </a:p>
          </p:txBody>
        </p:sp>
        <p:sp>
          <p:nvSpPr>
            <p:cNvPr id="751" name="曲线"/>
            <p:cNvSpPr/>
            <p:nvPr/>
          </p:nvSpPr>
          <p:spPr>
            <a:xfrm>
              <a:off x="9679930"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752" name="曲线"/>
            <p:cNvSpPr/>
            <p:nvPr/>
          </p:nvSpPr>
          <p:spPr>
            <a:xfrm>
              <a:off x="9695096"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753" name="曲线"/>
            <p:cNvSpPr/>
            <p:nvPr/>
          </p:nvSpPr>
          <p:spPr>
            <a:xfrm>
              <a:off x="9654067" y="2663810"/>
              <a:ext cx="30133" cy="32637"/>
            </a:xfrm>
            <a:custGeom>
              <a:avLst/>
              <a:gdLst>
                <a:gd name="T1" fmla="*/ 0 w 21600"/>
                <a:gd name="T2" fmla="*/ 0 h 21600"/>
                <a:gd name="T3" fmla="*/ 21600 w 21600"/>
                <a:gd name="T4" fmla="*/ 21600 h 21600"/>
              </a:gdLst>
              <a:ahLst/>
              <a:cxnLst/>
              <a:rect l="T1" t="T2" r="T3" b="T4"/>
              <a:pathLst>
                <a:path w="21600" h="21600">
                  <a:moveTo>
                    <a:pt x="0" y="21600"/>
                  </a:moveTo>
                  <a:cubicBezTo>
                    <a:pt x="5725" y="14343"/>
                    <a:pt x="11524" y="7154"/>
                    <a:pt x="17359" y="0"/>
                  </a:cubicBezTo>
                  <a:cubicBezTo>
                    <a:pt x="18772" y="3510"/>
                    <a:pt x="20187" y="7087"/>
                    <a:pt x="21600" y="10666"/>
                  </a:cubicBezTo>
                  <a:cubicBezTo>
                    <a:pt x="14425" y="14343"/>
                    <a:pt x="7247" y="18021"/>
                    <a:pt x="0" y="21600"/>
                  </a:cubicBezTo>
                  <a:close/>
                </a:path>
              </a:pathLst>
            </a:custGeom>
            <a:solidFill>
              <a:srgbClr val="5B9BD5"/>
            </a:solidFill>
            <a:ln w="3349" cap="flat" cmpd="sng">
              <a:noFill/>
              <a:prstDash val="solid"/>
              <a:miter/>
            </a:ln>
          </p:spPr>
          <p:txBody>
            <a:bodyPr rtlCol="0" anchor="ctr"/>
            <a:lstStyle/>
            <a:p>
              <a:pPr algn="ctr"/>
            </a:p>
          </p:txBody>
        </p:sp>
        <p:sp>
          <p:nvSpPr>
            <p:cNvPr id="754" name="曲线"/>
            <p:cNvSpPr/>
            <p:nvPr/>
          </p:nvSpPr>
          <p:spPr>
            <a:xfrm>
              <a:off x="9797205" y="2673208"/>
              <a:ext cx="31658" cy="65479"/>
            </a:xfrm>
            <a:custGeom>
              <a:avLst/>
              <a:gdLst>
                <a:gd name="T1" fmla="*/ 0 w 21600"/>
                <a:gd name="T2" fmla="*/ 0 h 21600"/>
                <a:gd name="T3" fmla="*/ 21600 w 21600"/>
                <a:gd name="T4" fmla="*/ 21600 h 21600"/>
              </a:gdLst>
              <a:ahLst/>
              <a:cxnLst/>
              <a:rect l="T1" t="T2" r="T3" b="T4"/>
              <a:pathLst>
                <a:path w="21600" h="21600">
                  <a:moveTo>
                    <a:pt x="0" y="21600"/>
                  </a:moveTo>
                  <a:cubicBezTo>
                    <a:pt x="1033" y="13282"/>
                    <a:pt x="11659" y="6583"/>
                    <a:pt x="21043" y="0"/>
                  </a:cubicBezTo>
                  <a:cubicBezTo>
                    <a:pt x="24044" y="9000"/>
                    <a:pt x="14626" y="16767"/>
                    <a:pt x="0" y="21600"/>
                  </a:cubicBezTo>
                  <a:close/>
                </a:path>
              </a:pathLst>
            </a:custGeom>
            <a:solidFill>
              <a:srgbClr val="5B9BD5"/>
            </a:solidFill>
            <a:ln w="3349" cap="flat" cmpd="sng">
              <a:noFill/>
              <a:prstDash val="solid"/>
              <a:miter/>
            </a:ln>
          </p:spPr>
          <p:txBody>
            <a:bodyPr rtlCol="0" anchor="ctr"/>
            <a:lstStyle/>
            <a:p>
              <a:pPr algn="ctr"/>
            </a:p>
          </p:txBody>
        </p:sp>
        <p:sp>
          <p:nvSpPr>
            <p:cNvPr id="755" name="曲线"/>
            <p:cNvSpPr/>
            <p:nvPr/>
          </p:nvSpPr>
          <p:spPr>
            <a:xfrm>
              <a:off x="9928311" y="2696248"/>
              <a:ext cx="27452" cy="31728"/>
            </a:xfrm>
            <a:custGeom>
              <a:avLst/>
              <a:gdLst>
                <a:gd name="T1" fmla="*/ 0 w 21600"/>
                <a:gd name="T2" fmla="*/ 0 h 21600"/>
                <a:gd name="T3" fmla="*/ 21600 w 21600"/>
                <a:gd name="T4" fmla="*/ 21600 h 21600"/>
              </a:gdLst>
              <a:ahLst/>
              <a:cxnLst/>
              <a:rect l="T1" t="T2" r="T3" b="T4"/>
              <a:pathLst>
                <a:path w="21600" h="21600">
                  <a:moveTo>
                    <a:pt x="8750" y="172"/>
                  </a:moveTo>
                  <a:cubicBezTo>
                    <a:pt x="11972" y="136"/>
                    <a:pt x="18378" y="34"/>
                    <a:pt x="21600" y="0"/>
                  </a:cubicBezTo>
                  <a:cubicBezTo>
                    <a:pt x="14758" y="7464"/>
                    <a:pt x="7597" y="14686"/>
                    <a:pt x="0" y="21600"/>
                  </a:cubicBezTo>
                  <a:cubicBezTo>
                    <a:pt x="2903" y="14444"/>
                    <a:pt x="5927" y="7325"/>
                    <a:pt x="8750" y="172"/>
                  </a:cubicBezTo>
                  <a:close/>
                </a:path>
              </a:pathLst>
            </a:custGeom>
            <a:solidFill>
              <a:srgbClr val="5B9BD5"/>
            </a:solidFill>
            <a:ln w="3349" cap="flat" cmpd="sng">
              <a:noFill/>
              <a:prstDash val="solid"/>
              <a:miter/>
            </a:ln>
          </p:spPr>
          <p:txBody>
            <a:bodyPr rtlCol="0" anchor="ctr"/>
            <a:lstStyle/>
            <a:p>
              <a:pPr algn="ctr"/>
            </a:p>
          </p:txBody>
        </p:sp>
        <p:sp>
          <p:nvSpPr>
            <p:cNvPr id="756" name="曲线"/>
            <p:cNvSpPr/>
            <p:nvPr/>
          </p:nvSpPr>
          <p:spPr>
            <a:xfrm>
              <a:off x="9763634" y="2759354"/>
              <a:ext cx="22699" cy="21219"/>
            </a:xfrm>
            <a:custGeom>
              <a:avLst/>
              <a:gdLst>
                <a:gd name="T1" fmla="*/ 0 w 21600"/>
                <a:gd name="T2" fmla="*/ 0 h 21600"/>
                <a:gd name="T3" fmla="*/ 21600 w 21600"/>
                <a:gd name="T4" fmla="*/ 21600 h 21600"/>
              </a:gdLst>
              <a:ahLst/>
              <a:cxnLst/>
              <a:rect l="T1" t="T2" r="T3" b="T4"/>
              <a:pathLst>
                <a:path w="21600" h="21600">
                  <a:moveTo>
                    <a:pt x="0" y="21600"/>
                  </a:moveTo>
                  <a:cubicBezTo>
                    <a:pt x="4810" y="14297"/>
                    <a:pt x="9716" y="7149"/>
                    <a:pt x="14720" y="0"/>
                  </a:cubicBezTo>
                  <a:cubicBezTo>
                    <a:pt x="16453" y="2931"/>
                    <a:pt x="19869" y="8793"/>
                    <a:pt x="21602" y="11673"/>
                  </a:cubicBezTo>
                  <a:cubicBezTo>
                    <a:pt x="14384" y="14965"/>
                    <a:pt x="7214" y="18309"/>
                    <a:pt x="0" y="21600"/>
                  </a:cubicBezTo>
                  <a:close/>
                </a:path>
              </a:pathLst>
            </a:custGeom>
            <a:solidFill>
              <a:srgbClr val="5B9BD5"/>
            </a:solidFill>
            <a:ln w="3349" cap="flat" cmpd="sng">
              <a:noFill/>
              <a:prstDash val="solid"/>
              <a:miter/>
            </a:ln>
          </p:spPr>
          <p:txBody>
            <a:bodyPr rtlCol="0" anchor="ctr"/>
            <a:lstStyle/>
            <a:p>
              <a:pPr algn="ctr"/>
            </a:p>
          </p:txBody>
        </p:sp>
        <p:sp>
          <p:nvSpPr>
            <p:cNvPr id="757" name="曲线"/>
            <p:cNvSpPr/>
            <p:nvPr/>
          </p:nvSpPr>
          <p:spPr>
            <a:xfrm>
              <a:off x="9577066" y="2864346"/>
              <a:ext cx="13122" cy="15359"/>
            </a:xfrm>
            <a:custGeom>
              <a:avLst/>
              <a:gdLst>
                <a:gd name="T1" fmla="*/ 0 w 21600"/>
                <a:gd name="T2" fmla="*/ 0 h 21600"/>
                <a:gd name="T3" fmla="*/ 21600 w 21600"/>
                <a:gd name="T4" fmla="*/ 21600 h 21600"/>
              </a:gdLst>
              <a:ahLst/>
              <a:cxnLst/>
              <a:rect l="T1" t="T2" r="T3" b="T4"/>
              <a:pathLst>
                <a:path w="21600" h="21600">
                  <a:moveTo>
                    <a:pt x="11815" y="0"/>
                  </a:moveTo>
                  <a:cubicBezTo>
                    <a:pt x="26548" y="639"/>
                    <a:pt x="23634" y="21600"/>
                    <a:pt x="9817" y="21600"/>
                  </a:cubicBezTo>
                  <a:cubicBezTo>
                    <a:pt x="-4994" y="20889"/>
                    <a:pt x="-2000" y="-141"/>
                    <a:pt x="11815" y="0"/>
                  </a:cubicBezTo>
                  <a:close/>
                </a:path>
              </a:pathLst>
            </a:custGeom>
            <a:solidFill>
              <a:srgbClr val="5B9BD5"/>
            </a:solidFill>
            <a:ln w="3349" cap="flat" cmpd="sng">
              <a:noFill/>
              <a:prstDash val="solid"/>
              <a:miter/>
            </a:ln>
          </p:spPr>
          <p:txBody>
            <a:bodyPr rtlCol="0" anchor="ctr"/>
            <a:lstStyle/>
            <a:p>
              <a:pPr algn="ctr"/>
            </a:p>
          </p:txBody>
        </p:sp>
        <p:sp>
          <p:nvSpPr>
            <p:cNvPr id="758" name="曲线"/>
            <p:cNvSpPr/>
            <p:nvPr/>
          </p:nvSpPr>
          <p:spPr>
            <a:xfrm>
              <a:off x="9548143" y="2914669"/>
              <a:ext cx="20425" cy="51130"/>
            </a:xfrm>
            <a:custGeom>
              <a:avLst/>
              <a:gdLst>
                <a:gd name="T1" fmla="*/ 0 w 21600"/>
                <a:gd name="T2" fmla="*/ 0 h 21600"/>
                <a:gd name="T3" fmla="*/ 21600 w 21600"/>
                <a:gd name="T4" fmla="*/ 21600 h 21600"/>
              </a:gdLst>
              <a:ahLst/>
              <a:cxnLst/>
              <a:rect l="T1" t="T2" r="T3" b="T4"/>
              <a:pathLst>
                <a:path w="21600" h="21600">
                  <a:moveTo>
                    <a:pt x="0" y="21600"/>
                  </a:moveTo>
                  <a:cubicBezTo>
                    <a:pt x="2350" y="13765"/>
                    <a:pt x="9195" y="6189"/>
                    <a:pt x="21600" y="0"/>
                  </a:cubicBezTo>
                  <a:cubicBezTo>
                    <a:pt x="19247" y="7832"/>
                    <a:pt x="12403" y="15389"/>
                    <a:pt x="0" y="21600"/>
                  </a:cubicBezTo>
                  <a:close/>
                </a:path>
              </a:pathLst>
            </a:custGeom>
            <a:solidFill>
              <a:srgbClr val="5B9BD5"/>
            </a:solidFill>
            <a:ln w="3349" cap="flat" cmpd="sng">
              <a:noFill/>
              <a:prstDash val="solid"/>
              <a:miter/>
            </a:ln>
          </p:spPr>
          <p:txBody>
            <a:bodyPr rtlCol="0" anchor="ctr"/>
            <a:lstStyle/>
            <a:p>
              <a:pPr algn="ctr"/>
            </a:p>
          </p:txBody>
        </p:sp>
        <p:sp>
          <p:nvSpPr>
            <p:cNvPr id="759" name="曲线"/>
            <p:cNvSpPr/>
            <p:nvPr/>
          </p:nvSpPr>
          <p:spPr>
            <a:xfrm>
              <a:off x="9816935" y="2918054"/>
              <a:ext cx="9935" cy="10255"/>
            </a:xfrm>
            <a:custGeom>
              <a:avLst/>
              <a:gdLst>
                <a:gd name="T1" fmla="*/ 0 w 21600"/>
                <a:gd name="T2" fmla="*/ 0 h 21600"/>
                <a:gd name="T3" fmla="*/ 21600 w 21600"/>
                <a:gd name="T4" fmla="*/ 21600 h 21600"/>
              </a:gdLst>
              <a:ahLst/>
              <a:cxnLst/>
              <a:rect l="T1" t="T2" r="T3" b="T4"/>
              <a:pathLst>
                <a:path w="21600" h="21600">
                  <a:moveTo>
                    <a:pt x="10963" y="0"/>
                  </a:moveTo>
                  <a:cubicBezTo>
                    <a:pt x="25252" y="7023"/>
                    <a:pt x="25143" y="14257"/>
                    <a:pt x="10634" y="21603"/>
                  </a:cubicBezTo>
                  <a:cubicBezTo>
                    <a:pt x="-3652" y="14365"/>
                    <a:pt x="-3543" y="7236"/>
                    <a:pt x="10963" y="0"/>
                  </a:cubicBezTo>
                  <a:close/>
                </a:path>
              </a:pathLst>
            </a:custGeom>
            <a:solidFill>
              <a:srgbClr val="5B9BD5"/>
            </a:solidFill>
            <a:ln w="3349" cap="flat" cmpd="sng">
              <a:noFill/>
              <a:prstDash val="solid"/>
              <a:miter/>
            </a:ln>
          </p:spPr>
          <p:txBody>
            <a:bodyPr rtlCol="0" anchor="ctr"/>
            <a:lstStyle/>
            <a:p>
              <a:pPr algn="ctr"/>
            </a:p>
          </p:txBody>
        </p:sp>
        <p:sp>
          <p:nvSpPr>
            <p:cNvPr id="760" name="曲线"/>
            <p:cNvSpPr/>
            <p:nvPr/>
          </p:nvSpPr>
          <p:spPr>
            <a:xfrm>
              <a:off x="9543908" y="2978684"/>
              <a:ext cx="9935" cy="10255"/>
            </a:xfrm>
            <a:custGeom>
              <a:avLst/>
              <a:gdLst>
                <a:gd name="T1" fmla="*/ 0 w 21600"/>
                <a:gd name="T2" fmla="*/ 0 h 21600"/>
                <a:gd name="T3" fmla="*/ 21600 w 21600"/>
                <a:gd name="T4" fmla="*/ 21600 h 21600"/>
              </a:gdLst>
              <a:ahLst/>
              <a:cxnLst/>
              <a:rect l="T1" t="T2" r="T3" b="T4"/>
              <a:pathLst>
                <a:path w="21600" h="21600">
                  <a:moveTo>
                    <a:pt x="10964" y="0"/>
                  </a:moveTo>
                  <a:cubicBezTo>
                    <a:pt x="25252" y="7023"/>
                    <a:pt x="25146" y="14256"/>
                    <a:pt x="10633" y="21603"/>
                  </a:cubicBezTo>
                  <a:cubicBezTo>
                    <a:pt x="-3652" y="14365"/>
                    <a:pt x="-3541" y="7236"/>
                    <a:pt x="10964" y="0"/>
                  </a:cubicBezTo>
                  <a:close/>
                </a:path>
              </a:pathLst>
            </a:custGeom>
            <a:solidFill>
              <a:srgbClr val="5B9BD5"/>
            </a:solidFill>
            <a:ln w="3349" cap="flat" cmpd="sng">
              <a:noFill/>
              <a:prstDash val="solid"/>
              <a:miter/>
            </a:ln>
          </p:spPr>
          <p:txBody>
            <a:bodyPr rtlCol="0" anchor="ctr"/>
            <a:lstStyle/>
            <a:p>
              <a:pPr algn="ctr"/>
            </a:p>
          </p:txBody>
        </p:sp>
        <p:sp>
          <p:nvSpPr>
            <p:cNvPr id="761" name="曲线"/>
            <p:cNvSpPr/>
            <p:nvPr/>
          </p:nvSpPr>
          <p:spPr>
            <a:xfrm>
              <a:off x="9536430" y="3003763"/>
              <a:ext cx="11417" cy="12360"/>
            </a:xfrm>
            <a:custGeom>
              <a:avLst/>
              <a:gdLst>
                <a:gd name="T1" fmla="*/ 0 w 21600"/>
                <a:gd name="T2" fmla="*/ 0 h 21600"/>
                <a:gd name="T3" fmla="*/ 21600 w 21600"/>
                <a:gd name="T4" fmla="*/ 21600 h 21600"/>
              </a:gdLst>
              <a:ahLst/>
              <a:cxnLst/>
              <a:rect l="T1" t="T2" r="T3" b="T4"/>
              <a:pathLst>
                <a:path w="21600" h="21600">
                  <a:moveTo>
                    <a:pt x="4465" y="2615"/>
                  </a:moveTo>
                  <a:cubicBezTo>
                    <a:pt x="15844" y="-6742"/>
                    <a:pt x="28567" y="11444"/>
                    <a:pt x="17089" y="18948"/>
                  </a:cubicBezTo>
                  <a:cubicBezTo>
                    <a:pt x="5993" y="28484"/>
                    <a:pt x="-7014" y="9767"/>
                    <a:pt x="4465" y="2615"/>
                  </a:cubicBezTo>
                  <a:close/>
                </a:path>
              </a:pathLst>
            </a:custGeom>
            <a:solidFill>
              <a:srgbClr val="5B9BD5"/>
            </a:solidFill>
            <a:ln w="3349" cap="flat" cmpd="sng">
              <a:noFill/>
              <a:prstDash val="solid"/>
              <a:miter/>
            </a:ln>
          </p:spPr>
          <p:txBody>
            <a:bodyPr rtlCol="0" anchor="ctr"/>
            <a:lstStyle/>
            <a:p>
              <a:pPr algn="ctr"/>
            </a:p>
          </p:txBody>
        </p:sp>
        <p:sp>
          <p:nvSpPr>
            <p:cNvPr id="762" name="曲线"/>
            <p:cNvSpPr/>
            <p:nvPr/>
          </p:nvSpPr>
          <p:spPr>
            <a:xfrm>
              <a:off x="9783969" y="3008636"/>
              <a:ext cx="12915" cy="13685"/>
            </a:xfrm>
            <a:custGeom>
              <a:avLst/>
              <a:gdLst>
                <a:gd name="T1" fmla="*/ 0 w 21600"/>
                <a:gd name="T2" fmla="*/ 0 h 21600"/>
                <a:gd name="T3" fmla="*/ 21600 w 21600"/>
                <a:gd name="T4" fmla="*/ 21600 h 21600"/>
              </a:gdLst>
              <a:ahLst/>
              <a:cxnLst/>
              <a:rect l="T1" t="T2" r="T3" b="T4"/>
              <a:pathLst>
                <a:path w="21600" h="21600">
                  <a:moveTo>
                    <a:pt x="4719" y="2248"/>
                  </a:moveTo>
                  <a:cubicBezTo>
                    <a:pt x="16215" y="-6442"/>
                    <a:pt x="28647" y="12375"/>
                    <a:pt x="16808" y="19393"/>
                  </a:cubicBezTo>
                  <a:cubicBezTo>
                    <a:pt x="5308" y="28005"/>
                    <a:pt x="-6951" y="9106"/>
                    <a:pt x="4719" y="2248"/>
                  </a:cubicBezTo>
                  <a:close/>
                </a:path>
              </a:pathLst>
            </a:custGeom>
            <a:solidFill>
              <a:srgbClr val="5B9BD5"/>
            </a:solidFill>
            <a:ln w="3349" cap="flat" cmpd="sng">
              <a:noFill/>
              <a:prstDash val="solid"/>
              <a:miter/>
            </a:ln>
          </p:spPr>
          <p:txBody>
            <a:bodyPr rtlCol="0" anchor="ctr"/>
            <a:lstStyle/>
            <a:p>
              <a:pPr algn="ctr"/>
            </a:p>
          </p:txBody>
        </p:sp>
        <p:sp>
          <p:nvSpPr>
            <p:cNvPr id="763" name="曲线"/>
            <p:cNvSpPr/>
            <p:nvPr/>
          </p:nvSpPr>
          <p:spPr>
            <a:xfrm>
              <a:off x="11053941" y="3163253"/>
              <a:ext cx="45223" cy="220693"/>
            </a:xfrm>
            <a:custGeom>
              <a:avLst/>
              <a:gdLst>
                <a:gd name="T1" fmla="*/ 0 w 21600"/>
                <a:gd name="T2" fmla="*/ 0 h 21600"/>
                <a:gd name="T3" fmla="*/ 21600 w 21600"/>
                <a:gd name="T4" fmla="*/ 21600 h 21600"/>
              </a:gdLst>
              <a:ahLst/>
              <a:cxnLst/>
              <a:rect l="T1" t="T2" r="T3" b="T4"/>
              <a:pathLst>
                <a:path w="21600" h="21600">
                  <a:moveTo>
                    <a:pt x="13498" y="12134"/>
                  </a:moveTo>
                  <a:cubicBezTo>
                    <a:pt x="9128" y="8020"/>
                    <a:pt x="11109" y="3837"/>
                    <a:pt x="19390" y="0"/>
                  </a:cubicBezTo>
                  <a:cubicBezTo>
                    <a:pt x="24511" y="7259"/>
                    <a:pt x="21009" y="14894"/>
                    <a:pt x="5964" y="21600"/>
                  </a:cubicBezTo>
                  <a:cubicBezTo>
                    <a:pt x="7871" y="19749"/>
                    <a:pt x="10552" y="17940"/>
                    <a:pt x="12966" y="16124"/>
                  </a:cubicBezTo>
                  <a:cubicBezTo>
                    <a:pt x="10577" y="16348"/>
                    <a:pt x="8210" y="16579"/>
                    <a:pt x="5842" y="16817"/>
                  </a:cubicBezTo>
                  <a:cubicBezTo>
                    <a:pt x="3960" y="15373"/>
                    <a:pt x="1907" y="13944"/>
                    <a:pt x="0" y="12505"/>
                  </a:cubicBezTo>
                  <a:cubicBezTo>
                    <a:pt x="4466" y="12366"/>
                    <a:pt x="8982" y="12247"/>
                    <a:pt x="13498" y="12134"/>
                  </a:cubicBezTo>
                  <a:close/>
                </a:path>
              </a:pathLst>
            </a:custGeom>
            <a:solidFill>
              <a:srgbClr val="5B9BD5"/>
            </a:solidFill>
            <a:ln w="3349" cap="flat" cmpd="sng">
              <a:noFill/>
              <a:prstDash val="solid"/>
              <a:miter/>
            </a:ln>
          </p:spPr>
          <p:txBody>
            <a:bodyPr rtlCol="0" anchor="ctr"/>
            <a:lstStyle/>
            <a:p>
              <a:pPr algn="ctr"/>
            </a:p>
          </p:txBody>
        </p:sp>
        <p:sp>
          <p:nvSpPr>
            <p:cNvPr id="764" name="曲线"/>
            <p:cNvSpPr/>
            <p:nvPr/>
          </p:nvSpPr>
          <p:spPr>
            <a:xfrm>
              <a:off x="9786275" y="3327153"/>
              <a:ext cx="11373" cy="12301"/>
            </a:xfrm>
            <a:custGeom>
              <a:avLst/>
              <a:gdLst>
                <a:gd name="T1" fmla="*/ 0 w 21600"/>
                <a:gd name="T2" fmla="*/ 0 h 21600"/>
                <a:gd name="T3" fmla="*/ 21600 w 21600"/>
                <a:gd name="T4" fmla="*/ 21600 h 21600"/>
              </a:gdLst>
              <a:ahLst/>
              <a:cxnLst/>
              <a:rect l="T1" t="T2" r="T3" b="T4"/>
              <a:pathLst>
                <a:path w="21600" h="21600">
                  <a:moveTo>
                    <a:pt x="4334" y="1868"/>
                  </a:moveTo>
                  <a:cubicBezTo>
                    <a:pt x="16143" y="-5937"/>
                    <a:pt x="28529" y="12781"/>
                    <a:pt x="17007" y="19966"/>
                  </a:cubicBezTo>
                  <a:cubicBezTo>
                    <a:pt x="5487" y="27154"/>
                    <a:pt x="-6708" y="8698"/>
                    <a:pt x="4334" y="1868"/>
                  </a:cubicBezTo>
                  <a:close/>
                </a:path>
              </a:pathLst>
            </a:custGeom>
            <a:solidFill>
              <a:srgbClr val="5B9BD5"/>
            </a:solidFill>
            <a:ln w="3349" cap="flat" cmpd="sng">
              <a:noFill/>
              <a:prstDash val="solid"/>
              <a:miter/>
            </a:ln>
          </p:spPr>
          <p:txBody>
            <a:bodyPr rtlCol="0" anchor="ctr"/>
            <a:lstStyle/>
            <a:p>
              <a:pPr algn="ctr"/>
            </a:p>
          </p:txBody>
        </p:sp>
        <p:sp>
          <p:nvSpPr>
            <p:cNvPr id="765" name="曲线"/>
            <p:cNvSpPr/>
            <p:nvPr/>
          </p:nvSpPr>
          <p:spPr>
            <a:xfrm>
              <a:off x="9546598" y="3354444"/>
              <a:ext cx="13382" cy="15311"/>
            </a:xfrm>
            <a:custGeom>
              <a:avLst/>
              <a:gdLst>
                <a:gd name="T1" fmla="*/ 0 w 21600"/>
                <a:gd name="T2" fmla="*/ 0 h 21600"/>
                <a:gd name="T3" fmla="*/ 21600 w 21600"/>
                <a:gd name="T4" fmla="*/ 21600 h 21600"/>
              </a:gdLst>
              <a:ahLst/>
              <a:cxnLst/>
              <a:rect l="T1" t="T2" r="T3" b="T4"/>
              <a:pathLst>
                <a:path w="21600" h="21600">
                  <a:moveTo>
                    <a:pt x="4614" y="1419"/>
                  </a:moveTo>
                  <a:cubicBezTo>
                    <a:pt x="17101" y="-5278"/>
                    <a:pt x="28119" y="13534"/>
                    <a:pt x="17020" y="20234"/>
                  </a:cubicBezTo>
                  <a:cubicBezTo>
                    <a:pt x="4536" y="26790"/>
                    <a:pt x="-6566" y="7974"/>
                    <a:pt x="4614" y="1419"/>
                  </a:cubicBezTo>
                  <a:close/>
                </a:path>
              </a:pathLst>
            </a:custGeom>
            <a:solidFill>
              <a:srgbClr val="5B9BD5"/>
            </a:solidFill>
            <a:ln w="3349" cap="flat" cmpd="sng">
              <a:noFill/>
              <a:prstDash val="solid"/>
              <a:miter/>
            </a:ln>
          </p:spPr>
          <p:txBody>
            <a:bodyPr rtlCol="0" anchor="ctr"/>
            <a:lstStyle/>
            <a:p>
              <a:pPr algn="ctr"/>
            </a:p>
          </p:txBody>
        </p:sp>
        <p:sp>
          <p:nvSpPr>
            <p:cNvPr id="766" name="曲线"/>
            <p:cNvSpPr/>
            <p:nvPr/>
          </p:nvSpPr>
          <p:spPr>
            <a:xfrm>
              <a:off x="9802058" y="3363484"/>
              <a:ext cx="24873" cy="36830"/>
            </a:xfrm>
            <a:custGeom>
              <a:avLst/>
              <a:gdLst>
                <a:gd name="T1" fmla="*/ 0 w 21600"/>
                <a:gd name="T2" fmla="*/ 0 h 21600"/>
                <a:gd name="T3" fmla="*/ 21600 w 21600"/>
                <a:gd name="T4" fmla="*/ 21600 h 21600"/>
              </a:gdLst>
              <a:ahLst/>
              <a:cxnLst/>
              <a:rect l="T1" t="T2" r="T3" b="T4"/>
              <a:pathLst>
                <a:path w="21600" h="21600">
                  <a:moveTo>
                    <a:pt x="0" y="0"/>
                  </a:moveTo>
                  <a:cubicBezTo>
                    <a:pt x="9482" y="6014"/>
                    <a:pt x="16901" y="13363"/>
                    <a:pt x="21602" y="21600"/>
                  </a:cubicBezTo>
                  <a:cubicBezTo>
                    <a:pt x="13785" y="14665"/>
                    <a:pt x="6672" y="7347"/>
                    <a:pt x="0" y="0"/>
                  </a:cubicBezTo>
                  <a:close/>
                </a:path>
              </a:pathLst>
            </a:custGeom>
            <a:solidFill>
              <a:srgbClr val="5B9BD5"/>
            </a:solidFill>
            <a:ln w="3349" cap="flat" cmpd="sng">
              <a:noFill/>
              <a:prstDash val="solid"/>
              <a:miter/>
            </a:ln>
          </p:spPr>
          <p:txBody>
            <a:bodyPr rtlCol="0" anchor="ctr"/>
            <a:lstStyle/>
            <a:p>
              <a:pPr algn="ctr"/>
            </a:p>
          </p:txBody>
        </p:sp>
        <p:sp>
          <p:nvSpPr>
            <p:cNvPr id="767" name="曲线"/>
            <p:cNvSpPr/>
            <p:nvPr/>
          </p:nvSpPr>
          <p:spPr>
            <a:xfrm>
              <a:off x="11034879" y="3394203"/>
              <a:ext cx="29829" cy="61034"/>
            </a:xfrm>
            <a:custGeom>
              <a:avLst/>
              <a:gdLst>
                <a:gd name="T1" fmla="*/ 0 w 21600"/>
                <a:gd name="T2" fmla="*/ 0 h 21600"/>
                <a:gd name="T3" fmla="*/ 21600 w 21600"/>
                <a:gd name="T4" fmla="*/ 21600 h 21600"/>
              </a:gdLst>
              <a:ahLst/>
              <a:cxnLst/>
              <a:rect l="T1" t="T2" r="T3" b="T4"/>
              <a:pathLst>
                <a:path w="21600" h="21600">
                  <a:moveTo>
                    <a:pt x="0" y="21600"/>
                  </a:moveTo>
                  <a:cubicBezTo>
                    <a:pt x="5087" y="13946"/>
                    <a:pt x="11935" y="6525"/>
                    <a:pt x="21600" y="0"/>
                  </a:cubicBezTo>
                  <a:cubicBezTo>
                    <a:pt x="16950" y="7724"/>
                    <a:pt x="9373" y="14983"/>
                    <a:pt x="0" y="21600"/>
                  </a:cubicBezTo>
                  <a:close/>
                </a:path>
              </a:pathLst>
            </a:custGeom>
            <a:solidFill>
              <a:srgbClr val="5B9BD5"/>
            </a:solidFill>
            <a:ln w="3349" cap="flat" cmpd="sng">
              <a:noFill/>
              <a:prstDash val="solid"/>
              <a:miter/>
            </a:ln>
          </p:spPr>
          <p:txBody>
            <a:bodyPr rtlCol="0" anchor="ctr"/>
            <a:lstStyle/>
            <a:p>
              <a:pPr algn="ctr"/>
            </a:p>
          </p:txBody>
        </p:sp>
        <p:sp>
          <p:nvSpPr>
            <p:cNvPr id="768" name="曲线"/>
            <p:cNvSpPr/>
            <p:nvPr/>
          </p:nvSpPr>
          <p:spPr>
            <a:xfrm>
              <a:off x="9831624" y="3424285"/>
              <a:ext cx="8600" cy="8569"/>
            </a:xfrm>
            <a:custGeom>
              <a:avLst/>
              <a:gdLst>
                <a:gd name="T1" fmla="*/ 0 w 21600"/>
                <a:gd name="T2" fmla="*/ 0 h 21600"/>
                <a:gd name="T3" fmla="*/ 21600 w 21600"/>
                <a:gd name="T4" fmla="*/ 21600 h 21600"/>
              </a:gdLst>
              <a:ahLst/>
              <a:cxnLst/>
              <a:rect l="T1" t="T2" r="T3" b="T4"/>
              <a:pathLst>
                <a:path w="21600" h="21600">
                  <a:moveTo>
                    <a:pt x="1299" y="1227"/>
                  </a:moveTo>
                  <a:cubicBezTo>
                    <a:pt x="51960" y="-9213"/>
                    <a:pt x="-9490" y="51909"/>
                    <a:pt x="1299" y="1227"/>
                  </a:cubicBezTo>
                  <a:lnTo>
                    <a:pt x="1299" y="1227"/>
                  </a:lnTo>
                  <a:close/>
                </a:path>
              </a:pathLst>
            </a:custGeom>
            <a:solidFill>
              <a:srgbClr val="5B9BD5"/>
            </a:solidFill>
            <a:ln w="3349" cap="flat" cmpd="sng">
              <a:noFill/>
              <a:prstDash val="solid"/>
              <a:miter/>
            </a:ln>
          </p:spPr>
          <p:txBody>
            <a:bodyPr rtlCol="0" anchor="ctr"/>
            <a:lstStyle/>
            <a:p>
              <a:pPr algn="ctr"/>
            </a:p>
          </p:txBody>
        </p:sp>
        <p:sp>
          <p:nvSpPr>
            <p:cNvPr id="769" name="曲线"/>
            <p:cNvSpPr/>
            <p:nvPr/>
          </p:nvSpPr>
          <p:spPr>
            <a:xfrm>
              <a:off x="10962034" y="3473467"/>
              <a:ext cx="12882" cy="13685"/>
            </a:xfrm>
            <a:custGeom>
              <a:avLst/>
              <a:gdLst>
                <a:gd name="T1" fmla="*/ 0 w 21600"/>
                <a:gd name="T2" fmla="*/ 0 h 21600"/>
                <a:gd name="T3" fmla="*/ 21600 w 21600"/>
                <a:gd name="T4" fmla="*/ 21600 h 21600"/>
              </a:gdLst>
              <a:ahLst/>
              <a:cxnLst/>
              <a:rect l="T1" t="T2" r="T3" b="T4"/>
              <a:pathLst>
                <a:path w="21600" h="21600">
                  <a:moveTo>
                    <a:pt x="4729" y="2248"/>
                  </a:moveTo>
                  <a:cubicBezTo>
                    <a:pt x="16170" y="-6442"/>
                    <a:pt x="28633" y="12375"/>
                    <a:pt x="16849" y="19393"/>
                  </a:cubicBezTo>
                  <a:cubicBezTo>
                    <a:pt x="5322" y="28005"/>
                    <a:pt x="-6967" y="9106"/>
                    <a:pt x="4729" y="2248"/>
                  </a:cubicBezTo>
                  <a:close/>
                </a:path>
              </a:pathLst>
            </a:custGeom>
            <a:solidFill>
              <a:srgbClr val="5B9BD5"/>
            </a:solidFill>
            <a:ln w="3349" cap="flat" cmpd="sng">
              <a:noFill/>
              <a:prstDash val="solid"/>
              <a:miter/>
            </a:ln>
          </p:spPr>
          <p:txBody>
            <a:bodyPr rtlCol="0" anchor="ctr"/>
            <a:lstStyle/>
            <a:p>
              <a:pPr algn="ctr"/>
            </a:p>
          </p:txBody>
        </p:sp>
        <p:sp>
          <p:nvSpPr>
            <p:cNvPr id="770" name="曲线"/>
            <p:cNvSpPr/>
            <p:nvPr/>
          </p:nvSpPr>
          <p:spPr>
            <a:xfrm>
              <a:off x="9597682" y="3490251"/>
              <a:ext cx="10374" cy="31576"/>
            </a:xfrm>
            <a:custGeom>
              <a:avLst/>
              <a:gdLst>
                <a:gd name="T1" fmla="*/ 0 w 21600"/>
                <a:gd name="T2" fmla="*/ 0 h 21600"/>
                <a:gd name="T3" fmla="*/ 21600 w 21600"/>
                <a:gd name="T4" fmla="*/ 21600 h 21600"/>
              </a:gdLst>
              <a:ahLst/>
              <a:cxnLst/>
              <a:rect l="T1" t="T2" r="T3" b="T4"/>
              <a:pathLst>
                <a:path w="21600" h="21600">
                  <a:moveTo>
                    <a:pt x="21600" y="21600"/>
                  </a:moveTo>
                  <a:cubicBezTo>
                    <a:pt x="4124" y="15587"/>
                    <a:pt x="-5452" y="8155"/>
                    <a:pt x="3283" y="0"/>
                  </a:cubicBezTo>
                  <a:cubicBezTo>
                    <a:pt x="10018" y="7085"/>
                    <a:pt x="16441" y="14273"/>
                    <a:pt x="21600" y="21600"/>
                  </a:cubicBezTo>
                  <a:close/>
                </a:path>
              </a:pathLst>
            </a:custGeom>
            <a:solidFill>
              <a:srgbClr val="5B9BD5"/>
            </a:solidFill>
            <a:ln w="3349" cap="flat" cmpd="sng">
              <a:noFill/>
              <a:prstDash val="solid"/>
              <a:miter/>
            </a:ln>
          </p:spPr>
          <p:txBody>
            <a:bodyPr rtlCol="0" anchor="ctr"/>
            <a:lstStyle/>
            <a:p>
              <a:pPr algn="ctr"/>
            </a:p>
          </p:txBody>
        </p:sp>
        <p:sp>
          <p:nvSpPr>
            <p:cNvPr id="771" name="曲线"/>
            <p:cNvSpPr/>
            <p:nvPr/>
          </p:nvSpPr>
          <p:spPr>
            <a:xfrm>
              <a:off x="10927438" y="3506267"/>
              <a:ext cx="21284" cy="29000"/>
            </a:xfrm>
            <a:custGeom>
              <a:avLst/>
              <a:gdLst>
                <a:gd name="T1" fmla="*/ 0 w 21600"/>
                <a:gd name="T2" fmla="*/ 0 h 21600"/>
                <a:gd name="T3" fmla="*/ 21600 w 21600"/>
                <a:gd name="T4" fmla="*/ 21600 h 21600"/>
              </a:gdLst>
              <a:ahLst/>
              <a:cxnLst/>
              <a:rect l="T1" t="T2" r="T3" b="T4"/>
              <a:pathLst>
                <a:path w="21600" h="21600">
                  <a:moveTo>
                    <a:pt x="0" y="21600"/>
                  </a:moveTo>
                  <a:cubicBezTo>
                    <a:pt x="6259" y="13886"/>
                    <a:pt x="13443" y="6660"/>
                    <a:pt x="21602" y="0"/>
                  </a:cubicBezTo>
                  <a:cubicBezTo>
                    <a:pt x="15237" y="7600"/>
                    <a:pt x="8106" y="14863"/>
                    <a:pt x="0" y="21600"/>
                  </a:cubicBezTo>
                  <a:close/>
                </a:path>
              </a:pathLst>
            </a:custGeom>
            <a:solidFill>
              <a:srgbClr val="5B9BD5"/>
            </a:solidFill>
            <a:ln w="3349" cap="flat" cmpd="sng">
              <a:noFill/>
              <a:prstDash val="solid"/>
              <a:miter/>
            </a:ln>
          </p:spPr>
          <p:txBody>
            <a:bodyPr rtlCol="0" anchor="ctr"/>
            <a:lstStyle/>
            <a:p>
              <a:pPr algn="ctr"/>
            </a:p>
          </p:txBody>
        </p:sp>
        <p:sp>
          <p:nvSpPr>
            <p:cNvPr id="772" name="曲线"/>
            <p:cNvSpPr/>
            <p:nvPr/>
          </p:nvSpPr>
          <p:spPr>
            <a:xfrm>
              <a:off x="10933417" y="3531632"/>
              <a:ext cx="14267" cy="18230"/>
            </a:xfrm>
            <a:custGeom>
              <a:avLst/>
              <a:gdLst>
                <a:gd name="T1" fmla="*/ 0 w 21600"/>
                <a:gd name="T2" fmla="*/ 0 h 21600"/>
                <a:gd name="T3" fmla="*/ 21600 w 21600"/>
                <a:gd name="T4" fmla="*/ 21600 h 21600"/>
              </a:gdLst>
              <a:ahLst/>
              <a:cxnLst/>
              <a:rect l="T1" t="T2" r="T3" b="T4"/>
              <a:pathLst>
                <a:path w="21600" h="21600">
                  <a:moveTo>
                    <a:pt x="16284" y="0"/>
                  </a:moveTo>
                  <a:cubicBezTo>
                    <a:pt x="29910" y="4309"/>
                    <a:pt x="14448" y="24723"/>
                    <a:pt x="2353" y="21192"/>
                  </a:cubicBezTo>
                  <a:cubicBezTo>
                    <a:pt x="-4611" y="13350"/>
                    <a:pt x="5032" y="1075"/>
                    <a:pt x="16284" y="0"/>
                  </a:cubicBezTo>
                  <a:close/>
                </a:path>
              </a:pathLst>
            </a:custGeom>
            <a:solidFill>
              <a:srgbClr val="5B9BD5"/>
            </a:solidFill>
            <a:ln w="3349" cap="flat" cmpd="sng">
              <a:noFill/>
              <a:prstDash val="solid"/>
              <a:miter/>
            </a:ln>
          </p:spPr>
          <p:txBody>
            <a:bodyPr rtlCol="0" anchor="ctr"/>
            <a:lstStyle/>
            <a:p>
              <a:pPr algn="ctr"/>
            </a:p>
          </p:txBody>
        </p:sp>
        <p:sp>
          <p:nvSpPr>
            <p:cNvPr id="773" name="曲线"/>
            <p:cNvSpPr/>
            <p:nvPr/>
          </p:nvSpPr>
          <p:spPr>
            <a:xfrm>
              <a:off x="10949524" y="3531884"/>
              <a:ext cx="13732" cy="18850"/>
            </a:xfrm>
            <a:custGeom>
              <a:avLst/>
              <a:gdLst>
                <a:gd name="T1" fmla="*/ 0 w 21600"/>
                <a:gd name="T2" fmla="*/ 0 h 21600"/>
                <a:gd name="T3" fmla="*/ 21600 w 21600"/>
                <a:gd name="T4" fmla="*/ 21600 h 21600"/>
              </a:gdLst>
              <a:ahLst/>
              <a:cxnLst/>
              <a:rect l="T1" t="T2" r="T3" b="T4"/>
              <a:pathLst>
                <a:path w="21600" h="21600">
                  <a:moveTo>
                    <a:pt x="15678" y="0"/>
                  </a:moveTo>
                  <a:cubicBezTo>
                    <a:pt x="29913" y="3877"/>
                    <a:pt x="15678" y="24777"/>
                    <a:pt x="2399" y="21187"/>
                  </a:cubicBezTo>
                  <a:cubicBezTo>
                    <a:pt x="-4438" y="13776"/>
                    <a:pt x="4389" y="1851"/>
                    <a:pt x="15678" y="0"/>
                  </a:cubicBezTo>
                  <a:close/>
                </a:path>
              </a:pathLst>
            </a:custGeom>
            <a:solidFill>
              <a:srgbClr val="5B9BD5"/>
            </a:solidFill>
            <a:ln w="3349" cap="flat" cmpd="sng">
              <a:noFill/>
              <a:prstDash val="solid"/>
              <a:miter/>
            </a:ln>
          </p:spPr>
          <p:txBody>
            <a:bodyPr rtlCol="0" anchor="ctr"/>
            <a:lstStyle/>
            <a:p>
              <a:pPr algn="ctr"/>
            </a:p>
          </p:txBody>
        </p:sp>
        <p:sp>
          <p:nvSpPr>
            <p:cNvPr id="774" name="曲线"/>
            <p:cNvSpPr/>
            <p:nvPr/>
          </p:nvSpPr>
          <p:spPr>
            <a:xfrm>
              <a:off x="10906275" y="3546688"/>
              <a:ext cx="9405" cy="8640"/>
            </a:xfrm>
            <a:custGeom>
              <a:avLst/>
              <a:gdLst>
                <a:gd name="T1" fmla="*/ 0 w 21600"/>
                <a:gd name="T2" fmla="*/ 0 h 21600"/>
                <a:gd name="T3" fmla="*/ 21600 w 21600"/>
                <a:gd name="T4" fmla="*/ 21600 h 21600"/>
              </a:gdLst>
              <a:ahLst/>
              <a:cxnLst/>
              <a:rect l="T1" t="T2" r="T3" b="T4"/>
              <a:pathLst>
                <a:path w="21600" h="21600">
                  <a:moveTo>
                    <a:pt x="6104" y="0"/>
                  </a:moveTo>
                  <a:cubicBezTo>
                    <a:pt x="51734" y="9723"/>
                    <a:pt x="-20598" y="43319"/>
                    <a:pt x="6104" y="0"/>
                  </a:cubicBezTo>
                  <a:lnTo>
                    <a:pt x="6104" y="0"/>
                  </a:lnTo>
                  <a:close/>
                </a:path>
              </a:pathLst>
            </a:custGeom>
            <a:solidFill>
              <a:srgbClr val="5B9BD5"/>
            </a:solidFill>
            <a:ln w="3349" cap="flat" cmpd="sng">
              <a:noFill/>
              <a:prstDash val="solid"/>
              <a:miter/>
            </a:ln>
          </p:spPr>
          <p:txBody>
            <a:bodyPr rtlCol="0" anchor="ctr"/>
            <a:lstStyle/>
            <a:p>
              <a:pPr algn="ctr"/>
            </a:p>
          </p:txBody>
        </p:sp>
        <p:sp>
          <p:nvSpPr>
            <p:cNvPr id="775" name="曲线"/>
            <p:cNvSpPr/>
            <p:nvPr/>
          </p:nvSpPr>
          <p:spPr>
            <a:xfrm>
              <a:off x="10893374" y="3559384"/>
              <a:ext cx="8630" cy="8624"/>
            </a:xfrm>
            <a:custGeom>
              <a:avLst/>
              <a:gdLst>
                <a:gd name="T1" fmla="*/ 0 w 21600"/>
                <a:gd name="T2" fmla="*/ 0 h 21600"/>
                <a:gd name="T3" fmla="*/ 21600 w 21600"/>
                <a:gd name="T4" fmla="*/ 21600 h 21600"/>
              </a:gdLst>
              <a:ahLst/>
              <a:cxnLst/>
              <a:rect l="T1" t="T2" r="T3" b="T4"/>
              <a:pathLst>
                <a:path w="21600" h="21600">
                  <a:moveTo>
                    <a:pt x="1484" y="1482"/>
                  </a:moveTo>
                  <a:cubicBezTo>
                    <a:pt x="52092" y="-10155"/>
                    <a:pt x="-10158" y="52091"/>
                    <a:pt x="1484" y="1482"/>
                  </a:cubicBezTo>
                  <a:lnTo>
                    <a:pt x="1484" y="1482"/>
                  </a:lnTo>
                  <a:close/>
                </a:path>
              </a:pathLst>
            </a:custGeom>
            <a:solidFill>
              <a:srgbClr val="5B9BD5"/>
            </a:solidFill>
            <a:ln w="3349" cap="flat" cmpd="sng">
              <a:noFill/>
              <a:prstDash val="solid"/>
              <a:miter/>
            </a:ln>
          </p:spPr>
          <p:txBody>
            <a:bodyPr rtlCol="0" anchor="ctr"/>
            <a:lstStyle/>
            <a:p>
              <a:pPr algn="ctr"/>
            </a:p>
          </p:txBody>
        </p:sp>
        <p:sp>
          <p:nvSpPr>
            <p:cNvPr id="776" name="曲线"/>
            <p:cNvSpPr/>
            <p:nvPr/>
          </p:nvSpPr>
          <p:spPr>
            <a:xfrm>
              <a:off x="10714476" y="3584684"/>
              <a:ext cx="211342" cy="180930"/>
            </a:xfrm>
            <a:custGeom>
              <a:avLst/>
              <a:gdLst>
                <a:gd name="T1" fmla="*/ 0 w 21600"/>
                <a:gd name="T2" fmla="*/ 0 h 21600"/>
                <a:gd name="T3" fmla="*/ 21600 w 21600"/>
                <a:gd name="T4" fmla="*/ 21600 h 21600"/>
              </a:gdLst>
              <a:ahLst/>
              <a:cxnLst/>
              <a:rect l="T1" t="T2" r="T3" b="T4"/>
              <a:pathLst>
                <a:path w="21600" h="21600">
                  <a:moveTo>
                    <a:pt x="12396" y="9494"/>
                  </a:moveTo>
                  <a:cubicBezTo>
                    <a:pt x="16029" y="7116"/>
                    <a:pt x="18312" y="2895"/>
                    <a:pt x="21600" y="0"/>
                  </a:cubicBezTo>
                  <a:cubicBezTo>
                    <a:pt x="16002" y="9035"/>
                    <a:pt x="9005" y="17346"/>
                    <a:pt x="0" y="21600"/>
                  </a:cubicBezTo>
                  <a:cubicBezTo>
                    <a:pt x="3068" y="16267"/>
                    <a:pt x="8056" y="13203"/>
                    <a:pt x="12396" y="9494"/>
                  </a:cubicBezTo>
                  <a:close/>
                </a:path>
              </a:pathLst>
            </a:custGeom>
            <a:solidFill>
              <a:srgbClr val="5B9BD5"/>
            </a:solidFill>
            <a:ln w="3349" cap="flat" cmpd="sng">
              <a:noFill/>
              <a:prstDash val="solid"/>
              <a:miter/>
            </a:ln>
          </p:spPr>
          <p:txBody>
            <a:bodyPr rtlCol="0" anchor="ctr"/>
            <a:lstStyle/>
            <a:p>
              <a:pPr algn="ctr"/>
            </a:p>
          </p:txBody>
        </p:sp>
        <p:sp>
          <p:nvSpPr>
            <p:cNvPr id="777" name="曲线"/>
            <p:cNvSpPr/>
            <p:nvPr/>
          </p:nvSpPr>
          <p:spPr>
            <a:xfrm>
              <a:off x="9953503" y="3590664"/>
              <a:ext cx="13621" cy="12740"/>
            </a:xfrm>
            <a:custGeom>
              <a:avLst/>
              <a:gdLst>
                <a:gd name="T1" fmla="*/ 0 w 21600"/>
                <a:gd name="T2" fmla="*/ 0 h 21600"/>
                <a:gd name="T3" fmla="*/ 21600 w 21600"/>
                <a:gd name="T4" fmla="*/ 21600 h 21600"/>
              </a:gdLst>
              <a:ahLst/>
              <a:cxnLst/>
              <a:rect l="T1" t="T2" r="T3" b="T4"/>
              <a:pathLst>
                <a:path w="21600" h="21600">
                  <a:moveTo>
                    <a:pt x="1980" y="3136"/>
                  </a:moveTo>
                  <a:cubicBezTo>
                    <a:pt x="10317" y="-6368"/>
                    <a:pt x="27396" y="7762"/>
                    <a:pt x="19619" y="18554"/>
                  </a:cubicBezTo>
                  <a:cubicBezTo>
                    <a:pt x="11282" y="27892"/>
                    <a:pt x="-5796" y="13759"/>
                    <a:pt x="1980" y="3136"/>
                  </a:cubicBezTo>
                  <a:close/>
                </a:path>
              </a:pathLst>
            </a:custGeom>
            <a:solidFill>
              <a:srgbClr val="5B9BD5"/>
            </a:solidFill>
            <a:ln w="3349" cap="flat" cmpd="sng">
              <a:noFill/>
              <a:prstDash val="solid"/>
              <a:miter/>
            </a:ln>
          </p:spPr>
          <p:txBody>
            <a:bodyPr rtlCol="0" anchor="ctr"/>
            <a:lstStyle/>
            <a:p>
              <a:pPr algn="ctr"/>
            </a:p>
          </p:txBody>
        </p:sp>
        <p:sp>
          <p:nvSpPr>
            <p:cNvPr id="778" name="曲线"/>
            <p:cNvSpPr/>
            <p:nvPr/>
          </p:nvSpPr>
          <p:spPr>
            <a:xfrm>
              <a:off x="9988025" y="3619673"/>
              <a:ext cx="10300" cy="10300"/>
            </a:xfrm>
            <a:custGeom>
              <a:avLst/>
              <a:gdLst>
                <a:gd name="T1" fmla="*/ 0 w 21600"/>
                <a:gd name="T2" fmla="*/ 0 h 21600"/>
                <a:gd name="T3" fmla="*/ 21600 w 21600"/>
                <a:gd name="T4" fmla="*/ 21600 h 21600"/>
              </a:gdLst>
              <a:ahLst/>
              <a:cxnLst/>
              <a:rect l="T1" t="T2" r="T3" b="T4"/>
              <a:pathLst>
                <a:path w="21600" h="21600">
                  <a:moveTo>
                    <a:pt x="2009" y="2063"/>
                  </a:moveTo>
                  <a:cubicBezTo>
                    <a:pt x="19181" y="-3549"/>
                    <a:pt x="25120" y="2275"/>
                    <a:pt x="19605" y="19651"/>
                  </a:cubicBezTo>
                  <a:cubicBezTo>
                    <a:pt x="2326" y="25055"/>
                    <a:pt x="-3506" y="19228"/>
                    <a:pt x="2009" y="2063"/>
                  </a:cubicBezTo>
                  <a:close/>
                </a:path>
              </a:pathLst>
            </a:custGeom>
            <a:solidFill>
              <a:srgbClr val="5B9BD5"/>
            </a:solidFill>
            <a:ln w="3349" cap="flat" cmpd="sng">
              <a:noFill/>
              <a:prstDash val="solid"/>
              <a:miter/>
            </a:ln>
          </p:spPr>
          <p:txBody>
            <a:bodyPr rtlCol="0" anchor="ctr"/>
            <a:lstStyle/>
            <a:p>
              <a:pPr algn="ctr"/>
            </a:p>
          </p:txBody>
        </p:sp>
        <p:sp>
          <p:nvSpPr>
            <p:cNvPr id="779" name="曲线"/>
            <p:cNvSpPr/>
            <p:nvPr/>
          </p:nvSpPr>
          <p:spPr>
            <a:xfrm>
              <a:off x="10827802" y="3619855"/>
              <a:ext cx="12657" cy="13294"/>
            </a:xfrm>
            <a:custGeom>
              <a:avLst/>
              <a:gdLst>
                <a:gd name="T1" fmla="*/ 0 w 21600"/>
                <a:gd name="T2" fmla="*/ 0 h 21600"/>
                <a:gd name="T3" fmla="*/ 21600 w 21600"/>
                <a:gd name="T4" fmla="*/ 21600 h 21600"/>
              </a:gdLst>
              <a:ahLst/>
              <a:cxnLst/>
              <a:rect l="T1" t="T2" r="T3" b="T4"/>
              <a:pathLst>
                <a:path w="21600" h="21600">
                  <a:moveTo>
                    <a:pt x="8942" y="809"/>
                  </a:moveTo>
                  <a:cubicBezTo>
                    <a:pt x="23953" y="-4523"/>
                    <a:pt x="26112" y="18128"/>
                    <a:pt x="12736" y="20757"/>
                  </a:cubicBezTo>
                  <a:cubicBezTo>
                    <a:pt x="-2188" y="26255"/>
                    <a:pt x="-4688" y="3191"/>
                    <a:pt x="8942" y="809"/>
                  </a:cubicBezTo>
                  <a:close/>
                </a:path>
              </a:pathLst>
            </a:custGeom>
            <a:solidFill>
              <a:srgbClr val="5B9BD5"/>
            </a:solidFill>
            <a:ln w="3349" cap="flat" cmpd="sng">
              <a:noFill/>
              <a:prstDash val="solid"/>
              <a:miter/>
            </a:ln>
          </p:spPr>
          <p:txBody>
            <a:bodyPr rtlCol="0" anchor="ctr"/>
            <a:lstStyle/>
            <a:p>
              <a:pPr algn="ctr"/>
            </a:p>
          </p:txBody>
        </p:sp>
        <p:sp>
          <p:nvSpPr>
            <p:cNvPr id="780" name="曲线"/>
            <p:cNvSpPr/>
            <p:nvPr/>
          </p:nvSpPr>
          <p:spPr>
            <a:xfrm>
              <a:off x="10729747" y="3673356"/>
              <a:ext cx="43178" cy="28546"/>
            </a:xfrm>
            <a:custGeom>
              <a:avLst/>
              <a:gdLst>
                <a:gd name="T1" fmla="*/ 0 w 21600"/>
                <a:gd name="T2" fmla="*/ 0 h 21600"/>
                <a:gd name="T3" fmla="*/ 21600 w 21600"/>
                <a:gd name="T4" fmla="*/ 21600 h 21600"/>
              </a:gdLst>
              <a:ahLst/>
              <a:cxnLst/>
              <a:rect l="T1" t="T2" r="T3" b="T4"/>
              <a:pathLst>
                <a:path w="21600" h="21600">
                  <a:moveTo>
                    <a:pt x="0" y="21600"/>
                  </a:moveTo>
                  <a:cubicBezTo>
                    <a:pt x="6171" y="12309"/>
                    <a:pt x="13404" y="4625"/>
                    <a:pt x="21601" y="0"/>
                  </a:cubicBezTo>
                  <a:cubicBezTo>
                    <a:pt x="15326" y="9098"/>
                    <a:pt x="8119" y="16705"/>
                    <a:pt x="0" y="21600"/>
                  </a:cubicBezTo>
                  <a:close/>
                </a:path>
              </a:pathLst>
            </a:custGeom>
            <a:solidFill>
              <a:srgbClr val="5B9BD5"/>
            </a:solidFill>
            <a:ln w="3349" cap="flat" cmpd="sng">
              <a:noFill/>
              <a:prstDash val="solid"/>
              <a:miter/>
            </a:ln>
          </p:spPr>
          <p:txBody>
            <a:bodyPr rtlCol="0" anchor="ctr"/>
            <a:lstStyle/>
            <a:p>
              <a:pPr algn="ctr"/>
            </a:p>
          </p:txBody>
        </p:sp>
        <p:sp>
          <p:nvSpPr>
            <p:cNvPr id="781" name="曲线"/>
            <p:cNvSpPr/>
            <p:nvPr/>
          </p:nvSpPr>
          <p:spPr>
            <a:xfrm>
              <a:off x="10075839" y="3680327"/>
              <a:ext cx="14136" cy="14389"/>
            </a:xfrm>
            <a:custGeom>
              <a:avLst/>
              <a:gdLst>
                <a:gd name="T1" fmla="*/ 0 w 21600"/>
                <a:gd name="T2" fmla="*/ 0 h 21600"/>
                <a:gd name="T3" fmla="*/ 21600 w 21600"/>
                <a:gd name="T4" fmla="*/ 21600 h 21600"/>
              </a:gdLst>
              <a:ahLst/>
              <a:cxnLst/>
              <a:rect l="T1" t="T2" r="T3" b="T4"/>
              <a:pathLst>
                <a:path w="21600" h="21600">
                  <a:moveTo>
                    <a:pt x="7348" y="757"/>
                  </a:moveTo>
                  <a:cubicBezTo>
                    <a:pt x="20326" y="-4322"/>
                    <a:pt x="28129" y="17671"/>
                    <a:pt x="14299" y="21083"/>
                  </a:cubicBezTo>
                  <a:cubicBezTo>
                    <a:pt x="1399" y="25102"/>
                    <a:pt x="-6633" y="4474"/>
                    <a:pt x="7348" y="757"/>
                  </a:cubicBezTo>
                  <a:close/>
                </a:path>
              </a:pathLst>
            </a:custGeom>
            <a:solidFill>
              <a:srgbClr val="5B9BD5"/>
            </a:solidFill>
            <a:ln w="3349" cap="flat" cmpd="sng">
              <a:noFill/>
              <a:prstDash val="solid"/>
              <a:miter/>
            </a:ln>
          </p:spPr>
          <p:txBody>
            <a:bodyPr rtlCol="0" anchor="ctr"/>
            <a:lstStyle/>
            <a:p>
              <a:pPr algn="ctr"/>
            </a:p>
          </p:txBody>
        </p:sp>
        <p:sp>
          <p:nvSpPr>
            <p:cNvPr id="782" name="曲线"/>
            <p:cNvSpPr/>
            <p:nvPr/>
          </p:nvSpPr>
          <p:spPr>
            <a:xfrm>
              <a:off x="9713174" y="3684067"/>
              <a:ext cx="24065" cy="28292"/>
            </a:xfrm>
            <a:custGeom>
              <a:avLst/>
              <a:gdLst>
                <a:gd name="T1" fmla="*/ 0 w 21600"/>
                <a:gd name="T2" fmla="*/ 0 h 21600"/>
                <a:gd name="T3" fmla="*/ 21600 w 21600"/>
                <a:gd name="T4" fmla="*/ 21600 h 21600"/>
              </a:gdLst>
              <a:ahLst/>
              <a:cxnLst/>
              <a:rect l="T1" t="T2" r="T3" b="T4"/>
              <a:pathLst>
                <a:path w="21600" h="21600">
                  <a:moveTo>
                    <a:pt x="0" y="0"/>
                  </a:moveTo>
                  <a:cubicBezTo>
                    <a:pt x="8168" y="6403"/>
                    <a:pt x="15474" y="13615"/>
                    <a:pt x="21601" y="21600"/>
                  </a:cubicBezTo>
                  <a:cubicBezTo>
                    <a:pt x="12568" y="15814"/>
                    <a:pt x="5217" y="8446"/>
                    <a:pt x="0" y="0"/>
                  </a:cubicBezTo>
                  <a:close/>
                </a:path>
              </a:pathLst>
            </a:custGeom>
            <a:solidFill>
              <a:srgbClr val="5B9BD5"/>
            </a:solidFill>
            <a:ln w="3349" cap="flat" cmpd="sng">
              <a:noFill/>
              <a:prstDash val="solid"/>
              <a:miter/>
            </a:ln>
          </p:spPr>
          <p:txBody>
            <a:bodyPr rtlCol="0" anchor="ctr"/>
            <a:lstStyle/>
            <a:p>
              <a:pPr algn="ctr"/>
            </a:p>
          </p:txBody>
        </p:sp>
        <p:sp>
          <p:nvSpPr>
            <p:cNvPr id="783" name="曲线"/>
            <p:cNvSpPr/>
            <p:nvPr/>
          </p:nvSpPr>
          <p:spPr>
            <a:xfrm>
              <a:off x="10628777" y="3715897"/>
              <a:ext cx="55263" cy="30717"/>
            </a:xfrm>
            <a:custGeom>
              <a:avLst/>
              <a:gdLst>
                <a:gd name="T1" fmla="*/ 0 w 21600"/>
                <a:gd name="T2" fmla="*/ 0 h 21600"/>
                <a:gd name="T3" fmla="*/ 21600 w 21600"/>
                <a:gd name="T4" fmla="*/ 21600 h 21600"/>
              </a:gdLst>
              <a:ahLst/>
              <a:cxnLst/>
              <a:rect l="T1" t="T2" r="T3" b="T4"/>
              <a:pathLst>
                <a:path w="21600" h="21600">
                  <a:moveTo>
                    <a:pt x="0" y="21601"/>
                  </a:moveTo>
                  <a:cubicBezTo>
                    <a:pt x="7034" y="13891"/>
                    <a:pt x="14109" y="6216"/>
                    <a:pt x="21600" y="0"/>
                  </a:cubicBezTo>
                  <a:cubicBezTo>
                    <a:pt x="17369" y="14744"/>
                    <a:pt x="8674" y="20250"/>
                    <a:pt x="0" y="21601"/>
                  </a:cubicBezTo>
                  <a:close/>
                </a:path>
              </a:pathLst>
            </a:custGeom>
            <a:solidFill>
              <a:srgbClr val="5B9BD5"/>
            </a:solidFill>
            <a:ln w="3349" cap="flat" cmpd="sng">
              <a:noFill/>
              <a:prstDash val="solid"/>
              <a:miter/>
            </a:ln>
          </p:spPr>
          <p:txBody>
            <a:bodyPr rtlCol="0" anchor="ctr"/>
            <a:lstStyle/>
            <a:p>
              <a:pPr algn="ctr"/>
            </a:p>
          </p:txBody>
        </p:sp>
        <p:sp>
          <p:nvSpPr>
            <p:cNvPr id="784" name="曲线"/>
            <p:cNvSpPr/>
            <p:nvPr/>
          </p:nvSpPr>
          <p:spPr>
            <a:xfrm>
              <a:off x="9969414" y="3725149"/>
              <a:ext cx="12129" cy="11552"/>
            </a:xfrm>
            <a:custGeom>
              <a:avLst/>
              <a:gdLst>
                <a:gd name="T1" fmla="*/ 0 w 21600"/>
                <a:gd name="T2" fmla="*/ 0 h 21600"/>
                <a:gd name="T3" fmla="*/ 21600 w 21600"/>
                <a:gd name="T4" fmla="*/ 21600 h 21600"/>
              </a:gdLst>
              <a:ahLst/>
              <a:cxnLst/>
              <a:rect l="T1" t="T2" r="T3" b="T4"/>
              <a:pathLst>
                <a:path w="21600" h="21600">
                  <a:moveTo>
                    <a:pt x="2157" y="3957"/>
                  </a:moveTo>
                  <a:cubicBezTo>
                    <a:pt x="9994" y="-6903"/>
                    <a:pt x="27728" y="6886"/>
                    <a:pt x="19444" y="17750"/>
                  </a:cubicBezTo>
                  <a:cubicBezTo>
                    <a:pt x="11524" y="28424"/>
                    <a:pt x="-6122" y="14633"/>
                    <a:pt x="2157" y="3957"/>
                  </a:cubicBezTo>
                  <a:close/>
                </a:path>
              </a:pathLst>
            </a:custGeom>
            <a:solidFill>
              <a:srgbClr val="5B9BD5"/>
            </a:solidFill>
            <a:ln w="3349" cap="flat" cmpd="sng">
              <a:noFill/>
              <a:prstDash val="solid"/>
              <a:miter/>
            </a:ln>
          </p:spPr>
          <p:txBody>
            <a:bodyPr rtlCol="0" anchor="ctr"/>
            <a:lstStyle/>
            <a:p>
              <a:pPr algn="ctr"/>
            </a:p>
          </p:txBody>
        </p:sp>
        <p:sp>
          <p:nvSpPr>
            <p:cNvPr id="785" name="曲线"/>
            <p:cNvSpPr/>
            <p:nvPr/>
          </p:nvSpPr>
          <p:spPr>
            <a:xfrm>
              <a:off x="10699663" y="3736058"/>
              <a:ext cx="29018" cy="21269"/>
            </a:xfrm>
            <a:custGeom>
              <a:avLst/>
              <a:gdLst>
                <a:gd name="T1" fmla="*/ 0 w 21600"/>
                <a:gd name="T2" fmla="*/ 0 h 21600"/>
                <a:gd name="T3" fmla="*/ 21600 w 21600"/>
                <a:gd name="T4" fmla="*/ 21600 h 21600"/>
              </a:gdLst>
              <a:ahLst/>
              <a:cxnLst/>
              <a:rect l="T1" t="T2" r="T3" b="T4"/>
              <a:pathLst>
                <a:path w="21600" h="21600">
                  <a:moveTo>
                    <a:pt x="0" y="21600"/>
                  </a:moveTo>
                  <a:cubicBezTo>
                    <a:pt x="6699" y="13442"/>
                    <a:pt x="13960" y="6310"/>
                    <a:pt x="21600" y="0"/>
                  </a:cubicBezTo>
                  <a:cubicBezTo>
                    <a:pt x="14938" y="8107"/>
                    <a:pt x="7677" y="15289"/>
                    <a:pt x="0" y="21600"/>
                  </a:cubicBezTo>
                  <a:close/>
                </a:path>
              </a:pathLst>
            </a:custGeom>
            <a:solidFill>
              <a:srgbClr val="5B9BD5"/>
            </a:solidFill>
            <a:ln w="3349" cap="flat" cmpd="sng">
              <a:noFill/>
              <a:prstDash val="solid"/>
              <a:miter/>
            </a:ln>
          </p:spPr>
          <p:txBody>
            <a:bodyPr rtlCol="0" anchor="ctr"/>
            <a:lstStyle/>
            <a:p>
              <a:pPr algn="ctr"/>
            </a:p>
          </p:txBody>
        </p:sp>
        <p:sp>
          <p:nvSpPr>
            <p:cNvPr id="786" name="曲线"/>
            <p:cNvSpPr/>
            <p:nvPr/>
          </p:nvSpPr>
          <p:spPr>
            <a:xfrm>
              <a:off x="10602502" y="3746355"/>
              <a:ext cx="11949" cy="11633"/>
            </a:xfrm>
            <a:custGeom>
              <a:avLst/>
              <a:gdLst>
                <a:gd name="T1" fmla="*/ 0 w 21600"/>
                <a:gd name="T2" fmla="*/ 0 h 21600"/>
                <a:gd name="T3" fmla="*/ 21600 w 21600"/>
                <a:gd name="T4" fmla="*/ 21600 h 21600"/>
              </a:gdLst>
              <a:ahLst/>
              <a:cxnLst/>
              <a:rect l="T1" t="T2" r="T3" b="T4"/>
              <a:pathLst>
                <a:path w="21600" h="21600">
                  <a:moveTo>
                    <a:pt x="14863" y="764"/>
                  </a:moveTo>
                  <a:cubicBezTo>
                    <a:pt x="28666" y="4797"/>
                    <a:pt x="18886" y="26092"/>
                    <a:pt x="6727" y="20745"/>
                  </a:cubicBezTo>
                  <a:cubicBezTo>
                    <a:pt x="-7158" y="16523"/>
                    <a:pt x="2894" y="-4206"/>
                    <a:pt x="14863" y="764"/>
                  </a:cubicBezTo>
                  <a:close/>
                </a:path>
              </a:pathLst>
            </a:custGeom>
            <a:solidFill>
              <a:srgbClr val="5B9BD5"/>
            </a:solidFill>
            <a:ln w="3349" cap="flat" cmpd="sng">
              <a:noFill/>
              <a:prstDash val="solid"/>
              <a:miter/>
            </a:ln>
          </p:spPr>
          <p:txBody>
            <a:bodyPr rtlCol="0" anchor="ctr"/>
            <a:lstStyle/>
            <a:p>
              <a:pPr algn="ctr"/>
            </a:p>
          </p:txBody>
        </p:sp>
        <p:sp>
          <p:nvSpPr>
            <p:cNvPr id="787" name="曲线"/>
            <p:cNvSpPr/>
            <p:nvPr/>
          </p:nvSpPr>
          <p:spPr>
            <a:xfrm>
              <a:off x="10222942" y="3748587"/>
              <a:ext cx="16645" cy="14364"/>
            </a:xfrm>
            <a:custGeom>
              <a:avLst/>
              <a:gdLst>
                <a:gd name="T1" fmla="*/ 0 w 21600"/>
                <a:gd name="T2" fmla="*/ 0 h 21600"/>
                <a:gd name="T3" fmla="*/ 21600 w 21600"/>
                <a:gd name="T4" fmla="*/ 21600 h 21600"/>
              </a:gdLst>
              <a:ahLst/>
              <a:cxnLst/>
              <a:rect l="T1" t="T2" r="T3" b="T4"/>
              <a:pathLst>
                <a:path w="21600" h="21600">
                  <a:moveTo>
                    <a:pt x="1356" y="5088"/>
                  </a:moveTo>
                  <a:cubicBezTo>
                    <a:pt x="7590" y="-6533"/>
                    <a:pt x="27076" y="3644"/>
                    <a:pt x="20121" y="16636"/>
                  </a:cubicBezTo>
                  <a:cubicBezTo>
                    <a:pt x="13823" y="28107"/>
                    <a:pt x="-5202" y="17775"/>
                    <a:pt x="1356" y="5088"/>
                  </a:cubicBezTo>
                  <a:close/>
                </a:path>
              </a:pathLst>
            </a:custGeom>
            <a:solidFill>
              <a:srgbClr val="5B9BD5"/>
            </a:solidFill>
            <a:ln w="3349" cap="flat" cmpd="sng">
              <a:noFill/>
              <a:prstDash val="solid"/>
              <a:miter/>
            </a:ln>
          </p:spPr>
          <p:txBody>
            <a:bodyPr rtlCol="0" anchor="ctr"/>
            <a:lstStyle/>
            <a:p>
              <a:pPr algn="ctr"/>
            </a:p>
          </p:txBody>
        </p:sp>
        <p:sp>
          <p:nvSpPr>
            <p:cNvPr id="788" name="曲线"/>
            <p:cNvSpPr/>
            <p:nvPr/>
          </p:nvSpPr>
          <p:spPr>
            <a:xfrm>
              <a:off x="10505357" y="3753539"/>
              <a:ext cx="77911" cy="25816"/>
            </a:xfrm>
            <a:custGeom>
              <a:avLst/>
              <a:gdLst>
                <a:gd name="T1" fmla="*/ 0 w 21600"/>
                <a:gd name="T2" fmla="*/ 0 h 21600"/>
                <a:gd name="T3" fmla="*/ 21600 w 21600"/>
                <a:gd name="T4" fmla="*/ 21600 h 21600"/>
              </a:gdLst>
              <a:ahLst/>
              <a:cxnLst/>
              <a:rect l="T1" t="T2" r="T3" b="T4"/>
              <a:pathLst>
                <a:path w="21600" h="21600">
                  <a:moveTo>
                    <a:pt x="0" y="21600"/>
                  </a:moveTo>
                  <a:cubicBezTo>
                    <a:pt x="6952" y="12427"/>
                    <a:pt x="14072" y="3804"/>
                    <a:pt x="21600" y="0"/>
                  </a:cubicBezTo>
                  <a:cubicBezTo>
                    <a:pt x="15333" y="13822"/>
                    <a:pt x="7513" y="18219"/>
                    <a:pt x="0" y="21600"/>
                  </a:cubicBezTo>
                  <a:close/>
                </a:path>
              </a:pathLst>
            </a:custGeom>
            <a:solidFill>
              <a:srgbClr val="5B9BD5"/>
            </a:solidFill>
            <a:ln w="3349" cap="flat" cmpd="sng">
              <a:noFill/>
              <a:prstDash val="solid"/>
              <a:miter/>
            </a:ln>
          </p:spPr>
          <p:txBody>
            <a:bodyPr rtlCol="0" anchor="ctr"/>
            <a:lstStyle/>
            <a:p>
              <a:pPr algn="ctr"/>
            </a:p>
          </p:txBody>
        </p:sp>
        <p:sp>
          <p:nvSpPr>
            <p:cNvPr id="789" name="曲线"/>
            <p:cNvSpPr/>
            <p:nvPr/>
          </p:nvSpPr>
          <p:spPr>
            <a:xfrm>
              <a:off x="10432298" y="3773446"/>
              <a:ext cx="70834" cy="12581"/>
            </a:xfrm>
            <a:custGeom>
              <a:avLst/>
              <a:gdLst>
                <a:gd name="T1" fmla="*/ 0 w 21600"/>
                <a:gd name="T2" fmla="*/ 0 h 21600"/>
                <a:gd name="T3" fmla="*/ 21600 w 21600"/>
                <a:gd name="T4" fmla="*/ 21600 h 21600"/>
              </a:gdLst>
              <a:ahLst/>
              <a:cxnLst/>
              <a:rect l="T1" t="T2" r="T3" b="T4"/>
              <a:pathLst>
                <a:path w="21600" h="21600">
                  <a:moveTo>
                    <a:pt x="1201" y="0"/>
                  </a:moveTo>
                  <a:cubicBezTo>
                    <a:pt x="8001" y="262"/>
                    <a:pt x="14816" y="0"/>
                    <a:pt x="21600" y="3295"/>
                  </a:cubicBezTo>
                  <a:cubicBezTo>
                    <a:pt x="14801" y="19690"/>
                    <a:pt x="7215" y="17610"/>
                    <a:pt x="0" y="21600"/>
                  </a:cubicBezTo>
                  <a:cubicBezTo>
                    <a:pt x="308" y="16135"/>
                    <a:pt x="909" y="5378"/>
                    <a:pt x="1201" y="0"/>
                  </a:cubicBezTo>
                  <a:close/>
                </a:path>
              </a:pathLst>
            </a:custGeom>
            <a:solidFill>
              <a:srgbClr val="5B9BD5"/>
            </a:solidFill>
            <a:ln w="3349" cap="flat" cmpd="sng">
              <a:noFill/>
              <a:prstDash val="solid"/>
              <a:miter/>
            </a:ln>
          </p:spPr>
          <p:txBody>
            <a:bodyPr rtlCol="0" anchor="ctr"/>
            <a:lstStyle/>
            <a:p>
              <a:pPr algn="ctr"/>
            </a:p>
          </p:txBody>
        </p:sp>
        <p:sp>
          <p:nvSpPr>
            <p:cNvPr id="790" name="曲线"/>
            <p:cNvSpPr/>
            <p:nvPr/>
          </p:nvSpPr>
          <p:spPr>
            <a:xfrm>
              <a:off x="10790571" y="3775922"/>
              <a:ext cx="34277" cy="27333"/>
            </a:xfrm>
            <a:custGeom>
              <a:avLst/>
              <a:gdLst>
                <a:gd name="T1" fmla="*/ 0 w 21600"/>
                <a:gd name="T2" fmla="*/ 0 h 21600"/>
                <a:gd name="T3" fmla="*/ 21600 w 21600"/>
                <a:gd name="T4" fmla="*/ 21600 h 21600"/>
              </a:gdLst>
              <a:ahLst/>
              <a:cxnLst/>
              <a:rect l="T1" t="T2" r="T3" b="T4"/>
              <a:pathLst>
                <a:path w="21600" h="21600">
                  <a:moveTo>
                    <a:pt x="0" y="21600"/>
                  </a:moveTo>
                  <a:cubicBezTo>
                    <a:pt x="6053" y="12776"/>
                    <a:pt x="13380" y="5509"/>
                    <a:pt x="21601" y="0"/>
                  </a:cubicBezTo>
                  <a:cubicBezTo>
                    <a:pt x="15356" y="8584"/>
                    <a:pt x="8058" y="15891"/>
                    <a:pt x="0" y="21600"/>
                  </a:cubicBezTo>
                  <a:close/>
                </a:path>
              </a:pathLst>
            </a:custGeom>
            <a:solidFill>
              <a:srgbClr val="5B9BD5"/>
            </a:solidFill>
            <a:ln w="3349" cap="flat" cmpd="sng">
              <a:noFill/>
              <a:prstDash val="solid"/>
              <a:miter/>
            </a:ln>
          </p:spPr>
          <p:txBody>
            <a:bodyPr rtlCol="0" anchor="ctr"/>
            <a:lstStyle/>
            <a:p>
              <a:pPr algn="ctr"/>
            </a:p>
          </p:txBody>
        </p:sp>
        <p:sp>
          <p:nvSpPr>
            <p:cNvPr id="791" name="曲线"/>
            <p:cNvSpPr/>
            <p:nvPr/>
          </p:nvSpPr>
          <p:spPr>
            <a:xfrm>
              <a:off x="9821138" y="3792489"/>
              <a:ext cx="14640" cy="14209"/>
            </a:xfrm>
            <a:custGeom>
              <a:avLst/>
              <a:gdLst>
                <a:gd name="T1" fmla="*/ 0 w 21600"/>
                <a:gd name="T2" fmla="*/ 0 h 21600"/>
                <a:gd name="T3" fmla="*/ 21600 w 21600"/>
                <a:gd name="T4" fmla="*/ 21600 h 21600"/>
              </a:gdLst>
              <a:ahLst/>
              <a:cxnLst/>
              <a:rect l="T1" t="T2" r="T3" b="T4"/>
              <a:pathLst>
                <a:path w="21600" h="21600">
                  <a:moveTo>
                    <a:pt x="2509" y="3001"/>
                  </a:moveTo>
                  <a:cubicBezTo>
                    <a:pt x="11235" y="-6443"/>
                    <a:pt x="27869" y="8532"/>
                    <a:pt x="19141" y="18515"/>
                  </a:cubicBezTo>
                  <a:cubicBezTo>
                    <a:pt x="10191" y="28190"/>
                    <a:pt x="-6293" y="12908"/>
                    <a:pt x="2509" y="3001"/>
                  </a:cubicBezTo>
                  <a:close/>
                </a:path>
              </a:pathLst>
            </a:custGeom>
            <a:solidFill>
              <a:srgbClr val="5B9BD5"/>
            </a:solidFill>
            <a:ln w="3349" cap="flat" cmpd="sng">
              <a:noFill/>
              <a:prstDash val="solid"/>
              <a:miter/>
            </a:ln>
          </p:spPr>
          <p:txBody>
            <a:bodyPr rtlCol="0" anchor="ctr"/>
            <a:lstStyle/>
            <a:p>
              <a:pPr algn="ctr"/>
            </a:p>
          </p:txBody>
        </p:sp>
        <p:sp>
          <p:nvSpPr>
            <p:cNvPr id="792" name="曲线"/>
            <p:cNvSpPr/>
            <p:nvPr/>
          </p:nvSpPr>
          <p:spPr>
            <a:xfrm>
              <a:off x="10359894" y="3793950"/>
              <a:ext cx="9602" cy="10118"/>
            </a:xfrm>
            <a:custGeom>
              <a:avLst/>
              <a:gdLst>
                <a:gd name="T1" fmla="*/ 0 w 21600"/>
                <a:gd name="T2" fmla="*/ 0 h 21600"/>
                <a:gd name="T3" fmla="*/ 21600 w 21600"/>
                <a:gd name="T4" fmla="*/ 21600 h 21600"/>
              </a:gdLst>
              <a:ahLst/>
              <a:cxnLst/>
              <a:rect l="T1" t="T2" r="T3" b="T4"/>
              <a:pathLst>
                <a:path w="21600" h="21600">
                  <a:moveTo>
                    <a:pt x="0" y="7028"/>
                  </a:moveTo>
                  <a:cubicBezTo>
                    <a:pt x="16034" y="-16587"/>
                    <a:pt x="35934" y="27414"/>
                    <a:pt x="6483" y="20942"/>
                  </a:cubicBezTo>
                  <a:cubicBezTo>
                    <a:pt x="4890" y="17492"/>
                    <a:pt x="1707" y="10483"/>
                    <a:pt x="0" y="7028"/>
                  </a:cubicBezTo>
                  <a:close/>
                </a:path>
              </a:pathLst>
            </a:custGeom>
            <a:solidFill>
              <a:srgbClr val="5B9BD5"/>
            </a:solidFill>
            <a:ln w="3349" cap="flat" cmpd="sng">
              <a:noFill/>
              <a:prstDash val="solid"/>
              <a:miter/>
            </a:ln>
          </p:spPr>
          <p:txBody>
            <a:bodyPr rtlCol="0" anchor="ctr"/>
            <a:lstStyle/>
            <a:p>
              <a:pPr algn="ctr"/>
            </a:p>
          </p:txBody>
        </p:sp>
        <p:sp>
          <p:nvSpPr>
            <p:cNvPr id="793" name="曲线"/>
            <p:cNvSpPr/>
            <p:nvPr/>
          </p:nvSpPr>
          <p:spPr>
            <a:xfrm>
              <a:off x="9864779" y="3802823"/>
              <a:ext cx="16009" cy="15999"/>
            </a:xfrm>
            <a:custGeom>
              <a:avLst/>
              <a:gdLst>
                <a:gd name="T1" fmla="*/ 0 w 21600"/>
                <a:gd name="T2" fmla="*/ 0 h 21600"/>
                <a:gd name="T3" fmla="*/ 21600 w 21600"/>
                <a:gd name="T4" fmla="*/ 21600 h 21600"/>
              </a:gdLst>
              <a:ahLst/>
              <a:cxnLst/>
              <a:rect l="T1" t="T2" r="T3" b="T4"/>
              <a:pathLst>
                <a:path w="21600" h="21600">
                  <a:moveTo>
                    <a:pt x="988" y="1265"/>
                  </a:moveTo>
                  <a:cubicBezTo>
                    <a:pt x="11017" y="-4462"/>
                    <a:pt x="26022" y="10542"/>
                    <a:pt x="20360" y="20636"/>
                  </a:cubicBezTo>
                  <a:cubicBezTo>
                    <a:pt x="10540" y="25479"/>
                    <a:pt x="-3923" y="11020"/>
                    <a:pt x="988" y="1265"/>
                  </a:cubicBezTo>
                  <a:close/>
                </a:path>
              </a:pathLst>
            </a:custGeom>
            <a:solidFill>
              <a:srgbClr val="5B9BD5"/>
            </a:solidFill>
            <a:ln w="3349" cap="flat" cmpd="sng">
              <a:noFill/>
              <a:prstDash val="solid"/>
              <a:miter/>
            </a:ln>
          </p:spPr>
          <p:txBody>
            <a:bodyPr rtlCol="0" anchor="ctr"/>
            <a:lstStyle/>
            <a:p>
              <a:pPr algn="ctr"/>
            </a:p>
          </p:txBody>
        </p:sp>
        <p:sp>
          <p:nvSpPr>
            <p:cNvPr id="794" name="曲线"/>
            <p:cNvSpPr/>
            <p:nvPr/>
          </p:nvSpPr>
          <p:spPr>
            <a:xfrm>
              <a:off x="10340945" y="3840929"/>
              <a:ext cx="15568" cy="15820"/>
            </a:xfrm>
            <a:custGeom>
              <a:avLst/>
              <a:gdLst>
                <a:gd name="T1" fmla="*/ 0 w 21600"/>
                <a:gd name="T2" fmla="*/ 0 h 21600"/>
                <a:gd name="T3" fmla="*/ 21600 w 21600"/>
                <a:gd name="T4" fmla="*/ 21600 h 21600"/>
              </a:gdLst>
              <a:ahLst/>
              <a:cxnLst/>
              <a:rect l="T1" t="T2" r="T3" b="T4"/>
              <a:pathLst>
                <a:path w="21600" h="21600">
                  <a:moveTo>
                    <a:pt x="3282" y="3750"/>
                  </a:moveTo>
                  <a:cubicBezTo>
                    <a:pt x="12330" y="-7077"/>
                    <a:pt x="28602" y="8026"/>
                    <a:pt x="18294" y="17684"/>
                  </a:cubicBezTo>
                  <a:cubicBezTo>
                    <a:pt x="9454" y="28997"/>
                    <a:pt x="-7028" y="13131"/>
                    <a:pt x="3282" y="3750"/>
                  </a:cubicBezTo>
                  <a:close/>
                </a:path>
              </a:pathLst>
            </a:custGeom>
            <a:solidFill>
              <a:srgbClr val="5B9BD5"/>
            </a:solidFill>
            <a:ln w="3349" cap="flat" cmpd="sng">
              <a:noFill/>
              <a:prstDash val="solid"/>
              <a:miter/>
            </a:ln>
          </p:spPr>
          <p:txBody>
            <a:bodyPr rtlCol="0" anchor="ctr"/>
            <a:lstStyle/>
            <a:p>
              <a:pPr algn="ctr"/>
            </a:p>
          </p:txBody>
        </p:sp>
        <p:sp>
          <p:nvSpPr>
            <p:cNvPr id="795" name="曲线"/>
            <p:cNvSpPr/>
            <p:nvPr/>
          </p:nvSpPr>
          <p:spPr>
            <a:xfrm>
              <a:off x="10698920" y="3848808"/>
              <a:ext cx="15751" cy="13401"/>
            </a:xfrm>
            <a:custGeom>
              <a:avLst/>
              <a:gdLst>
                <a:gd name="T1" fmla="*/ 0 w 21600"/>
                <a:gd name="T2" fmla="*/ 0 h 21600"/>
                <a:gd name="T3" fmla="*/ 21600 w 21600"/>
                <a:gd name="T4" fmla="*/ 21600 h 21600"/>
              </a:gdLst>
              <a:ahLst/>
              <a:cxnLst/>
              <a:rect l="T1" t="T2" r="T3" b="T4"/>
              <a:pathLst>
                <a:path w="21600" h="21600">
                  <a:moveTo>
                    <a:pt x="17310" y="441"/>
                  </a:moveTo>
                  <a:cubicBezTo>
                    <a:pt x="30621" y="8911"/>
                    <a:pt x="9477" y="29427"/>
                    <a:pt x="1017" y="18437"/>
                  </a:cubicBezTo>
                  <a:cubicBezTo>
                    <a:pt x="-3697" y="7770"/>
                    <a:pt x="9059" y="-2244"/>
                    <a:pt x="17310" y="441"/>
                  </a:cubicBezTo>
                  <a:close/>
                </a:path>
              </a:pathLst>
            </a:custGeom>
            <a:solidFill>
              <a:srgbClr val="5B9BD5"/>
            </a:solidFill>
            <a:ln w="3349" cap="flat" cmpd="sng">
              <a:noFill/>
              <a:prstDash val="solid"/>
              <a:miter/>
            </a:ln>
          </p:spPr>
          <p:txBody>
            <a:bodyPr rtlCol="0" anchor="ctr"/>
            <a:lstStyle/>
            <a:p>
              <a:pPr algn="ctr"/>
            </a:p>
          </p:txBody>
        </p:sp>
        <p:sp>
          <p:nvSpPr>
            <p:cNvPr id="796" name="曲线"/>
            <p:cNvSpPr/>
            <p:nvPr/>
          </p:nvSpPr>
          <p:spPr>
            <a:xfrm>
              <a:off x="10446236" y="3851914"/>
              <a:ext cx="17418" cy="14441"/>
            </a:xfrm>
            <a:custGeom>
              <a:avLst/>
              <a:gdLst>
                <a:gd name="T1" fmla="*/ 0 w 21600"/>
                <a:gd name="T2" fmla="*/ 0 h 21600"/>
                <a:gd name="T3" fmla="*/ 21600 w 21600"/>
                <a:gd name="T4" fmla="*/ 21600 h 21600"/>
              </a:gdLst>
              <a:ahLst/>
              <a:cxnLst/>
              <a:rect l="T1" t="T2" r="T3" b="T4"/>
              <a:pathLst>
                <a:path w="21600" h="21600">
                  <a:moveTo>
                    <a:pt x="10681" y="1429"/>
                  </a:moveTo>
                  <a:cubicBezTo>
                    <a:pt x="30113" y="-6731"/>
                    <a:pt x="20272" y="22739"/>
                    <a:pt x="6976" y="21530"/>
                  </a:cubicBezTo>
                  <a:cubicBezTo>
                    <a:pt x="-6561" y="22965"/>
                    <a:pt x="2341" y="2109"/>
                    <a:pt x="10681" y="1429"/>
                  </a:cubicBezTo>
                  <a:close/>
                </a:path>
              </a:pathLst>
            </a:custGeom>
            <a:solidFill>
              <a:srgbClr val="5B9BD5"/>
            </a:solidFill>
            <a:ln w="3349" cap="flat" cmpd="sng">
              <a:noFill/>
              <a:prstDash val="solid"/>
              <a:miter/>
            </a:ln>
          </p:spPr>
          <p:txBody>
            <a:bodyPr rtlCol="0" anchor="ctr"/>
            <a:lstStyle/>
            <a:p>
              <a:pPr algn="ctr"/>
            </a:p>
          </p:txBody>
        </p:sp>
        <p:sp>
          <p:nvSpPr>
            <p:cNvPr id="797" name="曲线"/>
            <p:cNvSpPr/>
            <p:nvPr/>
          </p:nvSpPr>
          <p:spPr>
            <a:xfrm>
              <a:off x="10044992" y="3862254"/>
              <a:ext cx="8870" cy="8890"/>
            </a:xfrm>
            <a:custGeom>
              <a:avLst/>
              <a:gdLst>
                <a:gd name="T1" fmla="*/ 0 w 21600"/>
                <a:gd name="T2" fmla="*/ 0 h 21600"/>
                <a:gd name="T3" fmla="*/ 21600 w 21600"/>
                <a:gd name="T4" fmla="*/ 21600 h 21600"/>
              </a:gdLst>
              <a:ahLst/>
              <a:cxnLst/>
              <a:rect l="T1" t="T2" r="T3" b="T4"/>
              <a:pathLst>
                <a:path w="21600" h="21600">
                  <a:moveTo>
                    <a:pt x="1874" y="2004"/>
                  </a:moveTo>
                  <a:cubicBezTo>
                    <a:pt x="19111" y="-3520"/>
                    <a:pt x="25020" y="2369"/>
                    <a:pt x="19725" y="19799"/>
                  </a:cubicBezTo>
                  <a:cubicBezTo>
                    <a:pt x="2491" y="24955"/>
                    <a:pt x="-3420" y="19066"/>
                    <a:pt x="1874" y="2004"/>
                  </a:cubicBezTo>
                  <a:close/>
                </a:path>
              </a:pathLst>
            </a:custGeom>
            <a:solidFill>
              <a:srgbClr val="5B9BD5"/>
            </a:solidFill>
            <a:ln w="3349" cap="flat" cmpd="sng">
              <a:noFill/>
              <a:prstDash val="solid"/>
              <a:miter/>
            </a:ln>
          </p:spPr>
          <p:txBody>
            <a:bodyPr rtlCol="0" anchor="ctr"/>
            <a:lstStyle/>
            <a:p>
              <a:pPr algn="ctr"/>
            </a:p>
          </p:txBody>
        </p:sp>
        <p:sp>
          <p:nvSpPr>
            <p:cNvPr id="798" name="曲线"/>
            <p:cNvSpPr/>
            <p:nvPr/>
          </p:nvSpPr>
          <p:spPr>
            <a:xfrm>
              <a:off x="10585459" y="3867928"/>
              <a:ext cx="9936" cy="10255"/>
            </a:xfrm>
            <a:custGeom>
              <a:avLst/>
              <a:gdLst>
                <a:gd name="T1" fmla="*/ 0 w 21600"/>
                <a:gd name="T2" fmla="*/ 0 h 21600"/>
                <a:gd name="T3" fmla="*/ 21600 w 21600"/>
                <a:gd name="T4" fmla="*/ 21600 h 21600"/>
              </a:gdLst>
              <a:ahLst/>
              <a:cxnLst/>
              <a:rect l="T1" t="T2" r="T3" b="T4"/>
              <a:pathLst>
                <a:path w="21600" h="21600">
                  <a:moveTo>
                    <a:pt x="10964" y="0"/>
                  </a:moveTo>
                  <a:cubicBezTo>
                    <a:pt x="25254" y="7023"/>
                    <a:pt x="25146" y="14256"/>
                    <a:pt x="10635" y="21603"/>
                  </a:cubicBezTo>
                  <a:cubicBezTo>
                    <a:pt x="-3654" y="14365"/>
                    <a:pt x="-3543" y="7236"/>
                    <a:pt x="10964" y="0"/>
                  </a:cubicBezTo>
                  <a:close/>
                </a:path>
              </a:pathLst>
            </a:custGeom>
            <a:solidFill>
              <a:srgbClr val="5B9BD5"/>
            </a:solidFill>
            <a:ln w="3349" cap="flat" cmpd="sng">
              <a:noFill/>
              <a:prstDash val="solid"/>
              <a:miter/>
            </a:ln>
          </p:spPr>
          <p:txBody>
            <a:bodyPr rtlCol="0" anchor="ctr"/>
            <a:lstStyle/>
            <a:p>
              <a:pPr algn="ctr"/>
            </a:p>
          </p:txBody>
        </p:sp>
        <p:sp>
          <p:nvSpPr>
            <p:cNvPr id="799" name="曲线"/>
            <p:cNvSpPr/>
            <p:nvPr/>
          </p:nvSpPr>
          <p:spPr>
            <a:xfrm>
              <a:off x="10169976" y="3871271"/>
              <a:ext cx="21398" cy="11786"/>
            </a:xfrm>
            <a:custGeom>
              <a:avLst/>
              <a:gdLst>
                <a:gd name="T1" fmla="*/ 0 w 21600"/>
                <a:gd name="T2" fmla="*/ 0 h 21600"/>
                <a:gd name="T3" fmla="*/ 21600 w 21600"/>
                <a:gd name="T4" fmla="*/ 21600 h 21600"/>
              </a:gdLst>
              <a:ahLst/>
              <a:cxnLst/>
              <a:rect l="T1" t="T2" r="T3" b="T4"/>
              <a:pathLst>
                <a:path w="21600" h="21600">
                  <a:moveTo>
                    <a:pt x="11" y="4614"/>
                  </a:moveTo>
                  <a:cubicBezTo>
                    <a:pt x="6340" y="-4549"/>
                    <a:pt x="17823" y="726"/>
                    <a:pt x="21602" y="13503"/>
                  </a:cubicBezTo>
                  <a:cubicBezTo>
                    <a:pt x="18897" y="29151"/>
                    <a:pt x="-549" y="19892"/>
                    <a:pt x="11" y="4614"/>
                  </a:cubicBezTo>
                  <a:close/>
                </a:path>
              </a:pathLst>
            </a:custGeom>
            <a:solidFill>
              <a:srgbClr val="5B9BD5"/>
            </a:solidFill>
            <a:ln w="3349" cap="flat" cmpd="sng">
              <a:noFill/>
              <a:prstDash val="solid"/>
              <a:miter/>
            </a:ln>
          </p:spPr>
          <p:txBody>
            <a:bodyPr rtlCol="0" anchor="ctr"/>
            <a:lstStyle/>
            <a:p>
              <a:pPr algn="ctr"/>
            </a:p>
          </p:txBody>
        </p:sp>
        <p:sp>
          <p:nvSpPr>
            <p:cNvPr id="800" name="曲线"/>
            <p:cNvSpPr/>
            <p:nvPr/>
          </p:nvSpPr>
          <p:spPr>
            <a:xfrm>
              <a:off x="10577609" y="3881367"/>
              <a:ext cx="34481" cy="22532"/>
            </a:xfrm>
            <a:custGeom>
              <a:avLst/>
              <a:gdLst>
                <a:gd name="T1" fmla="*/ 0 w 21600"/>
                <a:gd name="T2" fmla="*/ 0 h 21600"/>
                <a:gd name="T3" fmla="*/ 21600 w 21600"/>
                <a:gd name="T4" fmla="*/ 21600 h 21600"/>
              </a:gdLst>
              <a:ahLst/>
              <a:cxnLst/>
              <a:rect l="T1" t="T2" r="T3" b="T4"/>
              <a:pathLst>
                <a:path w="21600" h="21600">
                  <a:moveTo>
                    <a:pt x="0" y="21600"/>
                  </a:moveTo>
                  <a:cubicBezTo>
                    <a:pt x="6239" y="12349"/>
                    <a:pt x="13588" y="5133"/>
                    <a:pt x="21601" y="0"/>
                  </a:cubicBezTo>
                  <a:cubicBezTo>
                    <a:pt x="15360" y="9202"/>
                    <a:pt x="7980" y="16418"/>
                    <a:pt x="0" y="21600"/>
                  </a:cubicBezTo>
                  <a:close/>
                </a:path>
              </a:pathLst>
            </a:custGeom>
            <a:solidFill>
              <a:srgbClr val="5B9BD5"/>
            </a:solidFill>
            <a:ln w="3349" cap="flat" cmpd="sng">
              <a:noFill/>
              <a:prstDash val="solid"/>
              <a:miter/>
            </a:ln>
          </p:spPr>
          <p:txBody>
            <a:bodyPr rtlCol="0" anchor="ctr"/>
            <a:lstStyle/>
            <a:p>
              <a:pPr algn="ctr"/>
            </a:p>
          </p:txBody>
        </p:sp>
        <p:sp>
          <p:nvSpPr>
            <p:cNvPr id="801" name="曲线"/>
            <p:cNvSpPr/>
            <p:nvPr/>
          </p:nvSpPr>
          <p:spPr>
            <a:xfrm>
              <a:off x="10522758" y="3902164"/>
              <a:ext cx="13539" cy="12133"/>
            </a:xfrm>
            <a:custGeom>
              <a:avLst/>
              <a:gdLst>
                <a:gd name="T1" fmla="*/ 0 w 21600"/>
                <a:gd name="T2" fmla="*/ 0 h 21600"/>
                <a:gd name="T3" fmla="*/ 21600 w 21600"/>
                <a:gd name="T4" fmla="*/ 21600 h 21600"/>
              </a:gdLst>
              <a:ahLst/>
              <a:cxnLst/>
              <a:rect l="T1" t="T2" r="T3" b="T4"/>
              <a:pathLst>
                <a:path w="21600" h="21600">
                  <a:moveTo>
                    <a:pt x="11361" y="214"/>
                  </a:moveTo>
                  <a:cubicBezTo>
                    <a:pt x="26524" y="-2571"/>
                    <a:pt x="23701" y="22613"/>
                    <a:pt x="10391" y="21442"/>
                  </a:cubicBezTo>
                  <a:cubicBezTo>
                    <a:pt x="-5011" y="23780"/>
                    <a:pt x="-2107" y="-863"/>
                    <a:pt x="11361" y="214"/>
                  </a:cubicBezTo>
                  <a:close/>
                </a:path>
              </a:pathLst>
            </a:custGeom>
            <a:solidFill>
              <a:srgbClr val="5B9BD5"/>
            </a:solidFill>
            <a:ln w="3349" cap="flat" cmpd="sng">
              <a:noFill/>
              <a:prstDash val="solid"/>
              <a:miter/>
            </a:ln>
          </p:spPr>
          <p:txBody>
            <a:bodyPr rtlCol="0" anchor="ctr"/>
            <a:lstStyle/>
            <a:p>
              <a:pPr algn="ctr"/>
            </a:p>
          </p:txBody>
        </p:sp>
        <p:sp>
          <p:nvSpPr>
            <p:cNvPr id="802" name="曲线"/>
            <p:cNvSpPr/>
            <p:nvPr/>
          </p:nvSpPr>
          <p:spPr>
            <a:xfrm>
              <a:off x="10352461" y="3910809"/>
              <a:ext cx="74172" cy="10929"/>
            </a:xfrm>
            <a:custGeom>
              <a:avLst/>
              <a:gdLst>
                <a:gd name="T1" fmla="*/ 0 w 21600"/>
                <a:gd name="T2" fmla="*/ 0 h 21600"/>
                <a:gd name="T3" fmla="*/ 21600 w 21600"/>
                <a:gd name="T4" fmla="*/ 21600 h 21600"/>
              </a:gdLst>
              <a:ahLst/>
              <a:cxnLst/>
              <a:rect l="T1" t="T2" r="T3" b="T4"/>
              <a:pathLst>
                <a:path w="21600" h="21600">
                  <a:moveTo>
                    <a:pt x="0" y="21594"/>
                  </a:moveTo>
                  <a:cubicBezTo>
                    <a:pt x="6743" y="322"/>
                    <a:pt x="14340" y="-5365"/>
                    <a:pt x="21600" y="5114"/>
                  </a:cubicBezTo>
                  <a:cubicBezTo>
                    <a:pt x="14502" y="15698"/>
                    <a:pt x="7257" y="21891"/>
                    <a:pt x="0" y="21594"/>
                  </a:cubicBezTo>
                  <a:close/>
                </a:path>
              </a:pathLst>
            </a:custGeom>
            <a:solidFill>
              <a:srgbClr val="5B9BD5"/>
            </a:solidFill>
            <a:ln w="3349" cap="flat" cmpd="sng">
              <a:noFill/>
              <a:prstDash val="solid"/>
              <a:miter/>
            </a:ln>
          </p:spPr>
          <p:txBody>
            <a:bodyPr rtlCol="0" anchor="ctr"/>
            <a:lstStyle/>
            <a:p>
              <a:pPr algn="ctr"/>
            </a:p>
          </p:txBody>
        </p:sp>
      </p:grpSp>
      <p:grpSp>
        <p:nvGrpSpPr>
          <p:cNvPr id="811" name="组合"/>
          <p:cNvGrpSpPr/>
          <p:nvPr/>
        </p:nvGrpSpPr>
        <p:grpSpPr>
          <a:xfrm>
            <a:off x="11114623" y="1174647"/>
            <a:ext cx="2492394" cy="428227"/>
            <a:chOff x="11114623" y="1174647"/>
            <a:chExt cx="2492394" cy="428227"/>
          </a:xfrm>
        </p:grpSpPr>
        <p:sp>
          <p:nvSpPr>
            <p:cNvPr id="804" name="直线"/>
            <p:cNvSpPr/>
            <p:nvPr/>
          </p:nvSpPr>
          <p:spPr>
            <a:xfrm>
              <a:off x="12310074" y="1602872"/>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805" name="直线"/>
            <p:cNvSpPr/>
            <p:nvPr/>
          </p:nvSpPr>
          <p:spPr>
            <a:xfrm>
              <a:off x="11114623" y="1174647"/>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06" name="直线"/>
            <p:cNvSpPr/>
            <p:nvPr/>
          </p:nvSpPr>
          <p:spPr>
            <a:xfrm>
              <a:off x="12309437" y="1394884"/>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07" name="曲线"/>
            <p:cNvSpPr/>
            <p:nvPr/>
          </p:nvSpPr>
          <p:spPr>
            <a:xfrm flipH="1">
              <a:off x="1267551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08" name="曲线"/>
            <p:cNvSpPr/>
            <p:nvPr/>
          </p:nvSpPr>
          <p:spPr>
            <a:xfrm flipH="1">
              <a:off x="1278363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09" name="曲线"/>
            <p:cNvSpPr/>
            <p:nvPr/>
          </p:nvSpPr>
          <p:spPr>
            <a:xfrm flipH="1">
              <a:off x="12205442" y="1394884"/>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810" name="曲线"/>
            <p:cNvSpPr/>
            <p:nvPr/>
          </p:nvSpPr>
          <p:spPr>
            <a:xfrm flipH="1">
              <a:off x="12315963" y="1394884"/>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7" y="16237"/>
                  </a:cubicBezTo>
                  <a:cubicBezTo>
                    <a:pt x="14643" y="19578"/>
                    <a:pt x="7347" y="21623"/>
                    <a:pt x="-525" y="21599"/>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827" name="组合"/>
          <p:cNvGrpSpPr/>
          <p:nvPr/>
        </p:nvGrpSpPr>
        <p:grpSpPr>
          <a:xfrm>
            <a:off x="769557" y="1162918"/>
            <a:ext cx="2610056" cy="881536"/>
            <a:chOff x="769557" y="1162918"/>
            <a:chExt cx="2610056" cy="881536"/>
          </a:xfrm>
        </p:grpSpPr>
        <p:sp>
          <p:nvSpPr>
            <p:cNvPr id="812" name="直线"/>
            <p:cNvSpPr/>
            <p:nvPr/>
          </p:nvSpPr>
          <p:spPr>
            <a:xfrm>
              <a:off x="1854027" y="1591146"/>
              <a:ext cx="140792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13" name="直线"/>
            <p:cNvSpPr/>
            <p:nvPr/>
          </p:nvSpPr>
          <p:spPr>
            <a:xfrm>
              <a:off x="769557" y="1162918"/>
              <a:ext cx="203731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14" name="曲线"/>
            <p:cNvSpPr/>
            <p:nvPr/>
          </p:nvSpPr>
          <p:spPr>
            <a:xfrm flipH="1">
              <a:off x="2799716" y="1162919"/>
              <a:ext cx="214113" cy="428227"/>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800"/>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15" name="直线"/>
            <p:cNvSpPr/>
            <p:nvPr/>
          </p:nvSpPr>
          <p:spPr>
            <a:xfrm>
              <a:off x="2707316" y="1825800"/>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16" name="直线"/>
            <p:cNvSpPr/>
            <p:nvPr/>
          </p:nvSpPr>
          <p:spPr>
            <a:xfrm>
              <a:off x="2707316" y="2044455"/>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17" name="直线"/>
            <p:cNvSpPr/>
            <p:nvPr/>
          </p:nvSpPr>
          <p:spPr>
            <a:xfrm flipV="1">
              <a:off x="1846563" y="1383155"/>
              <a:ext cx="68913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818" name="曲线"/>
            <p:cNvSpPr/>
            <p:nvPr/>
          </p:nvSpPr>
          <p:spPr>
            <a:xfrm flipH="1">
              <a:off x="2330447" y="1162918"/>
              <a:ext cx="110118" cy="220237"/>
            </a:xfrm>
            <a:custGeom>
              <a:avLst/>
              <a:gdLst>
                <a:gd name="T1" fmla="*/ 0 w 21600"/>
                <a:gd name="T2" fmla="*/ 0 h 21600"/>
                <a:gd name="T3" fmla="*/ 21600 w 21600"/>
                <a:gd name="T4" fmla="*/ 21600 h 21600"/>
              </a:gdLst>
              <a:ahLst/>
              <a:cxnLst/>
              <a:rect l="T1" t="T2" r="T3" b="T4"/>
              <a:pathLst>
                <a:path w="21600" h="21600">
                  <a:moveTo>
                    <a:pt x="21599" y="21600"/>
                  </a:moveTo>
                  <a:cubicBezTo>
                    <a:pt x="9670" y="21600"/>
                    <a:pt x="0" y="16764"/>
                    <a:pt x="0" y="10800"/>
                  </a:cubicBezTo>
                  <a:cubicBezTo>
                    <a:pt x="0" y="4834"/>
                    <a:pt x="9670"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819" name="曲线"/>
            <p:cNvSpPr/>
            <p:nvPr/>
          </p:nvSpPr>
          <p:spPr>
            <a:xfrm flipH="1">
              <a:off x="2440567"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20" name="曲线"/>
            <p:cNvSpPr/>
            <p:nvPr/>
          </p:nvSpPr>
          <p:spPr>
            <a:xfrm flipH="1">
              <a:off x="2535695"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21" name="曲线"/>
            <p:cNvSpPr/>
            <p:nvPr/>
          </p:nvSpPr>
          <p:spPr>
            <a:xfrm flipH="1">
              <a:off x="1749887" y="1383155"/>
              <a:ext cx="109421" cy="207989"/>
            </a:xfrm>
            <a:custGeom>
              <a:avLst/>
              <a:gdLst>
                <a:gd name="T1" fmla="*/ 0 w 21600"/>
                <a:gd name="T2" fmla="*/ 0 h 21600"/>
                <a:gd name="T3" fmla="*/ 21600 w 21600"/>
                <a:gd name="T4" fmla="*/ 21600 h 21600"/>
              </a:gdLst>
              <a:ahLst/>
              <a:cxnLst/>
              <a:rect l="T1" t="T2" r="T3" b="T4"/>
              <a:pathLst>
                <a:path w="21600" h="21600">
                  <a:moveTo>
                    <a:pt x="1070" y="0"/>
                  </a:moveTo>
                  <a:cubicBezTo>
                    <a:pt x="8419" y="0"/>
                    <a:pt x="15209" y="2065"/>
                    <a:pt x="18869" y="5419"/>
                  </a:cubicBezTo>
                  <a:cubicBezTo>
                    <a:pt x="22531" y="8770"/>
                    <a:pt x="22508" y="12896"/>
                    <a:pt x="18806" y="16237"/>
                  </a:cubicBezTo>
                  <a:cubicBezTo>
                    <a:pt x="15106" y="19578"/>
                    <a:pt x="8294" y="21623"/>
                    <a:pt x="944" y="21599"/>
                  </a:cubicBezTo>
                </a:path>
              </a:pathLst>
            </a:custGeom>
            <a:noFill/>
            <a:ln w="12700" cap="flat" cmpd="sng">
              <a:solidFill>
                <a:srgbClr val="5B9BD5">
                  <a:alpha val="50000"/>
                </a:srgbClr>
              </a:solidFill>
              <a:prstDash val="solid"/>
              <a:round/>
            </a:ln>
          </p:spPr>
          <p:txBody>
            <a:bodyPr rtlCol="0" anchor="ctr"/>
            <a:lstStyle/>
            <a:p>
              <a:pPr algn="ctr"/>
            </a:p>
          </p:txBody>
        </p:sp>
        <p:sp>
          <p:nvSpPr>
            <p:cNvPr id="822" name="曲线"/>
            <p:cNvSpPr/>
            <p:nvPr/>
          </p:nvSpPr>
          <p:spPr>
            <a:xfrm flipH="1">
              <a:off x="1860378" y="1383155"/>
              <a:ext cx="108922" cy="207989"/>
            </a:xfrm>
            <a:custGeom>
              <a:avLst/>
              <a:gdLst>
                <a:gd name="T1" fmla="*/ 0 w 21600"/>
                <a:gd name="T2" fmla="*/ 0 h 21600"/>
                <a:gd name="T3" fmla="*/ 21600 w 21600"/>
                <a:gd name="T4" fmla="*/ 21600 h 21600"/>
              </a:gdLst>
              <a:ahLst/>
              <a:cxnLst/>
              <a:rect l="T1" t="T2" r="T3" b="T4"/>
              <a:pathLst>
                <a:path w="21600" h="21600">
                  <a:moveTo>
                    <a:pt x="977" y="0"/>
                  </a:moveTo>
                  <a:cubicBezTo>
                    <a:pt x="8360" y="0"/>
                    <a:pt x="15178" y="2065"/>
                    <a:pt x="18858" y="5419"/>
                  </a:cubicBezTo>
                  <a:cubicBezTo>
                    <a:pt x="22535" y="8770"/>
                    <a:pt x="22512" y="12896"/>
                    <a:pt x="18794" y="16237"/>
                  </a:cubicBezTo>
                  <a:cubicBezTo>
                    <a:pt x="15077" y="19578"/>
                    <a:pt x="8232" y="21623"/>
                    <a:pt x="8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823" name="曲线"/>
            <p:cNvSpPr/>
            <p:nvPr/>
          </p:nvSpPr>
          <p:spPr>
            <a:xfrm flipH="1">
              <a:off x="1970898" y="1383155"/>
              <a:ext cx="108394" cy="207989"/>
            </a:xfrm>
            <a:custGeom>
              <a:avLst/>
              <a:gdLst>
                <a:gd name="T1" fmla="*/ 0 w 21600"/>
                <a:gd name="T2" fmla="*/ 0 h 21600"/>
                <a:gd name="T3" fmla="*/ 21600 w 21600"/>
                <a:gd name="T4" fmla="*/ 21600 h 21600"/>
              </a:gdLst>
              <a:ahLst/>
              <a:cxnLst/>
              <a:rect l="T1" t="T2" r="T3" b="T4"/>
              <a:pathLst>
                <a:path w="21600" h="21600">
                  <a:moveTo>
                    <a:pt x="876" y="0"/>
                  </a:moveTo>
                  <a:cubicBezTo>
                    <a:pt x="8295" y="0"/>
                    <a:pt x="15148" y="2065"/>
                    <a:pt x="18844" y="5419"/>
                  </a:cubicBezTo>
                  <a:cubicBezTo>
                    <a:pt x="22541" y="8770"/>
                    <a:pt x="22515" y="12896"/>
                    <a:pt x="18781" y="16237"/>
                  </a:cubicBezTo>
                  <a:cubicBezTo>
                    <a:pt x="15044" y="19578"/>
                    <a:pt x="8167" y="21623"/>
                    <a:pt x="7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824" name="曲线"/>
            <p:cNvSpPr/>
            <p:nvPr/>
          </p:nvSpPr>
          <p:spPr>
            <a:xfrm flipH="1">
              <a:off x="3261955"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25" name="曲线"/>
            <p:cNvSpPr/>
            <p:nvPr/>
          </p:nvSpPr>
          <p:spPr>
            <a:xfrm flipH="1">
              <a:off x="3133627"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26" name="曲线"/>
            <p:cNvSpPr/>
            <p:nvPr/>
          </p:nvSpPr>
          <p:spPr>
            <a:xfrm>
              <a:off x="2604321" y="1825799"/>
              <a:ext cx="108996" cy="217989"/>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9"/>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835" name="组合"/>
          <p:cNvGrpSpPr/>
          <p:nvPr/>
        </p:nvGrpSpPr>
        <p:grpSpPr>
          <a:xfrm flipH="1">
            <a:off x="11054609" y="1712994"/>
            <a:ext cx="2492396" cy="428227"/>
            <a:chOff x="11054609" y="1712994"/>
            <a:chExt cx="2492396" cy="428227"/>
          </a:xfrm>
        </p:grpSpPr>
        <p:sp>
          <p:nvSpPr>
            <p:cNvPr id="828" name="直线"/>
            <p:cNvSpPr/>
            <p:nvPr/>
          </p:nvSpPr>
          <p:spPr>
            <a:xfrm>
              <a:off x="12250060" y="2141219"/>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829" name="直线"/>
            <p:cNvSpPr/>
            <p:nvPr/>
          </p:nvSpPr>
          <p:spPr>
            <a:xfrm>
              <a:off x="11054609" y="1712994"/>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30" name="直线"/>
            <p:cNvSpPr/>
            <p:nvPr/>
          </p:nvSpPr>
          <p:spPr>
            <a:xfrm>
              <a:off x="12249422" y="1933230"/>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831" name="曲线"/>
            <p:cNvSpPr/>
            <p:nvPr/>
          </p:nvSpPr>
          <p:spPr>
            <a:xfrm flipH="1">
              <a:off x="12615498"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32" name="曲线"/>
            <p:cNvSpPr/>
            <p:nvPr/>
          </p:nvSpPr>
          <p:spPr>
            <a:xfrm flipH="1">
              <a:off x="12723616"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833" name="曲线"/>
            <p:cNvSpPr/>
            <p:nvPr/>
          </p:nvSpPr>
          <p:spPr>
            <a:xfrm flipH="1">
              <a:off x="12145428" y="1933230"/>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834" name="曲线"/>
            <p:cNvSpPr/>
            <p:nvPr/>
          </p:nvSpPr>
          <p:spPr>
            <a:xfrm flipH="1">
              <a:off x="12255950" y="1933230"/>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8" y="16237"/>
                  </a:cubicBezTo>
                  <a:cubicBezTo>
                    <a:pt x="14645" y="19578"/>
                    <a:pt x="7347" y="21623"/>
                    <a:pt x="-523" y="21598"/>
                  </a:cubicBezTo>
                </a:path>
              </a:pathLst>
            </a:custGeom>
            <a:noFill/>
            <a:ln w="12700" cap="flat" cmpd="sng">
              <a:solidFill>
                <a:srgbClr val="5B9BD5">
                  <a:alpha val="50000"/>
                </a:srgbClr>
              </a:solidFill>
              <a:prstDash val="solid"/>
              <a:round/>
            </a:ln>
          </p:spPr>
          <p:txBody>
            <a:bodyPr rtlCol="0" anchor="ctr"/>
            <a:lstStyle/>
            <a:p>
              <a:pPr algn="ctr"/>
            </a:p>
          </p:txBody>
        </p:sp>
      </p:grpSp>
      <p:sp>
        <p:nvSpPr>
          <p:cNvPr id="836" name="矩形"/>
          <p:cNvSpPr/>
          <p:nvPr/>
        </p:nvSpPr>
        <p:spPr>
          <a:xfrm>
            <a:off x="3966210" y="2422525"/>
            <a:ext cx="6462394" cy="969010"/>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rPr>
              <a:t>本次招聘安排</a:t>
            </a:r>
            <a:endPar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endParaRPr>
          </a:p>
        </p:txBody>
      </p:sp>
      <p:pic>
        <p:nvPicPr>
          <p:cNvPr id="837" name="图片" descr="邮鸟"/>
          <p:cNvPicPr>
            <a:picLocks noChangeAspect="1"/>
          </p:cNvPicPr>
          <p:nvPr/>
        </p:nvPicPr>
        <p:blipFill>
          <a:blip r:embed="rId2" cstate="print"/>
          <a:stretch>
            <a:fillRect/>
          </a:stretch>
        </p:blipFill>
        <p:spPr>
          <a:xfrm>
            <a:off x="4566285" y="3435350"/>
            <a:ext cx="6159499" cy="2930523"/>
          </a:xfrm>
          <a:prstGeom prst="rect">
            <a:avLst/>
          </a:prstGeom>
          <a:noFill/>
          <a:ln w="9525" cap="flat" cmpd="sng">
            <a:noFill/>
            <a:prstDash val="solid"/>
            <a:miter/>
          </a:ln>
        </p:spPr>
      </p:pic>
      <p:pic>
        <p:nvPicPr>
          <p:cNvPr id="838" name="图片" descr="邮logo"/>
          <p:cNvPicPr>
            <a:picLocks noChangeAspect="1"/>
          </p:cNvPicPr>
          <p:nvPr/>
        </p:nvPicPr>
        <p:blipFill>
          <a:blip r:embed="rId3" cstate="print"/>
          <a:stretch>
            <a:fillRect/>
          </a:stretch>
        </p:blipFill>
        <p:spPr>
          <a:xfrm>
            <a:off x="769620" y="2508885"/>
            <a:ext cx="4612005" cy="4319268"/>
          </a:xfrm>
          <a:prstGeom prst="rect">
            <a:avLst/>
          </a:prstGeom>
          <a:noFill/>
          <a:ln w="9525" cap="flat" cmpd="sng">
            <a:noFill/>
            <a:prstDash val="solid"/>
            <a:miter/>
          </a:ln>
        </p:spPr>
      </p:pic>
      <p:pic>
        <p:nvPicPr>
          <p:cNvPr id="839" name="图片"/>
          <p:cNvPicPr>
            <a:picLocks noChangeAspect="1"/>
          </p:cNvPicPr>
          <p:nvPr/>
        </p:nvPicPr>
        <p:blipFill>
          <a:blip r:embed="rId4" cstate="print"/>
          <a:stretch>
            <a:fillRect/>
          </a:stretch>
        </p:blipFill>
        <p:spPr>
          <a:xfrm>
            <a:off x="6429375" y="-26035"/>
            <a:ext cx="1485900" cy="1950085"/>
          </a:xfrm>
          <a:prstGeom prst="rect">
            <a:avLst/>
          </a:prstGeom>
          <a:noFill/>
          <a:ln w="9525" cap="flat" cmpd="sng">
            <a:noFill/>
            <a:prstDash val="solid"/>
            <a:miter/>
          </a:ln>
        </p:spPr>
      </p:pic>
      <p:sp>
        <p:nvSpPr>
          <p:cNvPr id="840" name="矩形"/>
          <p:cNvSpPr/>
          <p:nvPr/>
        </p:nvSpPr>
        <p:spPr>
          <a:xfrm>
            <a:off x="6585585" y="238443"/>
            <a:ext cx="1183005" cy="1400174"/>
          </a:xfrm>
          <a:prstGeom prst="rect">
            <a:avLst/>
          </a:prstGeom>
          <a:noFill/>
          <a:ln w="9525" cap="flat" cmpd="sng">
            <a:noFill/>
            <a:prstDash val="solid"/>
            <a:miter/>
          </a:ln>
        </p:spPr>
        <p:txBody>
          <a:bodyPr vert="horz" wrap="none" lIns="0" tIns="0" rIns="0" bIns="0" anchor="t" anchorCtr="0">
            <a:spAutoFit/>
          </a:bodyPr>
          <a:lstStyle/>
          <a:p>
            <a:pPr marL="0" indent="0" algn="l">
              <a:lnSpc>
                <a:spcPct val="100000"/>
              </a:lnSpc>
              <a:spcBef>
                <a:spcPts val="0"/>
              </a:spcBef>
              <a:spcAft>
                <a:spcPts val="0"/>
              </a:spcAft>
              <a:buNone/>
            </a:pPr>
            <a:r>
              <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sym typeface="宋体" panose="02010600030101010101" pitchFamily="2" charset="-122"/>
              </a:rPr>
              <a:t>叁</a:t>
            </a:r>
            <a:endPar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sym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 name="图片" descr="气球"/>
          <p:cNvPicPr>
            <a:picLocks noChangeAspect="1"/>
          </p:cNvPicPr>
          <p:nvPr/>
        </p:nvPicPr>
        <p:blipFill>
          <a:blip r:embed="rId1" cstate="print"/>
          <a:stretch>
            <a:fillRect/>
          </a:stretch>
        </p:blipFill>
        <p:spPr>
          <a:xfrm>
            <a:off x="798830" y="14605"/>
            <a:ext cx="12802235" cy="7199630"/>
          </a:xfrm>
          <a:prstGeom prst="rect">
            <a:avLst/>
          </a:prstGeom>
          <a:noFill/>
          <a:ln w="9525" cap="flat" cmpd="sng">
            <a:noFill/>
            <a:prstDash val="solid"/>
            <a:miter/>
          </a:ln>
        </p:spPr>
      </p:pic>
      <p:pic>
        <p:nvPicPr>
          <p:cNvPr id="845"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846"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招聘岗位</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grpSp>
        <p:nvGrpSpPr>
          <p:cNvPr id="859" name="组合"/>
          <p:cNvGrpSpPr/>
          <p:nvPr/>
        </p:nvGrpSpPr>
        <p:grpSpPr>
          <a:xfrm>
            <a:off x="1483853" y="2580673"/>
            <a:ext cx="5705346" cy="4143097"/>
            <a:chOff x="1483853" y="2580673"/>
            <a:chExt cx="5705346" cy="4143097"/>
          </a:xfrm>
        </p:grpSpPr>
        <p:grpSp>
          <p:nvGrpSpPr>
            <p:cNvPr id="857" name="组合"/>
            <p:cNvGrpSpPr/>
            <p:nvPr/>
          </p:nvGrpSpPr>
          <p:grpSpPr>
            <a:xfrm>
              <a:off x="1483853" y="2580673"/>
              <a:ext cx="5253502" cy="3264051"/>
              <a:chOff x="1483853" y="2580673"/>
              <a:chExt cx="5253502" cy="3264051"/>
            </a:xfrm>
          </p:grpSpPr>
          <p:sp>
            <p:nvSpPr>
              <p:cNvPr id="847" name="矩形"/>
              <p:cNvSpPr/>
              <p:nvPr/>
            </p:nvSpPr>
            <p:spPr>
              <a:xfrm>
                <a:off x="1484602" y="3612491"/>
                <a:ext cx="5252754" cy="1130728"/>
              </a:xfrm>
              <a:prstGeom prst="rect">
                <a:avLst/>
              </a:prstGeom>
              <a:noFill/>
              <a:ln w="9525" cap="flat" cmpd="sng">
                <a:noFill/>
                <a:prstDash val="solid"/>
                <a:round/>
              </a:ln>
            </p:spPr>
            <p:txBody>
              <a:bodyPr vert="horz" wrap="square" lIns="73149" tIns="36574" rIns="73149" bIns="36574" anchor="ctr" anchorCtr="0"/>
              <a:lstStyle/>
              <a:p>
                <a:pPr marL="0" indent="0" algn="l" eaLnBrk="1" latinLnBrk="0" hangingPunct="1">
                  <a:lnSpc>
                    <a:spcPct val="100000"/>
                  </a:lnSpc>
                  <a:spcBef>
                    <a:spcPts val="0"/>
                  </a:spcBef>
                  <a:spcAft>
                    <a:spcPts val="0"/>
                  </a:spcAft>
                  <a:buNone/>
                </a:pPr>
                <a:r>
                  <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rPr>
                  <a:t>近期培养方向</a:t>
                </a:r>
                <a:endPar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endParaRPr>
              </a:p>
            </p:txBody>
          </p:sp>
          <p:sp>
            <p:nvSpPr>
              <p:cNvPr id="848" name="矩形"/>
              <p:cNvSpPr/>
              <p:nvPr/>
            </p:nvSpPr>
            <p:spPr>
              <a:xfrm>
                <a:off x="1483853" y="4615086"/>
                <a:ext cx="5252754" cy="1229638"/>
              </a:xfrm>
              <a:prstGeom prst="rect">
                <a:avLst/>
              </a:prstGeom>
              <a:noFill/>
              <a:ln w="9525" cap="flat" cmpd="sng">
                <a:noFill/>
                <a:prstDash val="solid"/>
                <a:round/>
              </a:ln>
            </p:spPr>
            <p:txBody>
              <a:bodyPr vert="horz" wrap="square" lIns="73149" tIns="36574" rIns="73149" bIns="36574" anchor="ctr" anchorCtr="0"/>
              <a:lstStyle/>
              <a:p>
                <a:pPr marL="0" indent="0" algn="l" eaLnBrk="1" latinLnBrk="0" hangingPunct="1">
                  <a:lnSpc>
                    <a:spcPct val="15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Calibri" panose="020F0502020204030204" charset="0"/>
                  </a:rPr>
                  <a:t>通过校园招聘选拔优秀毕业生，主要从事柜面业务的操作处理，厅堂客户的引导分流以及管户客户的营销维护和提升等工作。</a:t>
                </a:r>
                <a:endParaRPr lang="zh-CN" altLang="en-US" sz="1600" b="0" i="0" u="none" strike="noStrike" kern="1200" cap="none" spc="0" baseline="0">
                  <a:solidFill>
                    <a:srgbClr val="404040"/>
                  </a:solidFill>
                  <a:latin typeface="黑体" panose="02010609060101010101" charset="-122"/>
                  <a:ea typeface="黑体" panose="02010609060101010101" charset="-122"/>
                  <a:cs typeface="Calibri" panose="020F0502020204030204" charset="0"/>
                </a:endParaRPr>
              </a:p>
            </p:txBody>
          </p:sp>
          <p:grpSp>
            <p:nvGrpSpPr>
              <p:cNvPr id="851" name="组合"/>
              <p:cNvGrpSpPr/>
              <p:nvPr/>
            </p:nvGrpSpPr>
            <p:grpSpPr>
              <a:xfrm>
                <a:off x="1484473" y="2703522"/>
                <a:ext cx="710495" cy="681309"/>
                <a:chOff x="1484473" y="2703522"/>
                <a:chExt cx="710495" cy="681309"/>
              </a:xfrm>
            </p:grpSpPr>
            <p:sp>
              <p:nvSpPr>
                <p:cNvPr id="849" name="矩形"/>
                <p:cNvSpPr/>
                <p:nvPr/>
              </p:nvSpPr>
              <p:spPr>
                <a:xfrm>
                  <a:off x="1484473" y="2703522"/>
                  <a:ext cx="710495" cy="681309"/>
                </a:xfrm>
                <a:prstGeom prst="rect">
                  <a:avLst/>
                </a:prstGeom>
                <a:solidFill>
                  <a:schemeClr val="accent5"/>
                </a:solidFill>
                <a:ln w="3175" cap="flat" cmpd="sng">
                  <a:noFill/>
                  <a:prstDash val="solid"/>
                  <a:round/>
                </a:ln>
                <a:effectLst>
                  <a:outerShdw dist="38100" dir="2700000" algn="tl" rotWithShape="0">
                    <a:srgbClr val="000000">
                      <a:alpha val="14509"/>
                    </a:srgbClr>
                  </a:outerShdw>
                </a:effectLst>
              </p:spPr>
              <p:txBody>
                <a:bodyPr rtlCol="0" anchor="ctr"/>
                <a:lstStyle/>
                <a:p>
                  <a:pPr algn="ctr"/>
                </a:p>
              </p:txBody>
            </p:sp>
            <p:sp>
              <p:nvSpPr>
                <p:cNvPr id="850" name="曲线"/>
                <p:cNvSpPr/>
                <p:nvPr/>
              </p:nvSpPr>
              <p:spPr>
                <a:xfrm>
                  <a:off x="1649137" y="2858602"/>
                  <a:ext cx="381167" cy="371147"/>
                </a:xfrm>
                <a:custGeom>
                  <a:avLst/>
                  <a:gdLst>
                    <a:gd name="T1" fmla="*/ 0 w 21600"/>
                    <a:gd name="T2" fmla="*/ 0 h 21600"/>
                    <a:gd name="T3" fmla="*/ 21600 w 21600"/>
                    <a:gd name="T4" fmla="*/ 21600 h 21600"/>
                  </a:gdLst>
                  <a:ahLst/>
                  <a:cxnLst/>
                  <a:rect l="T1" t="T2" r="T3" b="T4"/>
                  <a:pathLst>
                    <a:path w="21600" h="21600">
                      <a:moveTo>
                        <a:pt x="15987" y="14079"/>
                      </a:moveTo>
                      <a:cubicBezTo>
                        <a:pt x="18707" y="13723"/>
                        <a:pt x="21208" y="15577"/>
                        <a:pt x="21571" y="18285"/>
                      </a:cubicBezTo>
                      <a:cubicBezTo>
                        <a:pt x="21607" y="18713"/>
                        <a:pt x="21607" y="19141"/>
                        <a:pt x="21571" y="19567"/>
                      </a:cubicBezTo>
                      <a:lnTo>
                        <a:pt x="21535" y="19744"/>
                      </a:lnTo>
                      <a:cubicBezTo>
                        <a:pt x="21391" y="20814"/>
                        <a:pt x="20482" y="21600"/>
                        <a:pt x="19396" y="21600"/>
                      </a:cubicBezTo>
                      <a:lnTo>
                        <a:pt x="13882" y="21600"/>
                      </a:lnTo>
                      <a:cubicBezTo>
                        <a:pt x="12794" y="21600"/>
                        <a:pt x="11851" y="20814"/>
                        <a:pt x="11707" y="19744"/>
                      </a:cubicBezTo>
                      <a:lnTo>
                        <a:pt x="11707" y="19567"/>
                      </a:lnTo>
                      <a:cubicBezTo>
                        <a:pt x="11344" y="16896"/>
                        <a:pt x="13229" y="14437"/>
                        <a:pt x="15987" y="14079"/>
                      </a:cubicBezTo>
                      <a:close/>
                      <a:moveTo>
                        <a:pt x="16638" y="6415"/>
                      </a:moveTo>
                      <a:cubicBezTo>
                        <a:pt x="18581" y="6415"/>
                        <a:pt x="20155" y="7962"/>
                        <a:pt x="20155" y="9872"/>
                      </a:cubicBezTo>
                      <a:cubicBezTo>
                        <a:pt x="20155" y="11779"/>
                        <a:pt x="18581" y="13329"/>
                        <a:pt x="16638" y="13329"/>
                      </a:cubicBezTo>
                      <a:cubicBezTo>
                        <a:pt x="14696" y="13329"/>
                        <a:pt x="13123" y="11779"/>
                        <a:pt x="13123" y="9872"/>
                      </a:cubicBezTo>
                      <a:cubicBezTo>
                        <a:pt x="13123" y="7962"/>
                        <a:pt x="14696" y="6415"/>
                        <a:pt x="16638" y="6415"/>
                      </a:cubicBezTo>
                      <a:close/>
                      <a:moveTo>
                        <a:pt x="9279" y="2815"/>
                      </a:moveTo>
                      <a:cubicBezTo>
                        <a:pt x="9569" y="2815"/>
                        <a:pt x="9789" y="3029"/>
                        <a:pt x="9789" y="3279"/>
                      </a:cubicBezTo>
                      <a:lnTo>
                        <a:pt x="9789" y="3670"/>
                      </a:lnTo>
                      <a:cubicBezTo>
                        <a:pt x="10222" y="3707"/>
                        <a:pt x="10512" y="3740"/>
                        <a:pt x="10766" y="3848"/>
                      </a:cubicBezTo>
                      <a:cubicBezTo>
                        <a:pt x="11059" y="3921"/>
                        <a:pt x="11203" y="4170"/>
                        <a:pt x="11131" y="4455"/>
                      </a:cubicBezTo>
                      <a:lnTo>
                        <a:pt x="11095" y="4562"/>
                      </a:lnTo>
                      <a:cubicBezTo>
                        <a:pt x="11059" y="4703"/>
                        <a:pt x="10985" y="4810"/>
                        <a:pt x="10841" y="4881"/>
                      </a:cubicBezTo>
                      <a:cubicBezTo>
                        <a:pt x="10731" y="4952"/>
                        <a:pt x="10585" y="4989"/>
                        <a:pt x="10442" y="4918"/>
                      </a:cubicBezTo>
                      <a:cubicBezTo>
                        <a:pt x="10188" y="4848"/>
                        <a:pt x="9896" y="4810"/>
                        <a:pt x="9497" y="4810"/>
                      </a:cubicBezTo>
                      <a:cubicBezTo>
                        <a:pt x="8844" y="4810"/>
                        <a:pt x="8626" y="5059"/>
                        <a:pt x="8626" y="5347"/>
                      </a:cubicBezTo>
                      <a:cubicBezTo>
                        <a:pt x="8626" y="5667"/>
                        <a:pt x="8990" y="5881"/>
                        <a:pt x="9861" y="6200"/>
                      </a:cubicBezTo>
                      <a:cubicBezTo>
                        <a:pt x="11059" y="6630"/>
                        <a:pt x="11531" y="7163"/>
                        <a:pt x="11531" y="8054"/>
                      </a:cubicBezTo>
                      <a:cubicBezTo>
                        <a:pt x="11531" y="8947"/>
                        <a:pt x="10875" y="9696"/>
                        <a:pt x="9752" y="9909"/>
                      </a:cubicBezTo>
                      <a:lnTo>
                        <a:pt x="9752" y="10445"/>
                      </a:lnTo>
                      <a:cubicBezTo>
                        <a:pt x="9752" y="10694"/>
                        <a:pt x="9535" y="10908"/>
                        <a:pt x="9243" y="10908"/>
                      </a:cubicBezTo>
                      <a:cubicBezTo>
                        <a:pt x="8954" y="10908"/>
                        <a:pt x="8736" y="10694"/>
                        <a:pt x="8736" y="10445"/>
                      </a:cubicBezTo>
                      <a:lnTo>
                        <a:pt x="8736" y="9981"/>
                      </a:lnTo>
                      <a:cubicBezTo>
                        <a:pt x="8263" y="9946"/>
                        <a:pt x="7827" y="9874"/>
                        <a:pt x="7466" y="9731"/>
                      </a:cubicBezTo>
                      <a:cubicBezTo>
                        <a:pt x="7210" y="9660"/>
                        <a:pt x="7065" y="9373"/>
                        <a:pt x="7138" y="9124"/>
                      </a:cubicBezTo>
                      <a:lnTo>
                        <a:pt x="7174" y="8983"/>
                      </a:lnTo>
                      <a:cubicBezTo>
                        <a:pt x="7210" y="8840"/>
                        <a:pt x="7284" y="8734"/>
                        <a:pt x="7430" y="8661"/>
                      </a:cubicBezTo>
                      <a:cubicBezTo>
                        <a:pt x="7574" y="8590"/>
                        <a:pt x="7720" y="8555"/>
                        <a:pt x="7863" y="8627"/>
                      </a:cubicBezTo>
                      <a:cubicBezTo>
                        <a:pt x="8191" y="8734"/>
                        <a:pt x="8590" y="8805"/>
                        <a:pt x="8990" y="8805"/>
                      </a:cubicBezTo>
                      <a:cubicBezTo>
                        <a:pt x="9569" y="8805"/>
                        <a:pt x="9968" y="8590"/>
                        <a:pt x="9968" y="8197"/>
                      </a:cubicBezTo>
                      <a:cubicBezTo>
                        <a:pt x="9968" y="7842"/>
                        <a:pt x="9643" y="7593"/>
                        <a:pt x="8916" y="7341"/>
                      </a:cubicBezTo>
                      <a:cubicBezTo>
                        <a:pt x="7827" y="6985"/>
                        <a:pt x="7101" y="6487"/>
                        <a:pt x="7101" y="5525"/>
                      </a:cubicBezTo>
                      <a:cubicBezTo>
                        <a:pt x="7101" y="4633"/>
                        <a:pt x="7720" y="3956"/>
                        <a:pt x="8809" y="3740"/>
                      </a:cubicBezTo>
                      <a:lnTo>
                        <a:pt x="8809" y="3279"/>
                      </a:lnTo>
                      <a:cubicBezTo>
                        <a:pt x="8809" y="3029"/>
                        <a:pt x="9026" y="2815"/>
                        <a:pt x="9279" y="2815"/>
                      </a:cubicBezTo>
                      <a:close/>
                      <a:moveTo>
                        <a:pt x="3081" y="0"/>
                      </a:moveTo>
                      <a:lnTo>
                        <a:pt x="15482" y="0"/>
                      </a:lnTo>
                      <a:cubicBezTo>
                        <a:pt x="17187" y="0"/>
                        <a:pt x="18528" y="1352"/>
                        <a:pt x="18528" y="3030"/>
                      </a:cubicBezTo>
                      <a:lnTo>
                        <a:pt x="18528" y="5347"/>
                      </a:lnTo>
                      <a:cubicBezTo>
                        <a:pt x="17947" y="5097"/>
                        <a:pt x="17294" y="4952"/>
                        <a:pt x="16643" y="4952"/>
                      </a:cubicBezTo>
                      <a:lnTo>
                        <a:pt x="16605" y="4952"/>
                      </a:lnTo>
                      <a:lnTo>
                        <a:pt x="16605" y="3030"/>
                      </a:lnTo>
                      <a:cubicBezTo>
                        <a:pt x="16605" y="2422"/>
                        <a:pt x="16097" y="1960"/>
                        <a:pt x="15482" y="1960"/>
                      </a:cubicBezTo>
                      <a:lnTo>
                        <a:pt x="3081" y="1960"/>
                      </a:lnTo>
                      <a:cubicBezTo>
                        <a:pt x="2464" y="1960"/>
                        <a:pt x="1994" y="2422"/>
                        <a:pt x="1994" y="3030"/>
                      </a:cubicBezTo>
                      <a:lnTo>
                        <a:pt x="1994" y="10694"/>
                      </a:lnTo>
                      <a:cubicBezTo>
                        <a:pt x="1994" y="11299"/>
                        <a:pt x="2464" y="11763"/>
                        <a:pt x="3081" y="11763"/>
                      </a:cubicBezTo>
                      <a:lnTo>
                        <a:pt x="12038" y="11763"/>
                      </a:lnTo>
                      <a:cubicBezTo>
                        <a:pt x="12327" y="12440"/>
                        <a:pt x="12727" y="13011"/>
                        <a:pt x="13270" y="13510"/>
                      </a:cubicBezTo>
                      <a:cubicBezTo>
                        <a:pt x="12617" y="13901"/>
                        <a:pt x="12001" y="14437"/>
                        <a:pt x="11494" y="15076"/>
                      </a:cubicBezTo>
                      <a:cubicBezTo>
                        <a:pt x="11458" y="15150"/>
                        <a:pt x="11384" y="15220"/>
                        <a:pt x="11349" y="15291"/>
                      </a:cubicBezTo>
                      <a:lnTo>
                        <a:pt x="6742" y="15291"/>
                      </a:lnTo>
                      <a:cubicBezTo>
                        <a:pt x="5801" y="15291"/>
                        <a:pt x="5002" y="14579"/>
                        <a:pt x="4893" y="13723"/>
                      </a:cubicBezTo>
                      <a:lnTo>
                        <a:pt x="3081" y="13723"/>
                      </a:lnTo>
                      <a:cubicBezTo>
                        <a:pt x="1375" y="13723"/>
                        <a:pt x="0" y="12369"/>
                        <a:pt x="0" y="10694"/>
                      </a:cubicBezTo>
                      <a:lnTo>
                        <a:pt x="0" y="3030"/>
                      </a:lnTo>
                      <a:cubicBezTo>
                        <a:pt x="0" y="1352"/>
                        <a:pt x="1375" y="0"/>
                        <a:pt x="3081" y="0"/>
                      </a:cubicBezTo>
                      <a:close/>
                    </a:path>
                  </a:pathLst>
                </a:custGeom>
                <a:solidFill>
                  <a:schemeClr val="bg1"/>
                </a:solidFill>
                <a:ln w="3175" cap="flat" cmpd="sng">
                  <a:noFill/>
                  <a:prstDash val="solid"/>
                  <a:round/>
                </a:ln>
              </p:spPr>
              <p:txBody>
                <a:bodyPr rtlCol="0" anchor="ctr"/>
                <a:lstStyle/>
                <a:p>
                  <a:pPr algn="ctr"/>
                </a:p>
              </p:txBody>
            </p:sp>
          </p:grpSp>
          <p:sp>
            <p:nvSpPr>
              <p:cNvPr id="852" name="矩形"/>
              <p:cNvSpPr/>
              <p:nvPr/>
            </p:nvSpPr>
            <p:spPr>
              <a:xfrm>
                <a:off x="2442987" y="2580673"/>
                <a:ext cx="2741772" cy="1031067"/>
              </a:xfrm>
              <a:prstGeom prst="rect">
                <a:avLst/>
              </a:prstGeom>
              <a:noFill/>
              <a:ln w="9525" cap="flat" cmpd="sng">
                <a:noFill/>
                <a:prstDash val="solid"/>
                <a:round/>
              </a:ln>
            </p:spPr>
            <p:txBody>
              <a:bodyPr vert="horz" wrap="square" lIns="73149" tIns="36574" rIns="73149" bIns="36574" anchor="ctr" anchorCtr="0"/>
              <a:lstStyle/>
              <a:p>
                <a:pPr marL="0" indent="0" algn="l" eaLnBrk="1" latinLnBrk="0" hangingPunct="1">
                  <a:lnSpc>
                    <a:spcPct val="100000"/>
                  </a:lnSpc>
                  <a:spcBef>
                    <a:spcPts val="0"/>
                  </a:spcBef>
                  <a:spcAft>
                    <a:spcPts val="0"/>
                  </a:spcAft>
                  <a:buNone/>
                </a:pPr>
                <a:r>
                  <a:rPr lang="zh-CN" altLang="en-US" sz="2560" b="1" i="0" u="none" strike="noStrike" kern="1200" cap="none" spc="0" baseline="0">
                    <a:solidFill>
                      <a:srgbClr val="404040"/>
                    </a:solidFill>
                    <a:latin typeface="黑体" panose="02010609060101010101" charset="-122"/>
                    <a:ea typeface="黑体" panose="02010609060101010101" charset="-122"/>
                    <a:cs typeface="Calibri" panose="020F0502020204030204" charset="0"/>
                  </a:rPr>
                  <a:t>销售类</a:t>
                </a:r>
                <a:endParaRPr lang="zh-CN" altLang="en-US" sz="2560" b="1" i="0" u="none" strike="noStrike" kern="1200" cap="none" spc="0" baseline="0">
                  <a:solidFill>
                    <a:srgbClr val="404040"/>
                  </a:solidFill>
                  <a:latin typeface="黑体" panose="02010609060101010101" charset="-122"/>
                  <a:ea typeface="黑体" panose="02010609060101010101" charset="-122"/>
                  <a:cs typeface="Calibri" panose="020F0502020204030204" charset="0"/>
                </a:endParaRPr>
              </a:p>
            </p:txBody>
          </p:sp>
          <p:grpSp>
            <p:nvGrpSpPr>
              <p:cNvPr id="855" name="组合"/>
              <p:cNvGrpSpPr/>
              <p:nvPr/>
            </p:nvGrpSpPr>
            <p:grpSpPr>
              <a:xfrm>
                <a:off x="4204047" y="2820487"/>
                <a:ext cx="626421" cy="623589"/>
                <a:chOff x="4204047" y="2820487"/>
                <a:chExt cx="626421" cy="623589"/>
              </a:xfrm>
            </p:grpSpPr>
            <p:sp>
              <p:nvSpPr>
                <p:cNvPr id="853" name="矩形"/>
                <p:cNvSpPr/>
                <p:nvPr/>
              </p:nvSpPr>
              <p:spPr>
                <a:xfrm>
                  <a:off x="4204047" y="2820487"/>
                  <a:ext cx="626421" cy="623589"/>
                </a:xfrm>
                <a:prstGeom prst="rect">
                  <a:avLst/>
                </a:prstGeom>
                <a:solidFill>
                  <a:schemeClr val="accent5"/>
                </a:solidFill>
                <a:ln w="3175" cap="flat" cmpd="sng">
                  <a:noFill/>
                  <a:prstDash val="solid"/>
                  <a:round/>
                </a:ln>
                <a:effectLst>
                  <a:outerShdw dist="38100" dir="2700000" algn="tl" rotWithShape="0">
                    <a:srgbClr val="000000">
                      <a:alpha val="14509"/>
                    </a:srgbClr>
                  </a:outerShdw>
                </a:effectLst>
              </p:spPr>
              <p:txBody>
                <a:bodyPr rtlCol="0" anchor="ctr"/>
                <a:lstStyle/>
                <a:p>
                  <a:pPr algn="ctr"/>
                </a:p>
              </p:txBody>
            </p:sp>
            <p:sp>
              <p:nvSpPr>
                <p:cNvPr id="854" name="曲线"/>
                <p:cNvSpPr/>
                <p:nvPr/>
              </p:nvSpPr>
              <p:spPr>
                <a:xfrm>
                  <a:off x="4346495" y="2968162"/>
                  <a:ext cx="341525" cy="328238"/>
                </a:xfrm>
                <a:custGeom>
                  <a:avLst/>
                  <a:gdLst>
                    <a:gd name="T1" fmla="*/ 0 w 21600"/>
                    <a:gd name="T2" fmla="*/ 0 h 21600"/>
                    <a:gd name="T3" fmla="*/ 21600 w 21600"/>
                    <a:gd name="T4" fmla="*/ 21600 h 21600"/>
                  </a:gdLst>
                  <a:ahLst/>
                  <a:cxnLst/>
                  <a:rect l="T1" t="T2" r="T3" b="T4"/>
                  <a:pathLst>
                    <a:path w="21600" h="21600">
                      <a:moveTo>
                        <a:pt x="12062" y="19736"/>
                      </a:moveTo>
                      <a:cubicBezTo>
                        <a:pt x="12520" y="19771"/>
                        <a:pt x="12977" y="19807"/>
                        <a:pt x="13438" y="19881"/>
                      </a:cubicBezTo>
                      <a:cubicBezTo>
                        <a:pt x="13475" y="19843"/>
                        <a:pt x="13544" y="19771"/>
                        <a:pt x="13649" y="19771"/>
                      </a:cubicBezTo>
                      <a:lnTo>
                        <a:pt x="13687" y="19771"/>
                      </a:lnTo>
                      <a:cubicBezTo>
                        <a:pt x="13154" y="19736"/>
                        <a:pt x="12594" y="19736"/>
                        <a:pt x="12062" y="19736"/>
                      </a:cubicBezTo>
                      <a:close/>
                      <a:moveTo>
                        <a:pt x="10387" y="9831"/>
                      </a:moveTo>
                      <a:cubicBezTo>
                        <a:pt x="10854" y="9833"/>
                        <a:pt x="11275" y="9930"/>
                        <a:pt x="11567" y="10139"/>
                      </a:cubicBezTo>
                      <a:cubicBezTo>
                        <a:pt x="13544" y="11527"/>
                        <a:pt x="12415" y="14188"/>
                        <a:pt x="11179" y="15939"/>
                      </a:cubicBezTo>
                      <a:cubicBezTo>
                        <a:pt x="11813" y="15903"/>
                        <a:pt x="12486" y="15826"/>
                        <a:pt x="13120" y="15756"/>
                      </a:cubicBezTo>
                      <a:cubicBezTo>
                        <a:pt x="13333" y="15720"/>
                        <a:pt x="13509" y="15903"/>
                        <a:pt x="13544" y="16087"/>
                      </a:cubicBezTo>
                      <a:cubicBezTo>
                        <a:pt x="13615" y="16413"/>
                        <a:pt x="13649" y="16740"/>
                        <a:pt x="13649" y="17105"/>
                      </a:cubicBezTo>
                      <a:cubicBezTo>
                        <a:pt x="13687" y="17325"/>
                        <a:pt x="13475" y="17545"/>
                        <a:pt x="13228" y="17545"/>
                      </a:cubicBezTo>
                      <a:cubicBezTo>
                        <a:pt x="11813" y="17615"/>
                        <a:pt x="10369" y="17692"/>
                        <a:pt x="8955" y="17800"/>
                      </a:cubicBezTo>
                      <a:cubicBezTo>
                        <a:pt x="8604" y="17835"/>
                        <a:pt x="8426" y="17396"/>
                        <a:pt x="8564" y="17105"/>
                      </a:cubicBezTo>
                      <a:cubicBezTo>
                        <a:pt x="9236" y="15826"/>
                        <a:pt x="10931" y="14334"/>
                        <a:pt x="10863" y="12802"/>
                      </a:cubicBezTo>
                      <a:cubicBezTo>
                        <a:pt x="10753" y="10723"/>
                        <a:pt x="9062" y="11669"/>
                        <a:pt x="8850" y="13132"/>
                      </a:cubicBezTo>
                      <a:cubicBezTo>
                        <a:pt x="8816" y="13311"/>
                        <a:pt x="8604" y="13458"/>
                        <a:pt x="8426" y="13458"/>
                      </a:cubicBezTo>
                      <a:lnTo>
                        <a:pt x="7469" y="13458"/>
                      </a:lnTo>
                      <a:cubicBezTo>
                        <a:pt x="7120" y="13458"/>
                        <a:pt x="6942" y="13056"/>
                        <a:pt x="7085" y="12764"/>
                      </a:cubicBezTo>
                      <a:lnTo>
                        <a:pt x="7085" y="12730"/>
                      </a:lnTo>
                      <a:lnTo>
                        <a:pt x="7085" y="12693"/>
                      </a:lnTo>
                      <a:cubicBezTo>
                        <a:pt x="7085" y="12659"/>
                        <a:pt x="7051" y="12616"/>
                        <a:pt x="7051" y="12545"/>
                      </a:cubicBezTo>
                      <a:lnTo>
                        <a:pt x="7051" y="12290"/>
                      </a:lnTo>
                      <a:cubicBezTo>
                        <a:pt x="7051" y="12142"/>
                        <a:pt x="7051" y="11964"/>
                        <a:pt x="7120" y="11780"/>
                      </a:cubicBezTo>
                      <a:cubicBezTo>
                        <a:pt x="7146" y="10658"/>
                        <a:pt x="8980" y="9825"/>
                        <a:pt x="10387" y="9831"/>
                      </a:cubicBezTo>
                      <a:close/>
                      <a:moveTo>
                        <a:pt x="1928" y="8352"/>
                      </a:moveTo>
                      <a:cubicBezTo>
                        <a:pt x="1469" y="11852"/>
                        <a:pt x="2176" y="15283"/>
                        <a:pt x="2071" y="18748"/>
                      </a:cubicBezTo>
                      <a:cubicBezTo>
                        <a:pt x="2564" y="18748"/>
                        <a:pt x="3096" y="18712"/>
                        <a:pt x="3589" y="18677"/>
                      </a:cubicBezTo>
                      <a:cubicBezTo>
                        <a:pt x="5246" y="18564"/>
                        <a:pt x="6942" y="18748"/>
                        <a:pt x="8604" y="18748"/>
                      </a:cubicBezTo>
                      <a:cubicBezTo>
                        <a:pt x="12168" y="18748"/>
                        <a:pt x="15699" y="18748"/>
                        <a:pt x="19263" y="18641"/>
                      </a:cubicBezTo>
                      <a:cubicBezTo>
                        <a:pt x="19088" y="16781"/>
                        <a:pt x="19157" y="14956"/>
                        <a:pt x="19196" y="13096"/>
                      </a:cubicBezTo>
                      <a:cubicBezTo>
                        <a:pt x="19196" y="11450"/>
                        <a:pt x="18982" y="9922"/>
                        <a:pt x="18876" y="8352"/>
                      </a:cubicBezTo>
                      <a:cubicBezTo>
                        <a:pt x="15733" y="8388"/>
                        <a:pt x="12594" y="8352"/>
                        <a:pt x="9447" y="8422"/>
                      </a:cubicBezTo>
                      <a:cubicBezTo>
                        <a:pt x="7790" y="8457"/>
                        <a:pt x="6168" y="8495"/>
                        <a:pt x="4506" y="8495"/>
                      </a:cubicBezTo>
                      <a:cubicBezTo>
                        <a:pt x="3729" y="8495"/>
                        <a:pt x="2672" y="8712"/>
                        <a:pt x="1928" y="8352"/>
                      </a:cubicBezTo>
                      <a:close/>
                      <a:moveTo>
                        <a:pt x="9659" y="7474"/>
                      </a:moveTo>
                      <a:cubicBezTo>
                        <a:pt x="9659" y="7510"/>
                        <a:pt x="9624" y="7546"/>
                        <a:pt x="9624" y="7546"/>
                      </a:cubicBezTo>
                      <a:lnTo>
                        <a:pt x="9803" y="7546"/>
                      </a:lnTo>
                      <a:cubicBezTo>
                        <a:pt x="10014" y="7546"/>
                        <a:pt x="10191" y="7510"/>
                        <a:pt x="10405" y="7510"/>
                      </a:cubicBezTo>
                      <a:cubicBezTo>
                        <a:pt x="10507" y="7474"/>
                        <a:pt x="10581" y="7474"/>
                        <a:pt x="10650" y="7474"/>
                      </a:cubicBezTo>
                      <a:close/>
                      <a:moveTo>
                        <a:pt x="12806" y="2290"/>
                      </a:moveTo>
                      <a:cubicBezTo>
                        <a:pt x="13051" y="2290"/>
                        <a:pt x="13263" y="2545"/>
                        <a:pt x="13263" y="2766"/>
                      </a:cubicBezTo>
                      <a:cubicBezTo>
                        <a:pt x="13263" y="3019"/>
                        <a:pt x="13122" y="5467"/>
                        <a:pt x="13580" y="5431"/>
                      </a:cubicBezTo>
                      <a:cubicBezTo>
                        <a:pt x="14182" y="5395"/>
                        <a:pt x="14782" y="5359"/>
                        <a:pt x="15380" y="5395"/>
                      </a:cubicBezTo>
                      <a:cubicBezTo>
                        <a:pt x="15982" y="5431"/>
                        <a:pt x="16618" y="5467"/>
                        <a:pt x="17219" y="5467"/>
                      </a:cubicBezTo>
                      <a:cubicBezTo>
                        <a:pt x="17957" y="5467"/>
                        <a:pt x="17781" y="3789"/>
                        <a:pt x="17781" y="3276"/>
                      </a:cubicBezTo>
                      <a:cubicBezTo>
                        <a:pt x="17781" y="2983"/>
                        <a:pt x="17993" y="2841"/>
                        <a:pt x="18240" y="2802"/>
                      </a:cubicBezTo>
                      <a:cubicBezTo>
                        <a:pt x="18982" y="2730"/>
                        <a:pt x="19759" y="2657"/>
                        <a:pt x="20498" y="2841"/>
                      </a:cubicBezTo>
                      <a:cubicBezTo>
                        <a:pt x="20639" y="2877"/>
                        <a:pt x="20749" y="2983"/>
                        <a:pt x="20784" y="3096"/>
                      </a:cubicBezTo>
                      <a:cubicBezTo>
                        <a:pt x="20959" y="3132"/>
                        <a:pt x="21134" y="3276"/>
                        <a:pt x="21134" y="3495"/>
                      </a:cubicBezTo>
                      <a:cubicBezTo>
                        <a:pt x="21346" y="6563"/>
                        <a:pt x="21206" y="9625"/>
                        <a:pt x="21206" y="12693"/>
                      </a:cubicBezTo>
                      <a:cubicBezTo>
                        <a:pt x="21206" y="14150"/>
                        <a:pt x="21243" y="15612"/>
                        <a:pt x="21381" y="17072"/>
                      </a:cubicBezTo>
                      <a:cubicBezTo>
                        <a:pt x="21487" y="17837"/>
                        <a:pt x="21632" y="18677"/>
                        <a:pt x="21593" y="19517"/>
                      </a:cubicBezTo>
                      <a:cubicBezTo>
                        <a:pt x="21346" y="20868"/>
                        <a:pt x="20291" y="21521"/>
                        <a:pt x="18982" y="21560"/>
                      </a:cubicBezTo>
                      <a:cubicBezTo>
                        <a:pt x="16159" y="21634"/>
                        <a:pt x="13368" y="21266"/>
                        <a:pt x="10581" y="21342"/>
                      </a:cubicBezTo>
                      <a:cubicBezTo>
                        <a:pt x="8107" y="21415"/>
                        <a:pt x="5492" y="21779"/>
                        <a:pt x="2988" y="21485"/>
                      </a:cubicBezTo>
                      <a:cubicBezTo>
                        <a:pt x="1859" y="21342"/>
                        <a:pt x="976" y="20793"/>
                        <a:pt x="518" y="19696"/>
                      </a:cubicBezTo>
                      <a:cubicBezTo>
                        <a:pt x="-398" y="17545"/>
                        <a:pt x="164" y="14443"/>
                        <a:pt x="237" y="12178"/>
                      </a:cubicBezTo>
                      <a:cubicBezTo>
                        <a:pt x="306" y="9151"/>
                        <a:pt x="306" y="6123"/>
                        <a:pt x="164" y="3096"/>
                      </a:cubicBezTo>
                      <a:cubicBezTo>
                        <a:pt x="128" y="2766"/>
                        <a:pt x="552" y="2657"/>
                        <a:pt x="731" y="2841"/>
                      </a:cubicBezTo>
                      <a:cubicBezTo>
                        <a:pt x="1435" y="2693"/>
                        <a:pt x="2176" y="2622"/>
                        <a:pt x="2920" y="2475"/>
                      </a:cubicBezTo>
                      <a:cubicBezTo>
                        <a:pt x="3165" y="2440"/>
                        <a:pt x="3377" y="2582"/>
                        <a:pt x="3412" y="2877"/>
                      </a:cubicBezTo>
                      <a:cubicBezTo>
                        <a:pt x="3481" y="3534"/>
                        <a:pt x="3448" y="4187"/>
                        <a:pt x="3448" y="4844"/>
                      </a:cubicBezTo>
                      <a:cubicBezTo>
                        <a:pt x="3448" y="5578"/>
                        <a:pt x="4753" y="5359"/>
                        <a:pt x="5211" y="5359"/>
                      </a:cubicBezTo>
                      <a:cubicBezTo>
                        <a:pt x="6203" y="5359"/>
                        <a:pt x="7223" y="5320"/>
                        <a:pt x="8214" y="5284"/>
                      </a:cubicBezTo>
                      <a:lnTo>
                        <a:pt x="8214" y="3315"/>
                      </a:lnTo>
                      <a:cubicBezTo>
                        <a:pt x="8214" y="3132"/>
                        <a:pt x="8354" y="2912"/>
                        <a:pt x="8529" y="2877"/>
                      </a:cubicBezTo>
                      <a:cubicBezTo>
                        <a:pt x="9945" y="2622"/>
                        <a:pt x="11355" y="2440"/>
                        <a:pt x="12806" y="2290"/>
                      </a:cubicBezTo>
                      <a:close/>
                      <a:moveTo>
                        <a:pt x="6589" y="179"/>
                      </a:moveTo>
                      <a:cubicBezTo>
                        <a:pt x="6839" y="179"/>
                        <a:pt x="7052" y="397"/>
                        <a:pt x="7052" y="652"/>
                      </a:cubicBezTo>
                      <a:cubicBezTo>
                        <a:pt x="7052" y="1782"/>
                        <a:pt x="7156" y="2916"/>
                        <a:pt x="7014" y="4082"/>
                      </a:cubicBezTo>
                      <a:cubicBezTo>
                        <a:pt x="6979" y="4337"/>
                        <a:pt x="6801" y="4556"/>
                        <a:pt x="6555" y="4556"/>
                      </a:cubicBezTo>
                      <a:cubicBezTo>
                        <a:pt x="5919" y="4556"/>
                        <a:pt x="5286" y="4628"/>
                        <a:pt x="4651" y="4556"/>
                      </a:cubicBezTo>
                      <a:cubicBezTo>
                        <a:pt x="4437" y="4556"/>
                        <a:pt x="4225" y="4373"/>
                        <a:pt x="4225" y="4118"/>
                      </a:cubicBezTo>
                      <a:cubicBezTo>
                        <a:pt x="4225" y="3389"/>
                        <a:pt x="4154" y="2660"/>
                        <a:pt x="4154" y="1932"/>
                      </a:cubicBezTo>
                      <a:cubicBezTo>
                        <a:pt x="4154" y="1564"/>
                        <a:pt x="4085" y="978"/>
                        <a:pt x="4366" y="686"/>
                      </a:cubicBezTo>
                      <a:cubicBezTo>
                        <a:pt x="4405" y="580"/>
                        <a:pt x="4437" y="469"/>
                        <a:pt x="4578" y="397"/>
                      </a:cubicBezTo>
                      <a:cubicBezTo>
                        <a:pt x="5145" y="143"/>
                        <a:pt x="5958" y="179"/>
                        <a:pt x="6589" y="179"/>
                      </a:cubicBezTo>
                      <a:close/>
                      <a:moveTo>
                        <a:pt x="15381" y="30"/>
                      </a:moveTo>
                      <a:cubicBezTo>
                        <a:pt x="15733" y="-42"/>
                        <a:pt x="16106" y="10"/>
                        <a:pt x="16406" y="247"/>
                      </a:cubicBezTo>
                      <a:cubicBezTo>
                        <a:pt x="16934" y="685"/>
                        <a:pt x="17180" y="1598"/>
                        <a:pt x="17254" y="2256"/>
                      </a:cubicBezTo>
                      <a:cubicBezTo>
                        <a:pt x="17432" y="3861"/>
                        <a:pt x="16229" y="4589"/>
                        <a:pt x="14853" y="4626"/>
                      </a:cubicBezTo>
                      <a:cubicBezTo>
                        <a:pt x="14604" y="4626"/>
                        <a:pt x="14429" y="4445"/>
                        <a:pt x="14429" y="4187"/>
                      </a:cubicBezTo>
                      <a:cubicBezTo>
                        <a:pt x="14360" y="3167"/>
                        <a:pt x="14360" y="2107"/>
                        <a:pt x="14429" y="1089"/>
                      </a:cubicBezTo>
                      <a:cubicBezTo>
                        <a:pt x="14323" y="941"/>
                        <a:pt x="14323" y="722"/>
                        <a:pt x="14464" y="578"/>
                      </a:cubicBezTo>
                      <a:cubicBezTo>
                        <a:pt x="14691" y="304"/>
                        <a:pt x="15028" y="103"/>
                        <a:pt x="15381" y="30"/>
                      </a:cubicBezTo>
                      <a:close/>
                    </a:path>
                  </a:pathLst>
                </a:custGeom>
                <a:solidFill>
                  <a:schemeClr val="bg1"/>
                </a:solidFill>
                <a:ln w="3175" cap="flat" cmpd="sng">
                  <a:noFill/>
                  <a:prstDash val="solid"/>
                  <a:round/>
                </a:ln>
              </p:spPr>
              <p:txBody>
                <a:bodyPr rtlCol="0" anchor="ctr"/>
                <a:lstStyle/>
                <a:p>
                  <a:pPr algn="ctr"/>
                </a:p>
              </p:txBody>
            </p:sp>
          </p:grpSp>
          <p:sp>
            <p:nvSpPr>
              <p:cNvPr id="856" name="矩形"/>
              <p:cNvSpPr/>
              <p:nvPr/>
            </p:nvSpPr>
            <p:spPr>
              <a:xfrm>
                <a:off x="5079105" y="2624134"/>
                <a:ext cx="1598306" cy="944146"/>
              </a:xfrm>
              <a:prstGeom prst="rect">
                <a:avLst/>
              </a:prstGeom>
              <a:noFill/>
              <a:ln w="9525" cap="flat" cmpd="sng">
                <a:noFill/>
                <a:prstDash val="solid"/>
                <a:round/>
              </a:ln>
            </p:spPr>
            <p:txBody>
              <a:bodyPr vert="horz" wrap="square" lIns="73149" tIns="36574" rIns="73149" bIns="36574" anchor="ctr" anchorCtr="0"/>
              <a:lstStyle/>
              <a:p>
                <a:pPr marL="0" indent="0" algn="l" eaLnBrk="1" latinLnBrk="0" hangingPunct="1">
                  <a:lnSpc>
                    <a:spcPct val="100000"/>
                  </a:lnSpc>
                  <a:spcBef>
                    <a:spcPts val="0"/>
                  </a:spcBef>
                  <a:spcAft>
                    <a:spcPts val="0"/>
                  </a:spcAft>
                  <a:buNone/>
                </a:pPr>
                <a:r>
                  <a:rPr lang="zh-CN" altLang="en-US" sz="2560" b="1" i="0" u="none" strike="noStrike" kern="1200" cap="none" spc="0" baseline="0">
                    <a:solidFill>
                      <a:srgbClr val="404040"/>
                    </a:solidFill>
                    <a:latin typeface="黑体" panose="02010609060101010101" charset="-122"/>
                    <a:ea typeface="黑体" panose="02010609060101010101" charset="-122"/>
                    <a:cs typeface="Calibri" panose="020F0502020204030204" charset="0"/>
                  </a:rPr>
                  <a:t>运行类</a:t>
                </a:r>
                <a:endParaRPr lang="zh-CN" altLang="en-US" sz="2560" b="1" i="0" u="none" strike="noStrike" kern="1200" cap="none" spc="0" baseline="0">
                  <a:solidFill>
                    <a:srgbClr val="404040"/>
                  </a:solidFill>
                  <a:latin typeface="黑体" panose="02010609060101010101" charset="-122"/>
                  <a:ea typeface="黑体" panose="02010609060101010101" charset="-122"/>
                  <a:cs typeface="Calibri" panose="020F0502020204030204" charset="0"/>
                </a:endParaRPr>
              </a:p>
            </p:txBody>
          </p:sp>
        </p:grpSp>
        <p:sp>
          <p:nvSpPr>
            <p:cNvPr id="858" name="矩形"/>
            <p:cNvSpPr>
              <a:spLocks noChangeAspect="1"/>
            </p:cNvSpPr>
            <p:nvPr/>
          </p:nvSpPr>
          <p:spPr>
            <a:xfrm>
              <a:off x="1503335" y="5975106"/>
              <a:ext cx="5685864" cy="748665"/>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288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16</a:t>
              </a:r>
              <a:r>
                <a:rPr lang="zh-CN" altLang="en-US" sz="288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家分行，321个岗位</a:t>
              </a:r>
              <a:endParaRPr lang="zh-CN" altLang="en-US" sz="288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endParaRPr>
            </a:p>
          </p:txBody>
        </p:sp>
      </p:grpSp>
      <p:graphicFrame>
        <p:nvGraphicFramePr>
          <p:cNvPr id="860" name="表格"/>
          <p:cNvGraphicFramePr>
            <a:graphicFrameLocks noGrp="1"/>
          </p:cNvGraphicFramePr>
          <p:nvPr/>
        </p:nvGraphicFramePr>
        <p:xfrm>
          <a:off x="7719904" y="509087"/>
          <a:ext cx="5723013" cy="6648081"/>
        </p:xfrm>
        <a:graphic>
          <a:graphicData uri="http://schemas.openxmlformats.org/drawingml/2006/table">
            <a:tbl>
              <a:tblPr bandRow="1">
                <a:noFill/>
              </a:tblPr>
              <a:tblGrid>
                <a:gridCol w="3551593"/>
                <a:gridCol w="2123757"/>
              </a:tblGrid>
              <a:tr h="349634">
                <a:tc>
                  <a:txBody>
                    <a:bodyPr/>
                    <a:lstStyle/>
                    <a:p>
                      <a:pPr marL="0" indent="0" algn="ctr">
                        <a:lnSpc>
                          <a:spcPct val="100000"/>
                        </a:lnSpc>
                        <a:spcBef>
                          <a:spcPts val="0"/>
                        </a:spcBef>
                        <a:spcAft>
                          <a:spcPts val="0"/>
                        </a:spcAft>
                        <a:buNone/>
                      </a:pPr>
                      <a:r>
                        <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rPr>
                        <a:t>单位</a:t>
                      </a:r>
                      <a:endPar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38100">
                      <a:solidFill>
                        <a:srgbClr val="FFFFFF"/>
                      </a:solidFill>
                      <a:prstDash val="solid"/>
                      <a:headEnd type="none" w="med" len="med"/>
                      <a:tailEnd type="none" w="med" len="med"/>
                    </a:lnB>
                    <a:solidFill>
                      <a:srgbClr val="5B9BD5"/>
                    </a:solidFill>
                  </a:tcPr>
                </a:tc>
                <a:tc>
                  <a:txBody>
                    <a:bodyPr/>
                    <a:lstStyle/>
                    <a:p>
                      <a:pPr marL="0" indent="0" algn="ctr">
                        <a:lnSpc>
                          <a:spcPct val="100000"/>
                        </a:lnSpc>
                        <a:spcBef>
                          <a:spcPts val="0"/>
                        </a:spcBef>
                        <a:spcAft>
                          <a:spcPts val="0"/>
                        </a:spcAft>
                        <a:buNone/>
                      </a:pPr>
                      <a:r>
                        <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rPr>
                        <a:t>招聘计划</a:t>
                      </a:r>
                      <a:endPar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38100">
                      <a:solidFill>
                        <a:srgbClr val="FFFFFF"/>
                      </a:solidFill>
                      <a:prstDash val="solid"/>
                      <a:headEnd type="none" w="med" len="med"/>
                      <a:tailEnd type="none" w="med" len="med"/>
                    </a:lnB>
                    <a:solidFill>
                      <a:srgbClr val="5B9BD5"/>
                    </a:solidFill>
                  </a:tcPr>
                </a:tc>
              </a:tr>
              <a:tr h="354663">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合肥市分行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381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62</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381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淮北市分行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亳州市分行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25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宿州市分行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15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蚌埠市分行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20</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阜阳市分行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14</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淮南市分行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15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滁州市分行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37</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六安市分行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15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马鞍山市分行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4</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芜湖市分行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20</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宣城市分行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7</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铜陵市分行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8</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池州市分行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16</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安庆市分行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33</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黄山市分行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20</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49634">
                <a:tc>
                  <a:txBody>
                    <a:bodyPr/>
                    <a:lstStyle/>
                    <a:p>
                      <a:pPr marL="0" indent="0" algn="ctr">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省分行运营中心</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ctr">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49634">
                <a:tc>
                  <a:txBody>
                    <a:bodyPr/>
                    <a:lstStyle/>
                    <a:p>
                      <a:pPr marL="0" indent="0" algn="ctr">
                        <a:lnSpc>
                          <a:spcPct val="100000"/>
                        </a:lnSpc>
                        <a:spcBef>
                          <a:spcPts val="0"/>
                        </a:spcBef>
                        <a:spcAft>
                          <a:spcPts val="0"/>
                        </a:spcAft>
                        <a:buNone/>
                      </a:pPr>
                      <a:r>
                        <a:rPr lang="zh-CN" altLang="en-US" sz="1800" b="1"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合计</a:t>
                      </a:r>
                      <a:endParaRPr lang="zh-CN" altLang="en-US" sz="1800" b="1"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ctr">
                        <a:lnSpc>
                          <a:spcPct val="100000"/>
                        </a:lnSpc>
                        <a:spcBef>
                          <a:spcPts val="0"/>
                        </a:spcBef>
                        <a:spcAft>
                          <a:spcPts val="0"/>
                        </a:spcAft>
                        <a:buNone/>
                      </a:pPr>
                      <a:r>
                        <a:rPr lang="en-US" altLang="zh-CN" sz="1800" b="1"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321</a:t>
                      </a:r>
                      <a:endParaRPr lang="zh-CN" altLang="en-US" sz="1800" b="1"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图片"/>
          <p:cNvPicPr>
            <a:picLocks noChangeAspect="1"/>
          </p:cNvPicPr>
          <p:nvPr/>
        </p:nvPicPr>
        <p:blipFill>
          <a:blip r:embed="rId1" cstate="print">
            <a:alphaModFix amt="81000"/>
          </a:blip>
          <a:stretch>
            <a:fillRect/>
          </a:stretch>
        </p:blipFill>
        <p:spPr>
          <a:xfrm>
            <a:off x="0" y="2639695"/>
            <a:ext cx="14399895" cy="4559300"/>
          </a:xfrm>
          <a:prstGeom prst="rect">
            <a:avLst/>
          </a:prstGeom>
          <a:noFill/>
          <a:ln w="9525" cap="flat" cmpd="sng">
            <a:noFill/>
            <a:prstDash val="solid"/>
            <a:miter/>
          </a:ln>
        </p:spPr>
      </p:pic>
      <p:grpSp>
        <p:nvGrpSpPr>
          <p:cNvPr id="870" name="组合"/>
          <p:cNvGrpSpPr/>
          <p:nvPr/>
        </p:nvGrpSpPr>
        <p:grpSpPr>
          <a:xfrm>
            <a:off x="1421625" y="2860596"/>
            <a:ext cx="12145420" cy="2708680"/>
            <a:chOff x="1421625" y="2860596"/>
            <a:chExt cx="12145420" cy="2708680"/>
          </a:xfrm>
        </p:grpSpPr>
        <p:sp>
          <p:nvSpPr>
            <p:cNvPr id="865" name="矩形"/>
            <p:cNvSpPr/>
            <p:nvPr/>
          </p:nvSpPr>
          <p:spPr>
            <a:xfrm>
              <a:off x="1421625" y="2860596"/>
              <a:ext cx="12145420" cy="2708680"/>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50000">
                    <a:srgbClr val="FFC000">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866" name="矩形"/>
            <p:cNvSpPr/>
            <p:nvPr/>
          </p:nvSpPr>
          <p:spPr>
            <a:xfrm>
              <a:off x="2954351" y="3114257"/>
              <a:ext cx="2175421" cy="615314"/>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3520" b="0" i="0" u="none" strike="noStrike" kern="1200" cap="none" spc="0" baseline="0">
                  <a:solidFill>
                    <a:srgbClr val="19567B"/>
                  </a:solidFill>
                  <a:latin typeface="黑体" panose="02010609060101010101" charset="-122"/>
                  <a:ea typeface="黑体" panose="02010609060101010101" charset="-122"/>
                  <a:cs typeface="阿里巴巴普惠体 M" pitchFamily="18" charset="-122"/>
                </a:rPr>
                <a:t>境内丨</a:t>
              </a:r>
              <a:endParaRPr lang="zh-CN" altLang="en-US" sz="3520" b="0" i="0" u="none" strike="noStrike" kern="1200" cap="none" spc="0" baseline="0">
                <a:solidFill>
                  <a:srgbClr val="19567B"/>
                </a:solidFill>
                <a:latin typeface="黑体" panose="02010609060101010101" charset="-122"/>
                <a:ea typeface="黑体" panose="02010609060101010101" charset="-122"/>
                <a:cs typeface="阿里巴巴普惠体 M" pitchFamily="18" charset="-122"/>
              </a:endParaRPr>
            </a:p>
          </p:txBody>
        </p:sp>
        <p:sp>
          <p:nvSpPr>
            <p:cNvPr id="867" name="矩形"/>
            <p:cNvSpPr/>
            <p:nvPr/>
          </p:nvSpPr>
          <p:spPr>
            <a:xfrm>
              <a:off x="4483283" y="3147152"/>
              <a:ext cx="7890095" cy="731518"/>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境内院校毕业生原则上应在</a:t>
              </a:r>
              <a:r>
                <a:rPr lang="en-US" altLang="zh-CN"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2024</a:t>
              </a:r>
              <a:r>
                <a:rPr lang="zh-CN" altLang="en-US"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年1月1日至202</a:t>
              </a:r>
              <a:r>
                <a:rPr lang="en-US" altLang="zh-CN"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4</a:t>
              </a:r>
              <a:r>
                <a:rPr lang="zh-CN" altLang="en-US"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年8月31日</a:t>
              </a: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之间毕业，</a:t>
              </a:r>
              <a:endParaRPr lang="en-US" altLang="zh-CN"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endParaRPr>
            </a:p>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并取得毕业证、学位证</a:t>
              </a:r>
              <a:endPar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endParaRPr>
            </a:p>
          </p:txBody>
        </p:sp>
        <p:sp>
          <p:nvSpPr>
            <p:cNvPr id="868" name="矩形"/>
            <p:cNvSpPr/>
            <p:nvPr/>
          </p:nvSpPr>
          <p:spPr>
            <a:xfrm>
              <a:off x="2956250" y="4027063"/>
              <a:ext cx="2175422" cy="615314"/>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3520" b="0" i="0" u="none" strike="noStrike" kern="1200" cap="none" spc="0" baseline="0">
                  <a:solidFill>
                    <a:srgbClr val="19567B"/>
                  </a:solidFill>
                  <a:latin typeface="黑体" panose="02010609060101010101" charset="-122"/>
                  <a:ea typeface="黑体" panose="02010609060101010101" charset="-122"/>
                  <a:cs typeface="阿里巴巴普惠体 M" pitchFamily="18" charset="-122"/>
                </a:rPr>
                <a:t>境外丨</a:t>
              </a:r>
              <a:endParaRPr lang="zh-CN" altLang="en-US" sz="3520" b="0" i="0" u="none" strike="noStrike" kern="1200" cap="none" spc="0" baseline="0">
                <a:solidFill>
                  <a:srgbClr val="19567B"/>
                </a:solidFill>
                <a:latin typeface="黑体" panose="02010609060101010101" charset="-122"/>
                <a:ea typeface="黑体" panose="02010609060101010101" charset="-122"/>
                <a:cs typeface="阿里巴巴普惠体 M" pitchFamily="18" charset="-122"/>
              </a:endParaRPr>
            </a:p>
          </p:txBody>
        </p:sp>
        <p:sp>
          <p:nvSpPr>
            <p:cNvPr id="869" name="矩形"/>
            <p:cNvSpPr/>
            <p:nvPr/>
          </p:nvSpPr>
          <p:spPr>
            <a:xfrm>
              <a:off x="4485180" y="4035285"/>
              <a:ext cx="7998896" cy="731518"/>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境外院校毕业生原则上应在</a:t>
              </a:r>
              <a:r>
                <a:rPr lang="en-US" altLang="zh-CN"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2023</a:t>
              </a:r>
              <a:r>
                <a:rPr lang="zh-CN" altLang="en-US"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年9月1日至202</a:t>
              </a:r>
              <a:r>
                <a:rPr lang="en-US" altLang="zh-CN"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4</a:t>
              </a:r>
              <a:r>
                <a:rPr lang="zh-CN" altLang="en-US" sz="192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年8月31日</a:t>
              </a: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之间毕业，能够按时</a:t>
              </a:r>
              <a:endParaRPr lang="en-US" altLang="zh-CN"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endParaRPr>
            </a:p>
            <a:p>
              <a:pPr marL="0" indent="0" algn="l">
                <a:lnSpc>
                  <a:spcPct val="120000"/>
                </a:lnSpc>
                <a:spcBef>
                  <a:spcPts val="0"/>
                </a:spcBef>
                <a:spcAft>
                  <a:spcPts val="0"/>
                </a:spcAft>
                <a:buNone/>
              </a:pPr>
              <a:r>
                <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rPr>
                <a:t>获得学历（学位）证书，并取得国家教育部留学服务中心的学历学位认证。</a:t>
              </a:r>
              <a:endParaRPr lang="zh-CN" altLang="en-US" sz="1600" b="0" i="0" u="none" strike="noStrike" kern="1200" cap="none" spc="0" baseline="0">
                <a:solidFill>
                  <a:srgbClr val="404040"/>
                </a:solidFill>
                <a:latin typeface="黑体" panose="02010609060101010101" charset="-122"/>
                <a:ea typeface="黑体" panose="02010609060101010101" charset="-122"/>
                <a:cs typeface="黑体" panose="02010609060101010101" charset="-122"/>
              </a:endParaRPr>
            </a:p>
          </p:txBody>
        </p:sp>
      </p:grpSp>
      <p:pic>
        <p:nvPicPr>
          <p:cNvPr id="871"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872"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招聘对象</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 name="图片" descr="元素"/>
          <p:cNvPicPr>
            <a:picLocks noChangeAspect="1"/>
          </p:cNvPicPr>
          <p:nvPr/>
        </p:nvPicPr>
        <p:blipFill>
          <a:blip r:embed="rId1"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877"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职业发展通道</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
        <p:nvSpPr>
          <p:cNvPr id="878" name="圆角矩形"/>
          <p:cNvSpPr/>
          <p:nvPr/>
        </p:nvSpPr>
        <p:spPr>
          <a:xfrm>
            <a:off x="1956435" y="2814955"/>
            <a:ext cx="2314575" cy="3201035"/>
          </a:xfrm>
          <a:prstGeom prst="roundRect">
            <a:avLst>
              <a:gd name="adj" fmla="val 8000"/>
            </a:avLst>
          </a:prstGeom>
          <a:solidFill>
            <a:schemeClr val="bg1"/>
          </a:solidFill>
          <a:ln w="12700" cap="flat" cmpd="sng">
            <a:solidFill>
              <a:srgbClr val="73AE4A"/>
            </a:solidFill>
            <a:prstDash val="solid"/>
            <a:miter/>
          </a:ln>
          <a:effectLst>
            <a:outerShdw dist="50800" dir="2700000" algn="ctr" rotWithShape="0">
              <a:srgbClr val="086346">
                <a:alpha val="99607"/>
              </a:srgbClr>
            </a:outerShdw>
          </a:effectLst>
        </p:spPr>
        <p:txBody>
          <a:bodyPr rtlCol="0" anchor="ctr"/>
          <a:lstStyle/>
          <a:p>
            <a:pPr algn="ctr"/>
          </a:p>
        </p:txBody>
      </p:sp>
      <p:sp>
        <p:nvSpPr>
          <p:cNvPr id="879" name="矩形"/>
          <p:cNvSpPr/>
          <p:nvPr/>
        </p:nvSpPr>
        <p:spPr>
          <a:xfrm>
            <a:off x="2479040" y="2347595"/>
            <a:ext cx="1399540" cy="416559"/>
          </a:xfrm>
          <a:prstGeom prst="rect">
            <a:avLst/>
          </a:prstGeom>
          <a:noFill/>
          <a:ln w="12700" cap="flat" cmpd="sng">
            <a:noFill/>
            <a:prstDash val="solid"/>
            <a:round/>
          </a:ln>
        </p:spPr>
        <p:txBody>
          <a:bodyPr vert="horz" wrap="square" lIns="73149" tIns="36574" rIns="73149" bIns="36574" anchor="b" anchorCtr="0">
            <a:spAutoFit/>
          </a:bodyPr>
          <a:lstStyle/>
          <a:p>
            <a:pPr marL="0" indent="0" algn="ctr" eaLnBrk="1" latinLnBrk="0" hangingPunct="1">
              <a:lnSpc>
                <a:spcPct val="100000"/>
              </a:lnSpc>
              <a:spcBef>
                <a:spcPts val="0"/>
              </a:spcBef>
              <a:spcAft>
                <a:spcPts val="0"/>
              </a:spcAft>
              <a:buNone/>
            </a:pPr>
            <a:r>
              <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销售序列</a:t>
            </a:r>
            <a:endPar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880" name="圆角矩形"/>
          <p:cNvSpPr/>
          <p:nvPr/>
        </p:nvSpPr>
        <p:spPr>
          <a:xfrm>
            <a:off x="9960610" y="2814955"/>
            <a:ext cx="2387600" cy="3200400"/>
          </a:xfrm>
          <a:prstGeom prst="roundRect">
            <a:avLst>
              <a:gd name="adj" fmla="val 8000"/>
            </a:avLst>
          </a:prstGeom>
          <a:solidFill>
            <a:schemeClr val="bg1"/>
          </a:solidFill>
          <a:ln w="12700" cap="flat" cmpd="sng">
            <a:solidFill>
              <a:srgbClr val="70AD47"/>
            </a:solidFill>
            <a:prstDash val="solid"/>
            <a:miter/>
          </a:ln>
          <a:effectLst>
            <a:outerShdw dist="50800" dir="2700000" algn="ctr" rotWithShape="0">
              <a:srgbClr val="086346">
                <a:alpha val="99607"/>
              </a:srgbClr>
            </a:outerShdw>
          </a:effectLst>
        </p:spPr>
        <p:txBody>
          <a:bodyPr rtlCol="0" anchor="ctr"/>
          <a:lstStyle/>
          <a:p>
            <a:pPr algn="ctr"/>
          </a:p>
        </p:txBody>
      </p:sp>
      <p:sp>
        <p:nvSpPr>
          <p:cNvPr id="881" name="矩形"/>
          <p:cNvSpPr/>
          <p:nvPr/>
        </p:nvSpPr>
        <p:spPr>
          <a:xfrm>
            <a:off x="10455275" y="2332990"/>
            <a:ext cx="1399538" cy="416560"/>
          </a:xfrm>
          <a:prstGeom prst="rect">
            <a:avLst/>
          </a:prstGeom>
          <a:noFill/>
          <a:ln w="12700" cap="flat" cmpd="sng">
            <a:noFill/>
            <a:prstDash val="solid"/>
            <a:round/>
          </a:ln>
        </p:spPr>
        <p:txBody>
          <a:bodyPr vert="horz" wrap="square" lIns="73149" tIns="36574" rIns="73149" bIns="36574" anchor="b" anchorCtr="0">
            <a:spAutoFit/>
          </a:bodyPr>
          <a:lstStyle/>
          <a:p>
            <a:pPr marL="0" indent="0" algn="ctr" eaLnBrk="1" latinLnBrk="0" hangingPunct="1">
              <a:lnSpc>
                <a:spcPct val="100000"/>
              </a:lnSpc>
              <a:spcBef>
                <a:spcPts val="0"/>
              </a:spcBef>
              <a:spcAft>
                <a:spcPts val="0"/>
              </a:spcAft>
              <a:buNone/>
            </a:pPr>
            <a:r>
              <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专业序列</a:t>
            </a:r>
            <a:endPar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882" name="左右箭头"/>
          <p:cNvSpPr/>
          <p:nvPr/>
        </p:nvSpPr>
        <p:spPr>
          <a:xfrm>
            <a:off x="4423410" y="3891915"/>
            <a:ext cx="1339849" cy="617854"/>
          </a:xfrm>
          <a:prstGeom prst="leftRightArrow">
            <a:avLst>
              <a:gd name="adj1" fmla="val 50000"/>
              <a:gd name="adj2" fmla="val 43371"/>
            </a:avLst>
          </a:prstGeom>
          <a:gradFill rotWithShape="1">
            <a:gsLst>
              <a:gs pos="23000">
                <a:srgbClr val="548235">
                  <a:alpha val="100000"/>
                </a:srgbClr>
              </a:gs>
              <a:gs pos="100000">
                <a:srgbClr val="E2F0D9">
                  <a:alpha val="100000"/>
                </a:srgbClr>
              </a:gs>
            </a:gsLst>
            <a:lin ang="3000000" scaled="1"/>
          </a:gradFill>
          <a:ln w="12700" cap="flat" cmpd="sng">
            <a:no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280" b="1" i="0" u="none" strike="noStrike" kern="120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发展互通</a:t>
            </a:r>
            <a:endParaRPr lang="zh-CN" altLang="en-US" sz="1280" b="1" i="0" u="none" strike="noStrike" kern="120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83" name="左右箭头"/>
          <p:cNvSpPr/>
          <p:nvPr/>
        </p:nvSpPr>
        <p:spPr>
          <a:xfrm>
            <a:off x="8434705" y="3891915"/>
            <a:ext cx="1339850" cy="617854"/>
          </a:xfrm>
          <a:prstGeom prst="leftRightArrow">
            <a:avLst>
              <a:gd name="adj1" fmla="val 50000"/>
              <a:gd name="adj2" fmla="val 43371"/>
            </a:avLst>
          </a:prstGeom>
          <a:gradFill rotWithShape="1">
            <a:gsLst>
              <a:gs pos="23000">
                <a:srgbClr val="548235">
                  <a:alpha val="100000"/>
                </a:srgbClr>
              </a:gs>
              <a:gs pos="100000">
                <a:srgbClr val="E2F0D9">
                  <a:alpha val="100000"/>
                </a:srgbClr>
              </a:gs>
            </a:gsLst>
            <a:lin ang="3000000" scaled="1"/>
          </a:gradFill>
          <a:ln w="12700" cap="flat" cmpd="sng">
            <a:no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280" b="1" i="0" u="none" strike="noStrike" kern="120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发展互通</a:t>
            </a:r>
            <a:endParaRPr lang="zh-CN" altLang="en-US" sz="1280" b="1" i="0" u="none" strike="noStrike" kern="120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84" name="圆角矩形"/>
          <p:cNvSpPr/>
          <p:nvPr/>
        </p:nvSpPr>
        <p:spPr>
          <a:xfrm>
            <a:off x="2359660" y="3009899"/>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资深客户经理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85" name="圆角矩形"/>
          <p:cNvSpPr/>
          <p:nvPr/>
        </p:nvSpPr>
        <p:spPr>
          <a:xfrm>
            <a:off x="2359660" y="3623945"/>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高级客户经理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86" name="圆角矩形"/>
          <p:cNvSpPr/>
          <p:nvPr/>
        </p:nvSpPr>
        <p:spPr>
          <a:xfrm>
            <a:off x="2359660" y="4229100"/>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中级客户经理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pic>
        <p:nvPicPr>
          <p:cNvPr id="887" name="图片"/>
          <p:cNvPicPr>
            <a:picLocks noChangeAspect="1"/>
          </p:cNvPicPr>
          <p:nvPr/>
        </p:nvPicPr>
        <p:blipFill>
          <a:blip r:embed="rId2" cstate="print">
            <a:alphaModFix amt="40000"/>
          </a:blip>
          <a:stretch>
            <a:fillRect/>
          </a:stretch>
        </p:blipFill>
        <p:spPr>
          <a:xfrm>
            <a:off x="0" y="0"/>
            <a:ext cx="12815569" cy="7198995"/>
          </a:xfrm>
          <a:prstGeom prst="rect">
            <a:avLst/>
          </a:prstGeom>
          <a:noFill/>
          <a:ln w="9525" cap="flat" cmpd="sng">
            <a:noFill/>
            <a:prstDash val="solid"/>
            <a:miter/>
          </a:ln>
        </p:spPr>
      </p:pic>
      <p:sp>
        <p:nvSpPr>
          <p:cNvPr id="888" name="矩形"/>
          <p:cNvSpPr/>
          <p:nvPr/>
        </p:nvSpPr>
        <p:spPr>
          <a:xfrm>
            <a:off x="3467100" y="6352540"/>
            <a:ext cx="7778750" cy="529589"/>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rPr>
              <a:t>纵向能晋升、横向能转换，每年2次晋升机会</a:t>
            </a:r>
            <a:endPar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endParaRPr>
          </a:p>
        </p:txBody>
      </p:sp>
      <p:sp>
        <p:nvSpPr>
          <p:cNvPr id="889" name="圆角矩形"/>
          <p:cNvSpPr/>
          <p:nvPr/>
        </p:nvSpPr>
        <p:spPr>
          <a:xfrm>
            <a:off x="2359660" y="4811395"/>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客户经理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0" name="圆角矩形"/>
          <p:cNvSpPr/>
          <p:nvPr/>
        </p:nvSpPr>
        <p:spPr>
          <a:xfrm>
            <a:off x="2359660" y="5416549"/>
            <a:ext cx="1556383" cy="418465"/>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客户经理助理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1" name="圆角矩形"/>
          <p:cNvSpPr/>
          <p:nvPr/>
        </p:nvSpPr>
        <p:spPr>
          <a:xfrm>
            <a:off x="10375901" y="3009899"/>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12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高级经理/高级副经理</a:t>
            </a:r>
            <a:endParaRPr lang="zh-CN" altLang="en-US" sz="112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2" name="圆角矩形"/>
          <p:cNvSpPr/>
          <p:nvPr/>
        </p:nvSpPr>
        <p:spPr>
          <a:xfrm>
            <a:off x="10375901" y="3623945"/>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3" name="圆角矩形"/>
          <p:cNvSpPr/>
          <p:nvPr/>
        </p:nvSpPr>
        <p:spPr>
          <a:xfrm>
            <a:off x="10375901" y="4229100"/>
            <a:ext cx="1556383" cy="418464"/>
          </a:xfrm>
          <a:prstGeom prst="roundRect">
            <a:avLst>
              <a:gd name="adj" fmla="val 16666"/>
            </a:avLst>
          </a:prstGeom>
          <a:solidFill>
            <a:srgbClr val="FFFFFF">
              <a:alpha val="82000"/>
            </a:srgbClr>
          </a:solid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副经理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4" name="圆角矩形"/>
          <p:cNvSpPr/>
          <p:nvPr/>
        </p:nvSpPr>
        <p:spPr>
          <a:xfrm>
            <a:off x="10375901" y="4811395"/>
            <a:ext cx="1556383"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专员</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5" name="圆角矩形"/>
          <p:cNvSpPr/>
          <p:nvPr/>
        </p:nvSpPr>
        <p:spPr>
          <a:xfrm>
            <a:off x="10375901" y="5416549"/>
            <a:ext cx="1556383" cy="418465"/>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助理</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896" name="矩形"/>
          <p:cNvSpPr/>
          <p:nvPr/>
        </p:nvSpPr>
        <p:spPr>
          <a:xfrm>
            <a:off x="6423659" y="2383790"/>
            <a:ext cx="1398905" cy="416560"/>
          </a:xfrm>
          <a:prstGeom prst="rect">
            <a:avLst/>
          </a:prstGeom>
          <a:noFill/>
          <a:ln w="12700" cap="flat" cmpd="sng">
            <a:noFill/>
            <a:prstDash val="solid"/>
            <a:round/>
          </a:ln>
        </p:spPr>
        <p:txBody>
          <a:bodyPr vert="horz" wrap="square" lIns="73149" tIns="36574" rIns="73149" bIns="36574" anchor="b" anchorCtr="0">
            <a:spAutoFit/>
          </a:bodyPr>
          <a:lstStyle/>
          <a:p>
            <a:pPr marL="0" indent="0" algn="ctr" eaLnBrk="1" latinLnBrk="0" hangingPunct="1">
              <a:lnSpc>
                <a:spcPct val="100000"/>
              </a:lnSpc>
              <a:spcBef>
                <a:spcPts val="0"/>
              </a:spcBef>
              <a:spcAft>
                <a:spcPts val="0"/>
              </a:spcAft>
              <a:buNone/>
            </a:pPr>
            <a:r>
              <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管理序列</a:t>
            </a:r>
            <a:endPar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897" name="矩形"/>
          <p:cNvSpPr/>
          <p:nvPr/>
        </p:nvSpPr>
        <p:spPr>
          <a:xfrm>
            <a:off x="6402070" y="2383790"/>
            <a:ext cx="1398905" cy="416560"/>
          </a:xfrm>
          <a:prstGeom prst="rect">
            <a:avLst/>
          </a:prstGeom>
          <a:noFill/>
          <a:ln w="12700" cap="flat" cmpd="sng">
            <a:noFill/>
            <a:prstDash val="solid"/>
            <a:round/>
          </a:ln>
        </p:spPr>
        <p:txBody>
          <a:bodyPr vert="horz" wrap="square" lIns="73149" tIns="36574" rIns="73149" bIns="36574" anchor="b" anchorCtr="0">
            <a:spAutoFit/>
          </a:bodyPr>
          <a:lstStyle/>
          <a:p>
            <a:pPr marL="0" indent="0" algn="ctr" eaLnBrk="1" latinLnBrk="0" hangingPunct="1">
              <a:lnSpc>
                <a:spcPct val="100000"/>
              </a:lnSpc>
              <a:spcBef>
                <a:spcPts val="0"/>
              </a:spcBef>
              <a:spcAft>
                <a:spcPts val="0"/>
              </a:spcAft>
              <a:buNone/>
            </a:pPr>
            <a:r>
              <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管理序列</a:t>
            </a:r>
            <a:endParaRPr lang="zh-CN" altLang="en-US" sz="22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grpSp>
        <p:nvGrpSpPr>
          <p:cNvPr id="903" name="组合"/>
          <p:cNvGrpSpPr/>
          <p:nvPr/>
        </p:nvGrpSpPr>
        <p:grpSpPr>
          <a:xfrm>
            <a:off x="5904230" y="2825115"/>
            <a:ext cx="2345055" cy="3201034"/>
            <a:chOff x="5904230" y="2825115"/>
            <a:chExt cx="2345055" cy="3201034"/>
          </a:xfrm>
        </p:grpSpPr>
        <p:sp>
          <p:nvSpPr>
            <p:cNvPr id="898" name="圆角矩形"/>
            <p:cNvSpPr/>
            <p:nvPr/>
          </p:nvSpPr>
          <p:spPr>
            <a:xfrm>
              <a:off x="5904230" y="2825115"/>
              <a:ext cx="2345055" cy="3201034"/>
            </a:xfrm>
            <a:prstGeom prst="roundRect">
              <a:avLst>
                <a:gd name="adj" fmla="val 8000"/>
              </a:avLst>
            </a:prstGeom>
            <a:solidFill>
              <a:schemeClr val="bg1"/>
            </a:solidFill>
            <a:ln w="12700" cap="flat" cmpd="sng">
              <a:solidFill>
                <a:srgbClr val="5B9BD5"/>
              </a:solidFill>
              <a:prstDash val="solid"/>
              <a:miter/>
            </a:ln>
            <a:effectLst>
              <a:outerShdw dist="50800" dir="2700000" algn="ctr" rotWithShape="0">
                <a:srgbClr val="44546A">
                  <a:alpha val="99607"/>
                </a:srgbClr>
              </a:outerShdw>
            </a:effectLst>
          </p:spPr>
          <p:txBody>
            <a:bodyPr rtlCol="0" anchor="ctr"/>
            <a:lstStyle/>
            <a:p>
              <a:pPr algn="ctr"/>
            </a:p>
          </p:txBody>
        </p:sp>
        <p:sp>
          <p:nvSpPr>
            <p:cNvPr id="899" name="圆角矩形"/>
            <p:cNvSpPr/>
            <p:nvPr/>
          </p:nvSpPr>
          <p:spPr>
            <a:xfrm>
              <a:off x="6315075" y="2983864"/>
              <a:ext cx="1555750"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二分行领导</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00" name="圆角矩形"/>
            <p:cNvSpPr/>
            <p:nvPr/>
          </p:nvSpPr>
          <p:spPr>
            <a:xfrm>
              <a:off x="6315075" y="3597909"/>
              <a:ext cx="1555750"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一支行领导</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01" name="圆角矩形"/>
            <p:cNvSpPr/>
            <p:nvPr/>
          </p:nvSpPr>
          <p:spPr>
            <a:xfrm>
              <a:off x="6315075" y="4203064"/>
              <a:ext cx="1555750" cy="418464"/>
            </a:xfrm>
            <a:prstGeom prst="roundRect">
              <a:avLst>
                <a:gd name="adj" fmla="val 16666"/>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rPr>
                <a:t>二支行领导</a:t>
              </a:r>
              <a:endParaRPr lang="zh-CN" altLang="en-US" sz="1600" b="0" i="0" u="none" strike="noStrike" kern="1200" cap="none" spc="0" baseline="0">
                <a:solidFill>
                  <a:srgbClr val="548235"/>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02" name="圆角矩形"/>
            <p:cNvSpPr/>
            <p:nvPr/>
          </p:nvSpPr>
          <p:spPr>
            <a:xfrm>
              <a:off x="6336664" y="4972048"/>
              <a:ext cx="1555750" cy="418464"/>
            </a:xfrm>
            <a:prstGeom prst="roundRect">
              <a:avLst>
                <a:gd name="adj" fmla="val 20263"/>
              </a:avLst>
            </a:prstGeom>
            <a:noFill/>
            <a:ln w="12700" cap="flat" cmpd="sng">
              <a:solidFill>
                <a:srgbClr val="A9D18E"/>
              </a:solidFill>
              <a:prstDash val="solid"/>
              <a:round/>
            </a:ln>
          </p:spPr>
          <p:txBody>
            <a:bodyPr vert="horz" wrap="square" lIns="91440" tIns="45720" rIns="91440" bIns="45720" anchor="ctr" anchorCtr="0"/>
            <a:lstStyle/>
            <a:p>
              <a:pPr marL="0" indent="0" algn="ctr">
                <a:lnSpc>
                  <a:spcPct val="100000"/>
                </a:lnSpc>
                <a:spcBef>
                  <a:spcPts val="0"/>
                </a:spcBef>
                <a:spcAft>
                  <a:spcPts val="0"/>
                </a:spcAft>
                <a:buNone/>
              </a:pPr>
              <a:r>
                <a:rPr lang="zh-CN" altLang="en-US" sz="1280" b="0"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Calibri" panose="020F0502020204030204" charset="0"/>
                </a:rPr>
                <a:t>营业主管</a:t>
              </a:r>
              <a:r>
                <a:rPr lang="en-US" altLang="zh-CN" sz="1280" b="0"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Calibri" panose="020F0502020204030204" charset="0"/>
                </a:rPr>
                <a:t>/</a:t>
              </a:r>
              <a:endParaRPr lang="en-US" altLang="zh-CN" sz="1280" b="0"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a:lnSpc>
                  <a:spcPct val="100000"/>
                </a:lnSpc>
                <a:spcBef>
                  <a:spcPts val="0"/>
                </a:spcBef>
                <a:spcAft>
                  <a:spcPts val="0"/>
                </a:spcAft>
                <a:buNone/>
              </a:pPr>
              <a:r>
                <a:rPr lang="zh-CN" altLang="en-US" sz="1280" b="0"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Calibri" panose="020F0502020204030204" charset="0"/>
                </a:rPr>
                <a:t>营销主管</a:t>
              </a:r>
              <a:endParaRPr lang="zh-CN" altLang="en-US" sz="1280" b="0" i="0" u="none" strike="noStrike" kern="1200" cap="none" spc="0" baseline="0">
                <a:solidFill>
                  <a:srgbClr val="548235"/>
                </a:solidFill>
                <a:latin typeface="黑体" panose="02010609060101010101" charset="-122"/>
                <a:ea typeface="黑体" panose="02010609060101010101" charset="-122"/>
                <a:cs typeface="黑体" panose="02010609060101010101" charset="-122"/>
                <a:sym typeface="Calibri" panose="020F0502020204030204" charset="0"/>
              </a:endParaRPr>
            </a:p>
          </p:txBody>
        </p:sp>
      </p:grpSp>
      <p:pic>
        <p:nvPicPr>
          <p:cNvPr id="904" name="图片" descr="邮logo"/>
          <p:cNvPicPr>
            <a:picLocks noChangeAspect="1"/>
          </p:cNvPicPr>
          <p:nvPr/>
        </p:nvPicPr>
        <p:blipFill>
          <a:blip r:embed="rId3" cstate="print"/>
          <a:srcRect l="17435" b="9301"/>
          <a:stretch>
            <a:fillRect/>
          </a:stretch>
        </p:blipFill>
        <p:spPr>
          <a:xfrm>
            <a:off x="0" y="4508500"/>
            <a:ext cx="2655570" cy="2732403"/>
          </a:xfrm>
          <a:prstGeom prst="rect">
            <a:avLst/>
          </a:prstGeom>
          <a:noFill/>
          <a:ln w="9525" cap="flat" cmpd="sng">
            <a:noFill/>
            <a:prstDash val="solid"/>
            <a:miter/>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图片" descr="元素"/>
          <p:cNvPicPr>
            <a:picLocks noChangeAspect="1"/>
          </p:cNvPicPr>
          <p:nvPr/>
        </p:nvPicPr>
        <p:blipFill>
          <a:blip r:embed="rId1"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909"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职业发展通道</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
        <p:nvSpPr>
          <p:cNvPr id="910" name="矩形"/>
          <p:cNvSpPr/>
          <p:nvPr/>
        </p:nvSpPr>
        <p:spPr>
          <a:xfrm>
            <a:off x="6770170" y="2275252"/>
            <a:ext cx="4753741" cy="777240"/>
          </a:xfrm>
          <a:prstGeom prst="rect">
            <a:avLst/>
          </a:prstGeom>
          <a:noFill/>
          <a:ln w="9525" cap="flat" cmpd="sng">
            <a:noFill/>
            <a:prstDash val="solid"/>
            <a:miter/>
          </a:ln>
        </p:spPr>
        <p:txBody>
          <a:bodyPr vert="horz" wrap="none" lIns="91440" tIns="45720" rIns="91440" bIns="45720" anchor="t" anchorCtr="0">
            <a:spAutoFit/>
          </a:bodyPr>
          <a:lstStyle/>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rPr>
              <a:t>为人才创造多岗位、多层级锻炼机会</a:t>
            </a:r>
            <a:endParaRPr lang="en-US" altLang="zh-CN"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endParaRPr>
          </a:p>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rPr>
              <a:t>丰富任职经历，加快复合型人才培养</a:t>
            </a:r>
            <a:endParaRPr lang="zh-CN" altLang="en-US" sz="2240" b="1" i="0" u="none" strike="noStrike" kern="1200" cap="none" spc="0" baseline="0">
              <a:solidFill>
                <a:schemeClr val="accent5"/>
              </a:solidFill>
              <a:latin typeface="黑体" panose="02010609060101010101" charset="-122"/>
              <a:ea typeface="黑体" panose="02010609060101010101" charset="-122"/>
              <a:cs typeface="方正尚酷简体" charset="-122"/>
              <a:sym typeface="微软雅黑" panose="020B0503020204020204" charset="-122"/>
            </a:endParaRPr>
          </a:p>
        </p:txBody>
      </p:sp>
      <p:grpSp>
        <p:nvGrpSpPr>
          <p:cNvPr id="917" name="组合"/>
          <p:cNvGrpSpPr/>
          <p:nvPr/>
        </p:nvGrpSpPr>
        <p:grpSpPr>
          <a:xfrm>
            <a:off x="1275353" y="2052247"/>
            <a:ext cx="3806815" cy="2818249"/>
            <a:chOff x="1275353" y="2052247"/>
            <a:chExt cx="3806815" cy="2818249"/>
          </a:xfrm>
        </p:grpSpPr>
        <p:pic>
          <p:nvPicPr>
            <p:cNvPr id="911" name="图片"/>
            <p:cNvPicPr>
              <a:picLocks noChangeAspect="1"/>
            </p:cNvPicPr>
            <p:nvPr/>
          </p:nvPicPr>
          <p:blipFill>
            <a:blip r:embed="rId2" cstate="print"/>
            <a:srcRect t="33166" r="-3970"/>
            <a:stretch>
              <a:fillRect/>
            </a:stretch>
          </p:blipFill>
          <p:spPr>
            <a:xfrm>
              <a:off x="2114335" y="2052247"/>
              <a:ext cx="2101380" cy="881649"/>
            </a:xfrm>
            <a:prstGeom prst="rect">
              <a:avLst/>
            </a:prstGeom>
            <a:noFill/>
            <a:ln w="9525" cap="flat" cmpd="sng">
              <a:noFill/>
              <a:prstDash val="solid"/>
              <a:miter/>
            </a:ln>
          </p:spPr>
        </p:pic>
        <p:pic>
          <p:nvPicPr>
            <p:cNvPr id="912" name="图片"/>
            <p:cNvPicPr>
              <a:picLocks noChangeAspect="1"/>
            </p:cNvPicPr>
            <p:nvPr/>
          </p:nvPicPr>
          <p:blipFill>
            <a:blip r:embed="rId3" cstate="print"/>
            <a:stretch>
              <a:fillRect/>
            </a:stretch>
          </p:blipFill>
          <p:spPr>
            <a:xfrm>
              <a:off x="3201873" y="3751625"/>
              <a:ext cx="1880295" cy="1118871"/>
            </a:xfrm>
            <a:prstGeom prst="rect">
              <a:avLst/>
            </a:prstGeom>
            <a:noFill/>
            <a:ln w="9525" cap="flat" cmpd="sng">
              <a:noFill/>
              <a:prstDash val="solid"/>
              <a:miter/>
            </a:ln>
            <a:effectLst>
              <a:outerShdw blurRad="50800" dist="38100" dir="2700000" algn="tl" rotWithShape="0">
                <a:srgbClr val="000000">
                  <a:alpha val="39607"/>
                </a:srgbClr>
              </a:outerShdw>
            </a:effectLst>
          </p:spPr>
        </p:pic>
        <p:pic>
          <p:nvPicPr>
            <p:cNvPr id="913" name="图片"/>
            <p:cNvPicPr>
              <a:picLocks noChangeAspect="1"/>
            </p:cNvPicPr>
            <p:nvPr/>
          </p:nvPicPr>
          <p:blipFill>
            <a:blip r:embed="rId4" cstate="print"/>
            <a:stretch>
              <a:fillRect/>
            </a:stretch>
          </p:blipFill>
          <p:spPr>
            <a:xfrm>
              <a:off x="1636412" y="4071710"/>
              <a:ext cx="1788724" cy="650110"/>
            </a:xfrm>
            <a:prstGeom prst="rect">
              <a:avLst/>
            </a:prstGeom>
            <a:noFill/>
            <a:ln w="9525" cap="flat" cmpd="sng">
              <a:noFill/>
              <a:prstDash val="solid"/>
              <a:miter/>
            </a:ln>
          </p:spPr>
        </p:pic>
        <p:pic>
          <p:nvPicPr>
            <p:cNvPr id="914" name="图片"/>
            <p:cNvPicPr>
              <a:picLocks noChangeAspect="1"/>
            </p:cNvPicPr>
            <p:nvPr/>
          </p:nvPicPr>
          <p:blipFill>
            <a:blip r:embed="rId5" cstate="print"/>
            <a:stretch>
              <a:fillRect/>
            </a:stretch>
          </p:blipFill>
          <p:spPr>
            <a:xfrm>
              <a:off x="2980353" y="2697150"/>
              <a:ext cx="1927390" cy="1225408"/>
            </a:xfrm>
            <a:prstGeom prst="rect">
              <a:avLst/>
            </a:prstGeom>
            <a:noFill/>
            <a:ln w="9525" cap="flat" cmpd="sng">
              <a:noFill/>
              <a:prstDash val="solid"/>
              <a:miter/>
            </a:ln>
          </p:spPr>
        </p:pic>
        <p:pic>
          <p:nvPicPr>
            <p:cNvPr id="915" name="图片"/>
            <p:cNvPicPr>
              <a:picLocks noChangeAspect="1"/>
            </p:cNvPicPr>
            <p:nvPr/>
          </p:nvPicPr>
          <p:blipFill>
            <a:blip r:embed="rId6" cstate="print"/>
            <a:stretch>
              <a:fillRect/>
            </a:stretch>
          </p:blipFill>
          <p:spPr>
            <a:xfrm>
              <a:off x="1275353" y="2396953"/>
              <a:ext cx="1981900" cy="1413859"/>
            </a:xfrm>
            <a:prstGeom prst="rect">
              <a:avLst/>
            </a:prstGeom>
            <a:noFill/>
            <a:ln w="9525" cap="flat" cmpd="sng">
              <a:noFill/>
              <a:prstDash val="solid"/>
              <a:miter/>
            </a:ln>
          </p:spPr>
        </p:pic>
        <p:pic>
          <p:nvPicPr>
            <p:cNvPr id="916" name="图片"/>
            <p:cNvPicPr>
              <a:picLocks noChangeAspect="1"/>
            </p:cNvPicPr>
            <p:nvPr/>
          </p:nvPicPr>
          <p:blipFill>
            <a:blip r:embed="rId7" cstate="print"/>
            <a:stretch>
              <a:fillRect/>
            </a:stretch>
          </p:blipFill>
          <p:spPr>
            <a:xfrm>
              <a:off x="2004884" y="3149339"/>
              <a:ext cx="1488276" cy="918109"/>
            </a:xfrm>
            <a:prstGeom prst="rect">
              <a:avLst/>
            </a:prstGeom>
            <a:noFill/>
            <a:ln w="9525" cap="flat" cmpd="sng">
              <a:noFill/>
              <a:prstDash val="solid"/>
              <a:miter/>
            </a:ln>
            <a:effectLst>
              <a:outerShdw blurRad="50800" dist="38100" dir="2700000" algn="tl" rotWithShape="0">
                <a:srgbClr val="000000">
                  <a:alpha val="39607"/>
                </a:srgbClr>
              </a:outerShdw>
            </a:effectLst>
          </p:spPr>
        </p:pic>
      </p:grpSp>
      <p:grpSp>
        <p:nvGrpSpPr>
          <p:cNvPr id="920" name="组合"/>
          <p:cNvGrpSpPr/>
          <p:nvPr/>
        </p:nvGrpSpPr>
        <p:grpSpPr>
          <a:xfrm>
            <a:off x="6221574" y="3213495"/>
            <a:ext cx="6150647" cy="1488894"/>
            <a:chOff x="6221574" y="3213495"/>
            <a:chExt cx="6150647" cy="1488894"/>
          </a:xfrm>
        </p:grpSpPr>
        <p:sp>
          <p:nvSpPr>
            <p:cNvPr id="918" name="矩形"/>
            <p:cNvSpPr/>
            <p:nvPr/>
          </p:nvSpPr>
          <p:spPr>
            <a:xfrm>
              <a:off x="6221574" y="3213495"/>
              <a:ext cx="6076890" cy="1488894"/>
            </a:xfrm>
            <a:prstGeom prst="rect">
              <a:avLst/>
            </a:prstGeom>
            <a:gradFill rotWithShape="1">
              <a:gsLst>
                <a:gs pos="0">
                  <a:srgbClr val="E2F0D9">
                    <a:alpha val="100000"/>
                  </a:srgbClr>
                </a:gs>
                <a:gs pos="28000">
                  <a:srgbClr val="70AD47">
                    <a:alpha val="21960"/>
                  </a:srgbClr>
                </a:gs>
              </a:gsLst>
              <a:path path="circle">
                <a:fillToRect l="100000" b="100000"/>
              </a:path>
              <a:tileRect t="-100000" r="-100000"/>
            </a:gradFill>
            <a:ln w="12700" cap="rnd" cmpd="sng">
              <a:noFill/>
              <a:prstDash val="solid"/>
              <a:round/>
            </a:ln>
          </p:spPr>
          <p:txBody>
            <a:bodyPr rtlCol="0" anchor="ctr"/>
            <a:lstStyle/>
            <a:p>
              <a:pPr algn="ctr"/>
            </a:p>
          </p:txBody>
        </p:sp>
        <p:sp>
          <p:nvSpPr>
            <p:cNvPr id="919" name="矩形"/>
            <p:cNvSpPr/>
            <p:nvPr/>
          </p:nvSpPr>
          <p:spPr>
            <a:xfrm flipH="1">
              <a:off x="6346030" y="3416095"/>
              <a:ext cx="6026191" cy="1012983"/>
            </a:xfrm>
            <a:prstGeom prst="rect">
              <a:avLst/>
            </a:prstGeom>
            <a:noFill/>
            <a:ln w="9525" cap="flat" cmpd="sng">
              <a:noFill/>
              <a:prstDash val="solid"/>
              <a:miter/>
            </a:ln>
          </p:spPr>
          <p:txBody>
            <a:bodyPr vert="horz" wrap="square" lIns="91440" tIns="45720" rIns="91440" bIns="45720" anchor="b" anchorCtr="0">
              <a:spAutoFit/>
            </a:bodyPr>
            <a:lstStyle/>
            <a:p>
              <a:pPr marL="285750" indent="-285750" algn="l">
                <a:lnSpc>
                  <a:spcPct val="129000"/>
                </a:lnSpc>
                <a:spcBef>
                  <a:spcPts val="0"/>
                </a:spcBef>
                <a:spcAft>
                  <a:spcPts val="0"/>
                </a:spcAft>
                <a:buClrTx/>
                <a:buFont typeface="Arial" panose="020B0604020202020204" pitchFamily="34" charset="0"/>
                <a:buChar char="•"/>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构建优秀人才内外</a:t>
              </a: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上下交流、横向轮换的交流任职机制</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285750" indent="-285750" algn="l">
                <a:lnSpc>
                  <a:spcPct val="129000"/>
                </a:lnSpc>
                <a:spcBef>
                  <a:spcPts val="0"/>
                </a:spcBef>
                <a:spcAft>
                  <a:spcPts val="0"/>
                </a:spcAft>
                <a:buClrTx/>
                <a:buFont typeface="Arial" panose="020B0604020202020204" pitchFamily="34" charset="0"/>
                <a:buChar char="•"/>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突破地域、层级、机构和岗位的限制</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285750" indent="-285750" algn="l">
                <a:lnSpc>
                  <a:spcPct val="129000"/>
                </a:lnSpc>
                <a:spcBef>
                  <a:spcPts val="0"/>
                </a:spcBef>
                <a:spcAft>
                  <a:spcPts val="0"/>
                </a:spcAft>
                <a:buClrTx/>
                <a:buFont typeface="Arial" panose="020B0604020202020204" pitchFamily="34" charset="0"/>
                <a:buChar char="•"/>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推进人才在行内外及全分行跨层级、跨条线、跨岗位流动</a:t>
              </a: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grpSp>
      <p:sp>
        <p:nvSpPr>
          <p:cNvPr id="921" name="直线"/>
          <p:cNvSpPr/>
          <p:nvPr/>
        </p:nvSpPr>
        <p:spPr>
          <a:xfrm>
            <a:off x="2630170" y="5569585"/>
            <a:ext cx="10574655" cy="0"/>
          </a:xfrm>
          <a:prstGeom prst="line">
            <a:avLst/>
          </a:prstGeom>
          <a:noFill/>
          <a:ln w="28575" cap="rnd" cmpd="sng">
            <a:solidFill>
              <a:srgbClr val="95A5A6"/>
            </a:solidFill>
            <a:prstDash val="sysDot"/>
            <a:round/>
          </a:ln>
        </p:spPr>
        <p:txBody>
          <a:bodyPr rtlCol="0" anchor="ctr"/>
          <a:lstStyle/>
          <a:p>
            <a:pPr algn="ctr"/>
          </a:p>
        </p:txBody>
      </p:sp>
      <p:sp>
        <p:nvSpPr>
          <p:cNvPr id="922" name="圆角矩形"/>
          <p:cNvSpPr/>
          <p:nvPr/>
        </p:nvSpPr>
        <p:spPr>
          <a:xfrm>
            <a:off x="2409190" y="5511165"/>
            <a:ext cx="213360" cy="116205"/>
          </a:xfrm>
          <a:prstGeom prst="roundRect">
            <a:avLst>
              <a:gd name="adj" fmla="val 16666"/>
            </a:avLst>
          </a:prstGeom>
          <a:solidFill>
            <a:schemeClr val="accent5"/>
          </a:solidFill>
          <a:ln w="12700" cap="flat" cmpd="sng">
            <a:noFill/>
            <a:prstDash val="solid"/>
            <a:round/>
          </a:ln>
        </p:spPr>
        <p:txBody>
          <a:bodyPr rtlCol="0" anchor="ctr"/>
          <a:lstStyle/>
          <a:p>
            <a:pPr algn="ctr"/>
          </a:p>
        </p:txBody>
      </p:sp>
      <p:sp>
        <p:nvSpPr>
          <p:cNvPr id="923" name="圆角矩形"/>
          <p:cNvSpPr/>
          <p:nvPr/>
        </p:nvSpPr>
        <p:spPr>
          <a:xfrm>
            <a:off x="3099435" y="5511165"/>
            <a:ext cx="213359" cy="116205"/>
          </a:xfrm>
          <a:prstGeom prst="roundRect">
            <a:avLst>
              <a:gd name="adj" fmla="val 16666"/>
            </a:avLst>
          </a:prstGeom>
          <a:solidFill>
            <a:srgbClr val="808080"/>
          </a:solidFill>
          <a:ln w="12700" cap="flat" cmpd="sng">
            <a:noFill/>
            <a:prstDash val="solid"/>
            <a:round/>
          </a:ln>
        </p:spPr>
        <p:txBody>
          <a:bodyPr rtlCol="0" anchor="ctr"/>
          <a:lstStyle/>
          <a:p>
            <a:pPr algn="ctr"/>
          </a:p>
        </p:txBody>
      </p:sp>
      <p:sp>
        <p:nvSpPr>
          <p:cNvPr id="924" name="圆角矩形"/>
          <p:cNvSpPr/>
          <p:nvPr/>
        </p:nvSpPr>
        <p:spPr>
          <a:xfrm>
            <a:off x="4316730" y="5511165"/>
            <a:ext cx="213359" cy="116205"/>
          </a:xfrm>
          <a:prstGeom prst="roundRect">
            <a:avLst>
              <a:gd name="adj" fmla="val 16666"/>
            </a:avLst>
          </a:prstGeom>
          <a:solidFill>
            <a:srgbClr val="808080"/>
          </a:solidFill>
          <a:ln w="12700" cap="flat" cmpd="sng">
            <a:noFill/>
            <a:prstDash val="solid"/>
            <a:round/>
          </a:ln>
        </p:spPr>
        <p:txBody>
          <a:bodyPr rtlCol="0" anchor="ctr"/>
          <a:lstStyle/>
          <a:p>
            <a:pPr algn="ctr"/>
          </a:p>
        </p:txBody>
      </p:sp>
      <p:sp>
        <p:nvSpPr>
          <p:cNvPr id="925" name="圆角矩形"/>
          <p:cNvSpPr/>
          <p:nvPr/>
        </p:nvSpPr>
        <p:spPr>
          <a:xfrm>
            <a:off x="6141720" y="5511165"/>
            <a:ext cx="213358" cy="116205"/>
          </a:xfrm>
          <a:prstGeom prst="roundRect">
            <a:avLst>
              <a:gd name="adj" fmla="val 16666"/>
            </a:avLst>
          </a:prstGeom>
          <a:solidFill>
            <a:srgbClr val="808080"/>
          </a:solidFill>
          <a:ln w="12700" cap="flat" cmpd="sng">
            <a:noFill/>
            <a:prstDash val="solid"/>
            <a:round/>
          </a:ln>
        </p:spPr>
        <p:txBody>
          <a:bodyPr rtlCol="0" anchor="ctr"/>
          <a:lstStyle/>
          <a:p>
            <a:pPr algn="ctr"/>
          </a:p>
        </p:txBody>
      </p:sp>
      <p:sp>
        <p:nvSpPr>
          <p:cNvPr id="926" name="圆角矩形"/>
          <p:cNvSpPr/>
          <p:nvPr/>
        </p:nvSpPr>
        <p:spPr>
          <a:xfrm>
            <a:off x="7393940" y="5511165"/>
            <a:ext cx="213358" cy="116205"/>
          </a:xfrm>
          <a:prstGeom prst="roundRect">
            <a:avLst>
              <a:gd name="adj" fmla="val 16666"/>
            </a:avLst>
          </a:prstGeom>
          <a:solidFill>
            <a:srgbClr val="808080"/>
          </a:solidFill>
          <a:ln w="12700" cap="flat" cmpd="sng">
            <a:noFill/>
            <a:prstDash val="solid"/>
            <a:round/>
          </a:ln>
        </p:spPr>
        <p:txBody>
          <a:bodyPr rtlCol="0" anchor="ctr"/>
          <a:lstStyle/>
          <a:p>
            <a:pPr algn="ctr"/>
          </a:p>
        </p:txBody>
      </p:sp>
      <p:sp>
        <p:nvSpPr>
          <p:cNvPr id="927" name="圆角矩形"/>
          <p:cNvSpPr/>
          <p:nvPr/>
        </p:nvSpPr>
        <p:spPr>
          <a:xfrm>
            <a:off x="8427085" y="5511165"/>
            <a:ext cx="213358" cy="116205"/>
          </a:xfrm>
          <a:prstGeom prst="roundRect">
            <a:avLst>
              <a:gd name="adj" fmla="val 16666"/>
            </a:avLst>
          </a:prstGeom>
          <a:solidFill>
            <a:schemeClr val="accent5"/>
          </a:solidFill>
          <a:ln w="12700" cap="flat" cmpd="sng">
            <a:noFill/>
            <a:prstDash val="solid"/>
            <a:round/>
          </a:ln>
        </p:spPr>
        <p:txBody>
          <a:bodyPr rtlCol="0" anchor="ctr"/>
          <a:lstStyle/>
          <a:p>
            <a:pPr algn="ctr"/>
          </a:p>
        </p:txBody>
      </p:sp>
      <p:sp>
        <p:nvSpPr>
          <p:cNvPr id="928" name="圆角矩形"/>
          <p:cNvSpPr/>
          <p:nvPr/>
        </p:nvSpPr>
        <p:spPr>
          <a:xfrm>
            <a:off x="10318116" y="5511165"/>
            <a:ext cx="213360" cy="116205"/>
          </a:xfrm>
          <a:prstGeom prst="roundRect">
            <a:avLst>
              <a:gd name="adj" fmla="val 16666"/>
            </a:avLst>
          </a:prstGeom>
          <a:solidFill>
            <a:srgbClr val="808080"/>
          </a:solidFill>
          <a:ln w="12700" cap="flat" cmpd="sng">
            <a:noFill/>
            <a:prstDash val="solid"/>
            <a:round/>
          </a:ln>
        </p:spPr>
        <p:txBody>
          <a:bodyPr rtlCol="0" anchor="ctr"/>
          <a:lstStyle/>
          <a:p>
            <a:pPr algn="ctr"/>
          </a:p>
        </p:txBody>
      </p:sp>
      <p:sp>
        <p:nvSpPr>
          <p:cNvPr id="929" name="圆角矩形"/>
          <p:cNvSpPr/>
          <p:nvPr/>
        </p:nvSpPr>
        <p:spPr>
          <a:xfrm>
            <a:off x="12157710" y="5511165"/>
            <a:ext cx="213360" cy="116205"/>
          </a:xfrm>
          <a:prstGeom prst="roundRect">
            <a:avLst>
              <a:gd name="adj" fmla="val 16666"/>
            </a:avLst>
          </a:prstGeom>
          <a:solidFill>
            <a:schemeClr val="accent5"/>
          </a:solidFill>
          <a:ln w="12700" cap="flat" cmpd="sng">
            <a:noFill/>
            <a:prstDash val="solid"/>
            <a:round/>
          </a:ln>
        </p:spPr>
        <p:txBody>
          <a:bodyPr rtlCol="0" anchor="ctr"/>
          <a:lstStyle/>
          <a:p>
            <a:pPr algn="ctr"/>
          </a:p>
        </p:txBody>
      </p:sp>
      <p:sp>
        <p:nvSpPr>
          <p:cNvPr id="930" name="直线"/>
          <p:cNvSpPr/>
          <p:nvPr/>
        </p:nvSpPr>
        <p:spPr>
          <a:xfrm flipH="1">
            <a:off x="2523489" y="5628005"/>
            <a:ext cx="7620" cy="871855"/>
          </a:xfrm>
          <a:prstGeom prst="line">
            <a:avLst/>
          </a:prstGeom>
          <a:noFill/>
          <a:ln w="3175" cap="flat" cmpd="sng">
            <a:solidFill>
              <a:srgbClr val="95A5A6"/>
            </a:solidFill>
            <a:prstDash val="dash"/>
            <a:round/>
            <a:tailEnd type="oval" w="med" len="med"/>
          </a:ln>
        </p:spPr>
        <p:txBody>
          <a:bodyPr rtlCol="0" anchor="ctr"/>
          <a:lstStyle/>
          <a:p>
            <a:pPr algn="ctr"/>
          </a:p>
        </p:txBody>
      </p:sp>
      <p:sp>
        <p:nvSpPr>
          <p:cNvPr id="931" name="矩形"/>
          <p:cNvSpPr/>
          <p:nvPr/>
        </p:nvSpPr>
        <p:spPr>
          <a:xfrm>
            <a:off x="2199005" y="6543675"/>
            <a:ext cx="874394" cy="354964"/>
          </a:xfrm>
          <a:prstGeom prst="rect">
            <a:avLst/>
          </a:prstGeom>
          <a:noFill/>
          <a:ln w="9525" cap="flat" cmpd="sng">
            <a:noFill/>
            <a:prstDash val="solid"/>
            <a:miter/>
          </a:ln>
        </p:spPr>
        <p:txBody>
          <a:bodyPr vert="horz" wrap="none" lIns="91440" tIns="45720" rIns="91440" bIns="45720" anchor="t" anchorCtr="0"/>
          <a:lstStyle/>
          <a:p>
            <a:pPr marL="0" indent="0" algn="ctr" defTabSz="1219200">
              <a:lnSpc>
                <a:spcPct val="100000"/>
              </a:lnSpc>
              <a:spcBef>
                <a:spcPts val="0"/>
              </a:spcBef>
              <a:spcAft>
                <a:spcPts val="0"/>
              </a:spcAft>
              <a:buNone/>
            </a:pPr>
            <a:r>
              <a:rPr lang="zh-CN" altLang="en-US" sz="1600" b="0" i="0" u="none" strike="noStrike" kern="0" cap="none" spc="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岗位发布</a:t>
            </a:r>
            <a:endParaRPr lang="zh-CN" altLang="en-US" sz="1600" b="0" i="0" u="none" strike="noStrike" kern="0" cap="none" spc="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32" name="直线"/>
          <p:cNvSpPr/>
          <p:nvPr/>
        </p:nvSpPr>
        <p:spPr>
          <a:xfrm>
            <a:off x="3206750" y="5631180"/>
            <a:ext cx="7620" cy="541019"/>
          </a:xfrm>
          <a:prstGeom prst="line">
            <a:avLst/>
          </a:prstGeom>
          <a:noFill/>
          <a:ln w="3175" cap="flat" cmpd="sng">
            <a:solidFill>
              <a:srgbClr val="95A5A6"/>
            </a:solidFill>
            <a:prstDash val="dash"/>
            <a:round/>
          </a:ln>
        </p:spPr>
        <p:txBody>
          <a:bodyPr rtlCol="0" anchor="ctr"/>
          <a:lstStyle/>
          <a:p>
            <a:pPr algn="ctr"/>
          </a:p>
        </p:txBody>
      </p:sp>
      <p:sp>
        <p:nvSpPr>
          <p:cNvPr id="933" name="直线"/>
          <p:cNvSpPr/>
          <p:nvPr/>
        </p:nvSpPr>
        <p:spPr>
          <a:xfrm>
            <a:off x="3234689" y="6172200"/>
            <a:ext cx="453388" cy="0"/>
          </a:xfrm>
          <a:prstGeom prst="line">
            <a:avLst/>
          </a:prstGeom>
          <a:noFill/>
          <a:ln w="6350" cap="flat" cmpd="sng">
            <a:solidFill>
              <a:srgbClr val="95A5A6"/>
            </a:solidFill>
            <a:prstDash val="dash"/>
            <a:round/>
            <a:tailEnd type="oval" w="med" len="med"/>
          </a:ln>
        </p:spPr>
        <p:txBody>
          <a:bodyPr rtlCol="0" anchor="ctr"/>
          <a:lstStyle/>
          <a:p>
            <a:pPr algn="ctr"/>
          </a:p>
        </p:txBody>
      </p:sp>
      <p:sp>
        <p:nvSpPr>
          <p:cNvPr id="934" name="直线"/>
          <p:cNvSpPr/>
          <p:nvPr/>
        </p:nvSpPr>
        <p:spPr>
          <a:xfrm>
            <a:off x="4413250" y="4970144"/>
            <a:ext cx="7620" cy="541019"/>
          </a:xfrm>
          <a:prstGeom prst="line">
            <a:avLst/>
          </a:prstGeom>
          <a:noFill/>
          <a:ln w="3175" cap="flat" cmpd="sng">
            <a:solidFill>
              <a:srgbClr val="95A5A6"/>
            </a:solidFill>
            <a:prstDash val="dash"/>
            <a:round/>
          </a:ln>
        </p:spPr>
        <p:txBody>
          <a:bodyPr rtlCol="0" anchor="ctr"/>
          <a:lstStyle/>
          <a:p>
            <a:pPr algn="ctr"/>
          </a:p>
        </p:txBody>
      </p:sp>
      <p:sp>
        <p:nvSpPr>
          <p:cNvPr id="935" name="直线"/>
          <p:cNvSpPr/>
          <p:nvPr/>
        </p:nvSpPr>
        <p:spPr>
          <a:xfrm>
            <a:off x="4420235" y="4970144"/>
            <a:ext cx="744854" cy="0"/>
          </a:xfrm>
          <a:prstGeom prst="line">
            <a:avLst/>
          </a:prstGeom>
          <a:noFill/>
          <a:ln w="6350" cap="flat" cmpd="sng">
            <a:solidFill>
              <a:srgbClr val="95A5A6"/>
            </a:solidFill>
            <a:prstDash val="dash"/>
            <a:round/>
            <a:tailEnd type="oval" w="med" len="med"/>
          </a:ln>
        </p:spPr>
        <p:txBody>
          <a:bodyPr rtlCol="0" anchor="ctr"/>
          <a:lstStyle/>
          <a:p>
            <a:pPr algn="ctr"/>
          </a:p>
        </p:txBody>
      </p:sp>
      <p:sp>
        <p:nvSpPr>
          <p:cNvPr id="936" name="矩形"/>
          <p:cNvSpPr/>
          <p:nvPr/>
        </p:nvSpPr>
        <p:spPr>
          <a:xfrm>
            <a:off x="5262245" y="4820920"/>
            <a:ext cx="874393" cy="354965"/>
          </a:xfrm>
          <a:prstGeom prst="rect">
            <a:avLst/>
          </a:prstGeom>
          <a:noFill/>
          <a:ln w="9525" cap="flat" cmpd="sng">
            <a:noFill/>
            <a:prstDash val="solid"/>
            <a:miter/>
          </a:ln>
        </p:spPr>
        <p:txBody>
          <a:bodyPr vert="horz" wrap="none" lIns="91440" tIns="45720" rIns="91440" bIns="45720" anchor="t" anchorCtr="0"/>
          <a:lstStyle/>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资格审查</a:t>
            </a:r>
            <a:endPar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937" name="直线"/>
          <p:cNvSpPr/>
          <p:nvPr/>
        </p:nvSpPr>
        <p:spPr>
          <a:xfrm>
            <a:off x="6240780" y="5633718"/>
            <a:ext cx="7619" cy="186055"/>
          </a:xfrm>
          <a:prstGeom prst="line">
            <a:avLst/>
          </a:prstGeom>
          <a:noFill/>
          <a:ln w="3175" cap="flat" cmpd="sng">
            <a:solidFill>
              <a:srgbClr val="95A5A6"/>
            </a:solidFill>
            <a:prstDash val="dash"/>
            <a:round/>
            <a:tailEnd type="oval" w="med" len="med"/>
          </a:ln>
        </p:spPr>
        <p:txBody>
          <a:bodyPr rtlCol="0" anchor="ctr"/>
          <a:lstStyle/>
          <a:p>
            <a:pPr algn="ctr"/>
          </a:p>
        </p:txBody>
      </p:sp>
      <p:sp>
        <p:nvSpPr>
          <p:cNvPr id="938" name="直线"/>
          <p:cNvSpPr/>
          <p:nvPr/>
        </p:nvSpPr>
        <p:spPr>
          <a:xfrm>
            <a:off x="7502525" y="4946015"/>
            <a:ext cx="7619" cy="541019"/>
          </a:xfrm>
          <a:prstGeom prst="line">
            <a:avLst/>
          </a:prstGeom>
          <a:noFill/>
          <a:ln w="3175" cap="flat" cmpd="sng">
            <a:solidFill>
              <a:srgbClr val="95A5A6"/>
            </a:solidFill>
            <a:prstDash val="dash"/>
            <a:round/>
          </a:ln>
        </p:spPr>
        <p:txBody>
          <a:bodyPr rtlCol="0" anchor="ctr"/>
          <a:lstStyle/>
          <a:p>
            <a:pPr algn="ctr"/>
          </a:p>
        </p:txBody>
      </p:sp>
      <p:sp>
        <p:nvSpPr>
          <p:cNvPr id="939" name="直线"/>
          <p:cNvSpPr/>
          <p:nvPr/>
        </p:nvSpPr>
        <p:spPr>
          <a:xfrm>
            <a:off x="7500620" y="4932680"/>
            <a:ext cx="744854" cy="0"/>
          </a:xfrm>
          <a:prstGeom prst="line">
            <a:avLst/>
          </a:prstGeom>
          <a:noFill/>
          <a:ln w="6350" cap="flat" cmpd="sng">
            <a:solidFill>
              <a:srgbClr val="95A5A6"/>
            </a:solidFill>
            <a:prstDash val="dash"/>
            <a:round/>
            <a:tailEnd type="oval" w="med" len="med"/>
          </a:ln>
        </p:spPr>
        <p:txBody>
          <a:bodyPr rtlCol="0" anchor="ctr"/>
          <a:lstStyle/>
          <a:p>
            <a:pPr algn="ctr"/>
          </a:p>
        </p:txBody>
      </p:sp>
      <p:sp>
        <p:nvSpPr>
          <p:cNvPr id="940" name="矩形"/>
          <p:cNvSpPr/>
          <p:nvPr/>
        </p:nvSpPr>
        <p:spPr>
          <a:xfrm>
            <a:off x="8401685" y="4780915"/>
            <a:ext cx="874393" cy="354964"/>
          </a:xfrm>
          <a:prstGeom prst="rect">
            <a:avLst/>
          </a:prstGeom>
          <a:noFill/>
          <a:ln w="9525" cap="flat" cmpd="sng">
            <a:noFill/>
            <a:prstDash val="solid"/>
            <a:miter/>
          </a:ln>
        </p:spPr>
        <p:txBody>
          <a:bodyPr vert="horz" wrap="none" lIns="91440" tIns="45720" rIns="91440" bIns="45720" anchor="t" anchorCtr="0"/>
          <a:lstStyle/>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公开面试</a:t>
            </a:r>
            <a:endPar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941" name="直线"/>
          <p:cNvSpPr/>
          <p:nvPr/>
        </p:nvSpPr>
        <p:spPr>
          <a:xfrm flipH="1">
            <a:off x="8524240" y="5643245"/>
            <a:ext cx="7619" cy="698500"/>
          </a:xfrm>
          <a:prstGeom prst="line">
            <a:avLst/>
          </a:prstGeom>
          <a:noFill/>
          <a:ln w="3175" cap="flat" cmpd="sng">
            <a:solidFill>
              <a:srgbClr val="95A5A6"/>
            </a:solidFill>
            <a:prstDash val="dash"/>
            <a:round/>
            <a:tailEnd type="oval" w="med" len="med"/>
          </a:ln>
        </p:spPr>
        <p:txBody>
          <a:bodyPr rtlCol="0" anchor="ctr"/>
          <a:lstStyle/>
          <a:p>
            <a:pPr algn="ctr"/>
          </a:p>
        </p:txBody>
      </p:sp>
      <p:sp>
        <p:nvSpPr>
          <p:cNvPr id="942" name="直线"/>
          <p:cNvSpPr/>
          <p:nvPr/>
        </p:nvSpPr>
        <p:spPr>
          <a:xfrm>
            <a:off x="12264390" y="5635625"/>
            <a:ext cx="7620" cy="541019"/>
          </a:xfrm>
          <a:prstGeom prst="line">
            <a:avLst/>
          </a:prstGeom>
          <a:noFill/>
          <a:ln w="3175" cap="flat" cmpd="sng">
            <a:solidFill>
              <a:srgbClr val="95A5A6"/>
            </a:solidFill>
            <a:prstDash val="dash"/>
            <a:round/>
          </a:ln>
        </p:spPr>
        <p:txBody>
          <a:bodyPr rtlCol="0" anchor="ctr"/>
          <a:lstStyle/>
          <a:p>
            <a:pPr algn="ctr"/>
          </a:p>
        </p:txBody>
      </p:sp>
      <p:sp>
        <p:nvSpPr>
          <p:cNvPr id="943" name="直线"/>
          <p:cNvSpPr/>
          <p:nvPr/>
        </p:nvSpPr>
        <p:spPr>
          <a:xfrm>
            <a:off x="11496041" y="6172200"/>
            <a:ext cx="744852" cy="0"/>
          </a:xfrm>
          <a:prstGeom prst="line">
            <a:avLst/>
          </a:prstGeom>
          <a:noFill/>
          <a:ln w="6350" cap="flat" cmpd="sng">
            <a:solidFill>
              <a:srgbClr val="95A5A6"/>
            </a:solidFill>
            <a:prstDash val="dash"/>
            <a:round/>
            <a:headEnd type="oval" w="med" len="med"/>
          </a:ln>
        </p:spPr>
        <p:txBody>
          <a:bodyPr rtlCol="0" anchor="ctr"/>
          <a:lstStyle/>
          <a:p>
            <a:pPr algn="ctr"/>
          </a:p>
        </p:txBody>
      </p:sp>
      <p:sp>
        <p:nvSpPr>
          <p:cNvPr id="944" name="直线"/>
          <p:cNvSpPr/>
          <p:nvPr/>
        </p:nvSpPr>
        <p:spPr>
          <a:xfrm>
            <a:off x="10412095" y="5319395"/>
            <a:ext cx="7620" cy="186055"/>
          </a:xfrm>
          <a:prstGeom prst="line">
            <a:avLst/>
          </a:prstGeom>
          <a:noFill/>
          <a:ln w="3175" cap="flat" cmpd="sng">
            <a:solidFill>
              <a:srgbClr val="95A5A6"/>
            </a:solidFill>
            <a:prstDash val="dash"/>
            <a:round/>
            <a:headEnd type="oval" w="med" len="med"/>
          </a:ln>
        </p:spPr>
        <p:txBody>
          <a:bodyPr rtlCol="0" anchor="ctr"/>
          <a:lstStyle/>
          <a:p>
            <a:pPr algn="ctr"/>
          </a:p>
        </p:txBody>
      </p:sp>
      <p:sp>
        <p:nvSpPr>
          <p:cNvPr id="945" name="矩形"/>
          <p:cNvSpPr/>
          <p:nvPr/>
        </p:nvSpPr>
        <p:spPr>
          <a:xfrm>
            <a:off x="9955530" y="4970144"/>
            <a:ext cx="874392" cy="354964"/>
          </a:xfrm>
          <a:prstGeom prst="rect">
            <a:avLst/>
          </a:prstGeom>
          <a:noFill/>
          <a:ln w="9525" cap="flat" cmpd="sng">
            <a:noFill/>
            <a:prstDash val="solid"/>
            <a:miter/>
          </a:ln>
        </p:spPr>
        <p:txBody>
          <a:bodyPr vert="horz" wrap="none" lIns="91440" tIns="45720" rIns="91440" bIns="45720" anchor="t" anchorCtr="0"/>
          <a:lstStyle/>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行内公示</a:t>
            </a:r>
            <a:endParaRPr lang="zh-CN" altLang="en-US" sz="160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946" name="矩形"/>
          <p:cNvSpPr/>
          <p:nvPr/>
        </p:nvSpPr>
        <p:spPr>
          <a:xfrm>
            <a:off x="3893185" y="6021705"/>
            <a:ext cx="1776730" cy="367030"/>
          </a:xfrm>
          <a:prstGeom prst="rect">
            <a:avLst/>
          </a:prstGeom>
          <a:noFill/>
          <a:ln w="9525" cap="flat" cmpd="sng">
            <a:noFill/>
            <a:prstDash val="solid"/>
            <a:miter/>
          </a:ln>
        </p:spPr>
        <p:txBody>
          <a:bodyPr vert="horz" wrap="square" lIns="91440" tIns="45720" rIns="91440" bIns="45720" anchor="ctr" anchorCtr="0"/>
          <a:lstStyle/>
          <a:p>
            <a:pPr marL="0" indent="0" algn="l" defTabSz="1219200">
              <a:lnSpc>
                <a:spcPct val="100000"/>
              </a:lnSpc>
              <a:spcBef>
                <a:spcPts val="0"/>
              </a:spcBef>
              <a:spcAft>
                <a:spcPts val="0"/>
              </a:spcAft>
              <a:buNone/>
            </a:pPr>
            <a:r>
              <a:rPr lang="zh-CN" altLang="en-US" sz="1600" b="0" i="0" u="none" strike="noStrike" kern="0" cap="none" spc="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竞聘报名</a:t>
            </a:r>
            <a:endParaRPr lang="zh-CN" altLang="en-US" sz="1600" b="0" i="0" u="none" strike="noStrike" kern="0" cap="none" spc="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47" name="矩形"/>
          <p:cNvSpPr/>
          <p:nvPr/>
        </p:nvSpPr>
        <p:spPr>
          <a:xfrm>
            <a:off x="5367020" y="5868035"/>
            <a:ext cx="1776730" cy="367030"/>
          </a:xfrm>
          <a:prstGeom prst="rect">
            <a:avLst/>
          </a:prstGeom>
          <a:noFill/>
          <a:ln w="9525" cap="flat" cmpd="sng">
            <a:noFill/>
            <a:prstDash val="solid"/>
            <a:miter/>
          </a:ln>
        </p:spPr>
        <p:txBody>
          <a:bodyPr vert="horz" wrap="square" lIns="91440" tIns="45720" rIns="91440" bIns="45720" anchor="ctr" anchorCtr="0"/>
          <a:lstStyle/>
          <a:p>
            <a:pPr marL="0" indent="0" algn="ctr">
              <a:lnSpc>
                <a:spcPct val="12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方正尚酷简体" charset="-122"/>
              </a:rPr>
              <a:t>笔试组织</a:t>
            </a:r>
            <a:endParaRPr lang="zh-CN" altLang="en-US" sz="1600" b="0" i="0" u="none" strike="noStrike" kern="1200" cap="none" spc="0" baseline="0">
              <a:solidFill>
                <a:schemeClr val="tx1"/>
              </a:solidFill>
              <a:latin typeface="黑体" panose="02010609060101010101" charset="-122"/>
              <a:ea typeface="黑体" panose="02010609060101010101" charset="-122"/>
              <a:cs typeface="方正尚酷简体" charset="-122"/>
            </a:endParaRPr>
          </a:p>
        </p:txBody>
      </p:sp>
      <p:sp>
        <p:nvSpPr>
          <p:cNvPr id="948" name="矩形"/>
          <p:cNvSpPr/>
          <p:nvPr/>
        </p:nvSpPr>
        <p:spPr>
          <a:xfrm>
            <a:off x="9589135" y="5986144"/>
            <a:ext cx="1776728" cy="367030"/>
          </a:xfrm>
          <a:prstGeom prst="rect">
            <a:avLst/>
          </a:prstGeom>
          <a:noFill/>
          <a:ln w="9525" cap="flat" cmpd="sng">
            <a:noFill/>
            <a:prstDash val="solid"/>
            <a:miter/>
          </a:ln>
        </p:spPr>
        <p:txBody>
          <a:bodyPr vert="horz" wrap="square" lIns="91440" tIns="45720" rIns="91440" bIns="45720" anchor="ctr" anchorCtr="0"/>
          <a:lstStyle/>
          <a:p>
            <a:pPr marL="0" indent="0" algn="r">
              <a:lnSpc>
                <a:spcPct val="12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方正尚酷简体" charset="-122"/>
              </a:rPr>
              <a:t>正式聘任</a:t>
            </a:r>
            <a:endParaRPr lang="zh-CN" altLang="en-US" sz="1600" b="0" i="0" u="none" strike="noStrike" kern="1200" cap="none" spc="0" baseline="0">
              <a:solidFill>
                <a:schemeClr val="tx1"/>
              </a:solidFill>
              <a:latin typeface="黑体" panose="02010609060101010101" charset="-122"/>
              <a:ea typeface="黑体" panose="02010609060101010101" charset="-122"/>
              <a:cs typeface="方正尚酷简体" charset="-122"/>
            </a:endParaRPr>
          </a:p>
        </p:txBody>
      </p:sp>
      <p:sp>
        <p:nvSpPr>
          <p:cNvPr id="949" name="矩形"/>
          <p:cNvSpPr/>
          <p:nvPr/>
        </p:nvSpPr>
        <p:spPr>
          <a:xfrm>
            <a:off x="7960995" y="6483350"/>
            <a:ext cx="1179195" cy="300989"/>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0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Calibri" panose="020F0502020204030204" charset="0"/>
              </a:rPr>
              <a:t>背景调查</a:t>
            </a:r>
            <a:endPar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Calibri" panose="020F050202020403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矩形"/>
          <p:cNvSpPr/>
          <p:nvPr/>
        </p:nvSpPr>
        <p:spPr>
          <a:xfrm>
            <a:off x="6037737" y="2150288"/>
            <a:ext cx="2395537" cy="529590"/>
          </a:xfrm>
          <a:prstGeom prst="rect">
            <a:avLst/>
          </a:prstGeom>
          <a:noFill/>
          <a:ln w="9525" cap="flat" cmpd="sng">
            <a:noFill/>
            <a:prstDash val="solid"/>
            <a:miter/>
          </a:ln>
        </p:spPr>
        <p:txBody>
          <a:bodyPr vert="horz" wrap="non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Calibri" panose="020F0502020204030204" charset="0"/>
              </a:rPr>
              <a:t>人才培养体系</a:t>
            </a:r>
            <a:endParaRPr lang="zh-CN" altLang="en-US" sz="288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Calibri" panose="020F0502020204030204" charset="0"/>
            </a:endParaRPr>
          </a:p>
        </p:txBody>
      </p:sp>
      <p:sp>
        <p:nvSpPr>
          <p:cNvPr id="954" name="矩形"/>
          <p:cNvSpPr/>
          <p:nvPr/>
        </p:nvSpPr>
        <p:spPr>
          <a:xfrm>
            <a:off x="5219325" y="2793901"/>
            <a:ext cx="4606925" cy="481964"/>
          </a:xfrm>
          <a:prstGeom prst="rect">
            <a:avLst/>
          </a:prstGeom>
          <a:noFill/>
          <a:ln w="9525" cap="flat" cmpd="sng">
            <a:noFill/>
            <a:prstDash val="solid"/>
            <a:miter/>
          </a:ln>
        </p:spPr>
        <p:txBody>
          <a:bodyPr vert="horz" wrap="none" lIns="91440" tIns="45720" rIns="91440" bIns="45720" anchor="t" anchorCtr="0">
            <a:spAutoFit/>
          </a:bodyPr>
          <a:lstStyle/>
          <a:p>
            <a:pPr marL="0" indent="0" algn="l" eaLnBrk="1" fontAlgn="auto" latinLnBrk="0" hangingPunct="1">
              <a:lnSpc>
                <a:spcPct val="100000"/>
              </a:lnSpc>
              <a:spcBef>
                <a:spcPts val="0"/>
              </a:spcBef>
              <a:spcAft>
                <a:spcPts val="0"/>
              </a:spcAft>
              <a:buNone/>
            </a:pPr>
            <a:r>
              <a:rPr lang="zh-CN" altLang="en-US" sz="256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一体两翼的培训管理系统</a:t>
            </a:r>
            <a:endParaRPr lang="zh-CN" altLang="en-US" sz="256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grpSp>
        <p:nvGrpSpPr>
          <p:cNvPr id="984" name="组合"/>
          <p:cNvGrpSpPr/>
          <p:nvPr/>
        </p:nvGrpSpPr>
        <p:grpSpPr>
          <a:xfrm>
            <a:off x="423467" y="3426847"/>
            <a:ext cx="13625095" cy="3415264"/>
            <a:chOff x="423467" y="3426847"/>
            <a:chExt cx="13625095" cy="3415264"/>
          </a:xfrm>
        </p:grpSpPr>
        <p:sp>
          <p:nvSpPr>
            <p:cNvPr id="955" name="梯形"/>
            <p:cNvSpPr/>
            <p:nvPr/>
          </p:nvSpPr>
          <p:spPr>
            <a:xfrm>
              <a:off x="481430" y="4619965"/>
              <a:ext cx="5410575" cy="1871723"/>
            </a:xfrm>
            <a:prstGeom prst="trapezoid">
              <a:avLst>
                <a:gd name="adj" fmla="val 38609"/>
              </a:avLst>
            </a:prstGeom>
            <a:blipFill rotWithShape="0">
              <a:blip r:embed="rId1"/>
              <a:tile tx="0" ty="0" sx="100000" sy="100000" flip="none" algn="tl"/>
            </a:blipFill>
            <a:ln w="12700" cap="flat" cmpd="sng">
              <a:noFill/>
              <a:prstDash val="solid"/>
              <a:round/>
            </a:ln>
          </p:spPr>
          <p:txBody>
            <a:bodyPr rtlCol="0" anchor="ctr"/>
            <a:lstStyle/>
            <a:p>
              <a:pPr algn="ctr"/>
            </a:p>
          </p:txBody>
        </p:sp>
        <p:sp>
          <p:nvSpPr>
            <p:cNvPr id="956" name="梯形"/>
            <p:cNvSpPr/>
            <p:nvPr/>
          </p:nvSpPr>
          <p:spPr>
            <a:xfrm>
              <a:off x="8580023" y="4619965"/>
              <a:ext cx="5410575" cy="1871723"/>
            </a:xfrm>
            <a:prstGeom prst="trapezoid">
              <a:avLst>
                <a:gd name="adj" fmla="val 38609"/>
              </a:avLst>
            </a:prstGeom>
            <a:blipFill rotWithShape="0">
              <a:blip r:embed="rId1"/>
              <a:tile tx="0" ty="0" sx="100000" sy="100000" flip="none" algn="tl"/>
            </a:blipFill>
            <a:ln w="12700" cap="flat" cmpd="sng">
              <a:noFill/>
              <a:prstDash val="solid"/>
              <a:round/>
            </a:ln>
          </p:spPr>
          <p:txBody>
            <a:bodyPr rtlCol="0" anchor="ctr"/>
            <a:lstStyle/>
            <a:p>
              <a:pPr algn="ctr"/>
            </a:p>
          </p:txBody>
        </p:sp>
        <p:sp>
          <p:nvSpPr>
            <p:cNvPr id="957" name="梯形"/>
            <p:cNvSpPr/>
            <p:nvPr/>
          </p:nvSpPr>
          <p:spPr>
            <a:xfrm rot="10800000">
              <a:off x="5030156" y="3555475"/>
              <a:ext cx="4411718" cy="2803979"/>
            </a:xfrm>
            <a:prstGeom prst="trapezoid">
              <a:avLst>
                <a:gd name="adj" fmla="val 38627"/>
              </a:avLst>
            </a:prstGeom>
            <a:blipFill rotWithShape="0">
              <a:blip r:embed="rId1"/>
              <a:tile tx="0" ty="0" sx="100000" sy="100000" flip="none" algn="tl"/>
            </a:blipFill>
            <a:ln w="12700" cap="flat" cmpd="sng">
              <a:noFill/>
              <a:prstDash val="solid"/>
              <a:round/>
            </a:ln>
          </p:spPr>
          <p:txBody>
            <a:bodyPr rtlCol="0" anchor="ctr"/>
            <a:lstStyle/>
            <a:p>
              <a:pPr algn="ctr"/>
            </a:p>
          </p:txBody>
        </p:sp>
        <p:sp>
          <p:nvSpPr>
            <p:cNvPr id="958" name="梯形"/>
            <p:cNvSpPr/>
            <p:nvPr/>
          </p:nvSpPr>
          <p:spPr>
            <a:xfrm>
              <a:off x="423467" y="4449263"/>
              <a:ext cx="5410576" cy="1871721"/>
            </a:xfrm>
            <a:prstGeom prst="trapezoid">
              <a:avLst>
                <a:gd name="adj" fmla="val 38609"/>
              </a:avLst>
            </a:prstGeom>
            <a:solidFill>
              <a:srgbClr val="ACD9F7">
                <a:alpha val="90000"/>
              </a:srgbClr>
            </a:solidFill>
            <a:ln w="12700" cap="flat" cmpd="sng">
              <a:gradFill rotWithShape="1">
                <a:gsLst>
                  <a:gs pos="0">
                    <a:srgbClr val="FFFFFF">
                      <a:alpha val="100000"/>
                    </a:srgbClr>
                  </a:gs>
                  <a:gs pos="100000">
                    <a:srgbClr val="FFFFFF">
                      <a:alpha val="15686"/>
                    </a:srgbClr>
                  </a:gs>
                </a:gsLst>
                <a:lin ang="5400000" scaled="1"/>
              </a:gradFill>
              <a:prstDash val="solid"/>
              <a:round/>
            </a:ln>
            <a:effectLst>
              <a:outerShdw blurRad="88900" dist="38100" dir="5400000" sx="99000" sy="99000" algn="t" rotWithShape="0">
                <a:srgbClr val="000000">
                  <a:alpha val="26666"/>
                </a:srgbClr>
              </a:outerShdw>
            </a:effectLst>
          </p:spPr>
          <p:txBody>
            <a:bodyPr rtlCol="0" anchor="ctr"/>
            <a:lstStyle/>
            <a:p>
              <a:pPr algn="ctr"/>
            </a:p>
          </p:txBody>
        </p:sp>
        <p:sp>
          <p:nvSpPr>
            <p:cNvPr id="959" name="梯形"/>
            <p:cNvSpPr/>
            <p:nvPr/>
          </p:nvSpPr>
          <p:spPr>
            <a:xfrm>
              <a:off x="8637987" y="4449263"/>
              <a:ext cx="5410574" cy="1871721"/>
            </a:xfrm>
            <a:prstGeom prst="trapezoid">
              <a:avLst>
                <a:gd name="adj" fmla="val 38609"/>
              </a:avLst>
            </a:prstGeom>
            <a:solidFill>
              <a:srgbClr val="ACD9F7">
                <a:alpha val="90000"/>
              </a:srgbClr>
            </a:solidFill>
            <a:ln w="12700" cap="flat" cmpd="sng">
              <a:gradFill rotWithShape="1">
                <a:gsLst>
                  <a:gs pos="0">
                    <a:srgbClr val="FFFFFF">
                      <a:alpha val="100000"/>
                    </a:srgbClr>
                  </a:gs>
                  <a:gs pos="100000">
                    <a:srgbClr val="FFFFFF">
                      <a:alpha val="15686"/>
                    </a:srgbClr>
                  </a:gs>
                </a:gsLst>
                <a:lin ang="5400000" scaled="1"/>
              </a:gradFill>
              <a:prstDash val="solid"/>
              <a:round/>
            </a:ln>
            <a:effectLst>
              <a:outerShdw blurRad="88900" dist="38100" dir="5400000" sx="99000" sy="99000" algn="t" rotWithShape="0">
                <a:srgbClr val="000000">
                  <a:alpha val="26666"/>
                </a:srgbClr>
              </a:outerShdw>
            </a:effectLst>
          </p:spPr>
          <p:txBody>
            <a:bodyPr rtlCol="0" anchor="ctr"/>
            <a:lstStyle/>
            <a:p>
              <a:pPr algn="ctr"/>
            </a:p>
          </p:txBody>
        </p:sp>
        <p:sp>
          <p:nvSpPr>
            <p:cNvPr id="960" name="梯形"/>
            <p:cNvSpPr/>
            <p:nvPr/>
          </p:nvSpPr>
          <p:spPr>
            <a:xfrm rot="10800000">
              <a:off x="5083436" y="3426847"/>
              <a:ext cx="4305743" cy="2803979"/>
            </a:xfrm>
            <a:prstGeom prst="trapezoid">
              <a:avLst>
                <a:gd name="adj" fmla="val 38631"/>
              </a:avLst>
            </a:prstGeom>
            <a:solidFill>
              <a:srgbClr val="ACD9F7">
                <a:alpha val="80000"/>
              </a:srgbClr>
            </a:solidFill>
            <a:ln w="12700" cap="flat" cmpd="sng">
              <a:gradFill rotWithShape="1">
                <a:gsLst>
                  <a:gs pos="0">
                    <a:srgbClr val="FFFFFF">
                      <a:alpha val="100000"/>
                    </a:srgbClr>
                  </a:gs>
                  <a:gs pos="100000">
                    <a:srgbClr val="FFFFFF">
                      <a:alpha val="15686"/>
                    </a:srgbClr>
                  </a:gs>
                </a:gsLst>
                <a:lin ang="16200000" scaled="1"/>
              </a:gradFill>
              <a:prstDash val="solid"/>
              <a:round/>
            </a:ln>
            <a:effectLst>
              <a:outerShdw blurRad="88900" dist="38100" dir="5400000" sx="99000" sy="99000" algn="t" rotWithShape="0">
                <a:srgbClr val="000000">
                  <a:alpha val="26666"/>
                </a:srgbClr>
              </a:outerShdw>
            </a:effectLst>
          </p:spPr>
          <p:txBody>
            <a:bodyPr rtlCol="0" anchor="ctr"/>
            <a:lstStyle/>
            <a:p>
              <a:pPr algn="ctr"/>
            </a:p>
          </p:txBody>
        </p:sp>
        <p:sp>
          <p:nvSpPr>
            <p:cNvPr id="961" name="曲线"/>
            <p:cNvSpPr/>
            <p:nvPr/>
          </p:nvSpPr>
          <p:spPr>
            <a:xfrm>
              <a:off x="6895548" y="3597550"/>
              <a:ext cx="565590" cy="1701020"/>
            </a:xfrm>
            <a:custGeom>
              <a:avLst/>
              <a:gdLst>
                <a:gd name="T1" fmla="*/ 0 w 21600"/>
                <a:gd name="T2" fmla="*/ 0 h 21600"/>
                <a:gd name="T3" fmla="*/ 21600 w 21600"/>
                <a:gd name="T4" fmla="*/ 21600 h 21600"/>
              </a:gdLst>
              <a:ahLst/>
              <a:cxnLst/>
              <a:rect l="T1" t="T2" r="T3" b="T4"/>
              <a:pathLst>
                <a:path w="21600" h="21600">
                  <a:moveTo>
                    <a:pt x="20465" y="0"/>
                  </a:moveTo>
                  <a:lnTo>
                    <a:pt x="21600" y="306"/>
                  </a:lnTo>
                  <a:lnTo>
                    <a:pt x="21296" y="5317"/>
                  </a:lnTo>
                  <a:lnTo>
                    <a:pt x="21296" y="16046"/>
                  </a:lnTo>
                  <a:cubicBezTo>
                    <a:pt x="21299" y="16985"/>
                    <a:pt x="21315" y="17941"/>
                    <a:pt x="21342" y="18911"/>
                  </a:cubicBezTo>
                  <a:lnTo>
                    <a:pt x="21439" y="21600"/>
                  </a:lnTo>
                  <a:lnTo>
                    <a:pt x="8771" y="21600"/>
                  </a:lnTo>
                  <a:lnTo>
                    <a:pt x="8868" y="18911"/>
                  </a:lnTo>
                  <a:cubicBezTo>
                    <a:pt x="8896" y="17941"/>
                    <a:pt x="8914" y="16985"/>
                    <a:pt x="8915" y="16046"/>
                  </a:cubicBezTo>
                  <a:lnTo>
                    <a:pt x="8915" y="2673"/>
                  </a:lnTo>
                  <a:lnTo>
                    <a:pt x="0" y="3012"/>
                  </a:lnTo>
                  <a:lnTo>
                    <a:pt x="0" y="1873"/>
                  </a:lnTo>
                  <a:close/>
                </a:path>
              </a:pathLst>
            </a:custGeom>
            <a:gradFill rotWithShape="1">
              <a:gsLst>
                <a:gs pos="51000">
                  <a:srgbClr val="FFFFFF">
                    <a:alpha val="61960"/>
                  </a:srgbClr>
                </a:gs>
                <a:gs pos="100000">
                  <a:srgbClr val="FFFFFF">
                    <a:alpha val="0"/>
                  </a:srgbClr>
                </a:gs>
              </a:gsLst>
              <a:lin ang="5400000" scaled="1"/>
            </a:gradFill>
            <a:ln w="9525" cap="flat" cmpd="sng">
              <a:noFill/>
              <a:prstDash val="solid"/>
              <a:round/>
            </a:ln>
          </p:spPr>
          <p:txBody>
            <a:bodyPr rtlCol="0" anchor="ctr"/>
            <a:lstStyle/>
            <a:p>
              <a:pPr algn="ctr"/>
            </a:p>
          </p:txBody>
        </p:sp>
        <p:sp>
          <p:nvSpPr>
            <p:cNvPr id="962" name="曲线"/>
            <p:cNvSpPr/>
            <p:nvPr/>
          </p:nvSpPr>
          <p:spPr>
            <a:xfrm>
              <a:off x="3353292" y="4642205"/>
              <a:ext cx="1073800" cy="1678781"/>
            </a:xfrm>
            <a:custGeom>
              <a:avLst/>
              <a:gdLst>
                <a:gd name="T1" fmla="*/ 0 w 21600"/>
                <a:gd name="T2" fmla="*/ 0 h 21600"/>
                <a:gd name="T3" fmla="*/ 21600 w 21600"/>
                <a:gd name="T4" fmla="*/ 21600 h 21600"/>
              </a:gdLst>
              <a:ahLst/>
              <a:cxnLst/>
              <a:rect l="T1" t="T2" r="T3" b="T4"/>
              <a:pathLst>
                <a:path w="21600" h="21600">
                  <a:moveTo>
                    <a:pt x="11356" y="0"/>
                  </a:moveTo>
                  <a:cubicBezTo>
                    <a:pt x="14849" y="38"/>
                    <a:pt x="17430" y="707"/>
                    <a:pt x="19104" y="2008"/>
                  </a:cubicBezTo>
                  <a:cubicBezTo>
                    <a:pt x="20778" y="3306"/>
                    <a:pt x="21611" y="5010"/>
                    <a:pt x="21599" y="7116"/>
                  </a:cubicBezTo>
                  <a:cubicBezTo>
                    <a:pt x="21599" y="8333"/>
                    <a:pt x="21141" y="9501"/>
                    <a:pt x="20226" y="10621"/>
                  </a:cubicBezTo>
                  <a:cubicBezTo>
                    <a:pt x="19311" y="11741"/>
                    <a:pt x="17940" y="12934"/>
                    <a:pt x="16113" y="14203"/>
                  </a:cubicBezTo>
                  <a:cubicBezTo>
                    <a:pt x="14287" y="15473"/>
                    <a:pt x="12006" y="16942"/>
                    <a:pt x="9271" y="18613"/>
                  </a:cubicBezTo>
                  <a:cubicBezTo>
                    <a:pt x="8548" y="19071"/>
                    <a:pt x="7710" y="19614"/>
                    <a:pt x="6753" y="20242"/>
                  </a:cubicBezTo>
                  <a:lnTo>
                    <a:pt x="4747" y="21600"/>
                  </a:lnTo>
                  <a:lnTo>
                    <a:pt x="2223" y="21600"/>
                  </a:lnTo>
                  <a:lnTo>
                    <a:pt x="3897" y="20154"/>
                  </a:lnTo>
                  <a:cubicBezTo>
                    <a:pt x="5116" y="19085"/>
                    <a:pt x="6272" y="18062"/>
                    <a:pt x="7364" y="17084"/>
                  </a:cubicBezTo>
                  <a:cubicBezTo>
                    <a:pt x="8971" y="15681"/>
                    <a:pt x="10295" y="14435"/>
                    <a:pt x="11329" y="13345"/>
                  </a:cubicBezTo>
                  <a:cubicBezTo>
                    <a:pt x="12365" y="12254"/>
                    <a:pt x="13132" y="11193"/>
                    <a:pt x="13630" y="10161"/>
                  </a:cubicBezTo>
                  <a:cubicBezTo>
                    <a:pt x="14127" y="9129"/>
                    <a:pt x="14377" y="7998"/>
                    <a:pt x="14374" y="6769"/>
                  </a:cubicBezTo>
                  <a:cubicBezTo>
                    <a:pt x="14357" y="5030"/>
                    <a:pt x="13867" y="3668"/>
                    <a:pt x="12904" y="2683"/>
                  </a:cubicBezTo>
                  <a:cubicBezTo>
                    <a:pt x="11939" y="1696"/>
                    <a:pt x="10594" y="1194"/>
                    <a:pt x="8872" y="1176"/>
                  </a:cubicBezTo>
                  <a:cubicBezTo>
                    <a:pt x="8332" y="1170"/>
                    <a:pt x="7769" y="1217"/>
                    <a:pt x="7186" y="1314"/>
                  </a:cubicBezTo>
                  <a:lnTo>
                    <a:pt x="6209" y="4752"/>
                  </a:lnTo>
                  <a:cubicBezTo>
                    <a:pt x="5943" y="5891"/>
                    <a:pt x="5500" y="6664"/>
                    <a:pt x="4879" y="7068"/>
                  </a:cubicBezTo>
                  <a:cubicBezTo>
                    <a:pt x="4258" y="7472"/>
                    <a:pt x="3591" y="7660"/>
                    <a:pt x="2882" y="7637"/>
                  </a:cubicBezTo>
                  <a:cubicBezTo>
                    <a:pt x="2232" y="7632"/>
                    <a:pt x="1658" y="7502"/>
                    <a:pt x="1158" y="7249"/>
                  </a:cubicBezTo>
                  <a:cubicBezTo>
                    <a:pt x="659" y="6998"/>
                    <a:pt x="271" y="6652"/>
                    <a:pt x="0" y="6211"/>
                  </a:cubicBezTo>
                  <a:cubicBezTo>
                    <a:pt x="155" y="4876"/>
                    <a:pt x="754" y="3749"/>
                    <a:pt x="1799" y="2826"/>
                  </a:cubicBezTo>
                  <a:cubicBezTo>
                    <a:pt x="2844" y="1901"/>
                    <a:pt x="4196" y="1202"/>
                    <a:pt x="5857" y="722"/>
                  </a:cubicBezTo>
                  <a:cubicBezTo>
                    <a:pt x="7520" y="243"/>
                    <a:pt x="9351" y="2"/>
                    <a:pt x="11356" y="0"/>
                  </a:cubicBezTo>
                  <a:close/>
                </a:path>
              </a:pathLst>
            </a:custGeom>
            <a:gradFill rotWithShape="1">
              <a:gsLst>
                <a:gs pos="51000">
                  <a:srgbClr val="FFFFFF">
                    <a:alpha val="65882"/>
                  </a:srgbClr>
                </a:gs>
                <a:gs pos="100000">
                  <a:srgbClr val="FFFFFF">
                    <a:alpha val="0"/>
                  </a:srgbClr>
                </a:gs>
              </a:gsLst>
              <a:lin ang="5400000" scaled="1"/>
            </a:gradFill>
            <a:ln w="9525" cap="flat" cmpd="sng">
              <a:noFill/>
              <a:prstDash val="solid"/>
              <a:round/>
            </a:ln>
          </p:spPr>
          <p:txBody>
            <a:bodyPr rtlCol="0" anchor="ctr"/>
            <a:lstStyle/>
            <a:p>
              <a:pPr algn="ctr"/>
            </a:p>
          </p:txBody>
        </p:sp>
        <p:sp>
          <p:nvSpPr>
            <p:cNvPr id="963" name="曲线"/>
            <p:cNvSpPr/>
            <p:nvPr/>
          </p:nvSpPr>
          <p:spPr>
            <a:xfrm>
              <a:off x="9209432" y="4567072"/>
              <a:ext cx="1020518" cy="1754515"/>
            </a:xfrm>
            <a:custGeom>
              <a:avLst/>
              <a:gdLst>
                <a:gd name="T1" fmla="*/ 0 w 21600"/>
                <a:gd name="T2" fmla="*/ 0 h 21600"/>
                <a:gd name="T3" fmla="*/ 21600 w 21600"/>
                <a:gd name="T4" fmla="*/ 21600 h 21600"/>
              </a:gdLst>
              <a:ahLst/>
              <a:cxnLst/>
              <a:rect l="T1" t="T2" r="T3" b="T4"/>
              <a:pathLst>
                <a:path w="21600" h="21600">
                  <a:moveTo>
                    <a:pt x="2594" y="16629"/>
                  </a:moveTo>
                  <a:cubicBezTo>
                    <a:pt x="3432" y="16611"/>
                    <a:pt x="4112" y="16790"/>
                    <a:pt x="4630" y="17164"/>
                  </a:cubicBezTo>
                  <a:cubicBezTo>
                    <a:pt x="5149" y="17536"/>
                    <a:pt x="5503" y="18213"/>
                    <a:pt x="5692" y="19195"/>
                  </a:cubicBezTo>
                  <a:lnTo>
                    <a:pt x="6245" y="21600"/>
                  </a:lnTo>
                  <a:lnTo>
                    <a:pt x="2391" y="21600"/>
                  </a:lnTo>
                  <a:lnTo>
                    <a:pt x="1680" y="21114"/>
                  </a:lnTo>
                  <a:cubicBezTo>
                    <a:pt x="698" y="20281"/>
                    <a:pt x="138" y="19233"/>
                    <a:pt x="0" y="17970"/>
                  </a:cubicBezTo>
                  <a:cubicBezTo>
                    <a:pt x="222" y="17499"/>
                    <a:pt x="572" y="17156"/>
                    <a:pt x="1046" y="16944"/>
                  </a:cubicBezTo>
                  <a:cubicBezTo>
                    <a:pt x="1521" y="16730"/>
                    <a:pt x="2037" y="16625"/>
                    <a:pt x="2594" y="16629"/>
                  </a:cubicBezTo>
                  <a:close/>
                  <a:moveTo>
                    <a:pt x="10884" y="0"/>
                  </a:moveTo>
                  <a:cubicBezTo>
                    <a:pt x="14203" y="26"/>
                    <a:pt x="16666" y="522"/>
                    <a:pt x="18274" y="1485"/>
                  </a:cubicBezTo>
                  <a:cubicBezTo>
                    <a:pt x="19883" y="2447"/>
                    <a:pt x="20683" y="3708"/>
                    <a:pt x="20676" y="5274"/>
                  </a:cubicBezTo>
                  <a:cubicBezTo>
                    <a:pt x="20706" y="6660"/>
                    <a:pt x="20102" y="7859"/>
                    <a:pt x="18862" y="8866"/>
                  </a:cubicBezTo>
                  <a:cubicBezTo>
                    <a:pt x="17621" y="9874"/>
                    <a:pt x="15562" y="10593"/>
                    <a:pt x="12685" y="11027"/>
                  </a:cubicBezTo>
                  <a:cubicBezTo>
                    <a:pt x="15948" y="11398"/>
                    <a:pt x="18260" y="12114"/>
                    <a:pt x="19621" y="13175"/>
                  </a:cubicBezTo>
                  <a:cubicBezTo>
                    <a:pt x="20981" y="14236"/>
                    <a:pt x="21639" y="15557"/>
                    <a:pt x="21596" y="17137"/>
                  </a:cubicBezTo>
                  <a:cubicBezTo>
                    <a:pt x="21563" y="18985"/>
                    <a:pt x="20541" y="20463"/>
                    <a:pt x="18526" y="21571"/>
                  </a:cubicBezTo>
                  <a:lnTo>
                    <a:pt x="18462" y="21600"/>
                  </a:lnTo>
                  <a:lnTo>
                    <a:pt x="11708" y="21600"/>
                  </a:lnTo>
                  <a:lnTo>
                    <a:pt x="11955" y="21514"/>
                  </a:lnTo>
                  <a:cubicBezTo>
                    <a:pt x="12307" y="21353"/>
                    <a:pt x="12626" y="21166"/>
                    <a:pt x="12914" y="20953"/>
                  </a:cubicBezTo>
                  <a:cubicBezTo>
                    <a:pt x="14065" y="20101"/>
                    <a:pt x="14644" y="18840"/>
                    <a:pt x="14652" y="17167"/>
                  </a:cubicBezTo>
                  <a:cubicBezTo>
                    <a:pt x="14646" y="15403"/>
                    <a:pt x="14083" y="14062"/>
                    <a:pt x="12968" y="13149"/>
                  </a:cubicBezTo>
                  <a:cubicBezTo>
                    <a:pt x="11849" y="12234"/>
                    <a:pt x="10221" y="11775"/>
                    <a:pt x="8078" y="11769"/>
                  </a:cubicBezTo>
                  <a:lnTo>
                    <a:pt x="6447" y="11769"/>
                  </a:lnTo>
                  <a:lnTo>
                    <a:pt x="6447" y="10611"/>
                  </a:lnTo>
                  <a:lnTo>
                    <a:pt x="7869" y="10611"/>
                  </a:lnTo>
                  <a:cubicBezTo>
                    <a:pt x="9755" y="10617"/>
                    <a:pt x="11248" y="10200"/>
                    <a:pt x="12344" y="9362"/>
                  </a:cubicBezTo>
                  <a:cubicBezTo>
                    <a:pt x="13440" y="8523"/>
                    <a:pt x="13999" y="7218"/>
                    <a:pt x="14023" y="5451"/>
                  </a:cubicBezTo>
                  <a:cubicBezTo>
                    <a:pt x="14014" y="3974"/>
                    <a:pt x="13573" y="2865"/>
                    <a:pt x="12701" y="2124"/>
                  </a:cubicBezTo>
                  <a:cubicBezTo>
                    <a:pt x="11827" y="1380"/>
                    <a:pt x="10579" y="1010"/>
                    <a:pt x="8958" y="1008"/>
                  </a:cubicBezTo>
                  <a:cubicBezTo>
                    <a:pt x="8539" y="1008"/>
                    <a:pt x="8078" y="1039"/>
                    <a:pt x="7576" y="1098"/>
                  </a:cubicBezTo>
                  <a:lnTo>
                    <a:pt x="6781" y="3990"/>
                  </a:lnTo>
                  <a:cubicBezTo>
                    <a:pt x="6578" y="4741"/>
                    <a:pt x="6191" y="5267"/>
                    <a:pt x="5619" y="5574"/>
                  </a:cubicBezTo>
                  <a:cubicBezTo>
                    <a:pt x="5050" y="5880"/>
                    <a:pt x="4389" y="6030"/>
                    <a:pt x="3642" y="6019"/>
                  </a:cubicBezTo>
                  <a:cubicBezTo>
                    <a:pt x="3133" y="6016"/>
                    <a:pt x="2675" y="5930"/>
                    <a:pt x="2265" y="5765"/>
                  </a:cubicBezTo>
                  <a:cubicBezTo>
                    <a:pt x="1856" y="5599"/>
                    <a:pt x="1534" y="5365"/>
                    <a:pt x="1295" y="5064"/>
                  </a:cubicBezTo>
                  <a:cubicBezTo>
                    <a:pt x="1360" y="3884"/>
                    <a:pt x="1831" y="2922"/>
                    <a:pt x="2713" y="2173"/>
                  </a:cubicBezTo>
                  <a:cubicBezTo>
                    <a:pt x="3593" y="1425"/>
                    <a:pt x="4746" y="876"/>
                    <a:pt x="6175" y="522"/>
                  </a:cubicBezTo>
                  <a:cubicBezTo>
                    <a:pt x="7603" y="171"/>
                    <a:pt x="9173" y="-2"/>
                    <a:pt x="10884" y="0"/>
                  </a:cubicBezTo>
                  <a:close/>
                </a:path>
              </a:pathLst>
            </a:custGeom>
            <a:gradFill rotWithShape="1">
              <a:gsLst>
                <a:gs pos="52999">
                  <a:srgbClr val="FFFFFF">
                    <a:alpha val="72941"/>
                  </a:srgbClr>
                </a:gs>
                <a:gs pos="100000">
                  <a:srgbClr val="FFFFFF">
                    <a:alpha val="0"/>
                  </a:srgbClr>
                </a:gs>
              </a:gsLst>
              <a:lin ang="5400000" scaled="1"/>
            </a:gradFill>
            <a:ln w="9525" cap="flat" cmpd="sng">
              <a:noFill/>
              <a:prstDash val="solid"/>
              <a:round/>
            </a:ln>
          </p:spPr>
          <p:txBody>
            <a:bodyPr rtlCol="0" anchor="ctr"/>
            <a:lstStyle/>
            <a:p>
              <a:pPr algn="ctr"/>
            </a:p>
          </p:txBody>
        </p:sp>
        <p:sp>
          <p:nvSpPr>
            <p:cNvPr id="964" name="矩形"/>
            <p:cNvSpPr/>
            <p:nvPr/>
          </p:nvSpPr>
          <p:spPr>
            <a:xfrm>
              <a:off x="5551247" y="3523018"/>
              <a:ext cx="3368948" cy="1143000"/>
            </a:xfrm>
            <a:prstGeom prst="rect">
              <a:avLst/>
            </a:prstGeom>
            <a:noFill/>
            <a:ln w="9525" cap="flat" cmpd="sng">
              <a:noFill/>
              <a:prstDash val="solid"/>
              <a:miter/>
            </a:ln>
          </p:spPr>
          <p:txBody>
            <a:bodyPr vert="horz" wrap="square" lIns="0" tIns="0" rIns="0" bIns="0" anchor="t" anchorCtr="0">
              <a:spAutoFit/>
            </a:bodyPr>
            <a:lstStyle/>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集中培训跟岗学习</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业绩融合项目小组</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沙盘模拟过关演练</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人才培养测评反馈</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读书著书岗位认证</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行动学习岗位轮换</a:t>
              </a:r>
              <a:endPar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65" name="下箭头"/>
            <p:cNvSpPr/>
            <p:nvPr/>
          </p:nvSpPr>
          <p:spPr>
            <a:xfrm>
              <a:off x="6284290" y="5160927"/>
              <a:ext cx="1897010" cy="381076"/>
            </a:xfrm>
            <a:prstGeom prst="downArrow">
              <a:avLst>
                <a:gd name="adj1" fmla="val 50000"/>
                <a:gd name="adj2" fmla="val 50000"/>
              </a:avLst>
            </a:prstGeom>
            <a:gradFill rotWithShape="1">
              <a:gsLst>
                <a:gs pos="0">
                  <a:srgbClr val="E2F0D9">
                    <a:alpha val="100000"/>
                  </a:srgbClr>
                </a:gs>
                <a:gs pos="60000">
                  <a:srgbClr val="8DBF6B">
                    <a:alpha val="100000"/>
                  </a:srgbClr>
                </a:gs>
                <a:gs pos="78000">
                  <a:srgbClr val="70AD47">
                    <a:alpha val="100000"/>
                  </a:srgbClr>
                </a:gs>
                <a:gs pos="33000">
                  <a:srgbClr val="A9D18E">
                    <a:alpha val="100000"/>
                  </a:srgbClr>
                </a:gs>
                <a:gs pos="100000">
                  <a:srgbClr val="548235">
                    <a:alpha val="100000"/>
                  </a:srgbClr>
                </a:gs>
              </a:gsLst>
              <a:lin ang="10800000" scaled="1"/>
            </a:gradFill>
            <a:ln w="25400" cap="flat" cmpd="sng">
              <a:noFill/>
              <a:prstDash val="solid"/>
              <a:round/>
            </a:ln>
          </p:spPr>
          <p:txBody>
            <a:bodyPr rtlCol="0" anchor="ctr"/>
            <a:lstStyle/>
            <a:p>
              <a:pPr algn="ctr"/>
            </a:p>
          </p:txBody>
        </p:sp>
        <p:sp>
          <p:nvSpPr>
            <p:cNvPr id="966" name="矩形"/>
            <p:cNvSpPr/>
            <p:nvPr/>
          </p:nvSpPr>
          <p:spPr>
            <a:xfrm>
              <a:off x="6740977" y="5191580"/>
              <a:ext cx="964896" cy="385885"/>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92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线下</a:t>
              </a:r>
              <a:endParaRPr lang="zh-CN" altLang="en-US" sz="192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67" name="下箭头"/>
            <p:cNvSpPr/>
            <p:nvPr/>
          </p:nvSpPr>
          <p:spPr>
            <a:xfrm flipV="1">
              <a:off x="6284290" y="4728759"/>
              <a:ext cx="1897010" cy="381076"/>
            </a:xfrm>
            <a:prstGeom prst="downArrow">
              <a:avLst>
                <a:gd name="adj1" fmla="val 50000"/>
                <a:gd name="adj2" fmla="val 50000"/>
              </a:avLst>
            </a:prstGeom>
            <a:gradFill rotWithShape="1">
              <a:gsLst>
                <a:gs pos="0">
                  <a:srgbClr val="E2F0D9">
                    <a:alpha val="100000"/>
                  </a:srgbClr>
                </a:gs>
                <a:gs pos="60000">
                  <a:srgbClr val="8DBF6B">
                    <a:alpha val="100000"/>
                  </a:srgbClr>
                </a:gs>
                <a:gs pos="78000">
                  <a:srgbClr val="70AD47">
                    <a:alpha val="100000"/>
                  </a:srgbClr>
                </a:gs>
                <a:gs pos="33000">
                  <a:srgbClr val="A9D18E">
                    <a:alpha val="100000"/>
                  </a:srgbClr>
                </a:gs>
                <a:gs pos="100000">
                  <a:srgbClr val="548235">
                    <a:alpha val="100000"/>
                  </a:srgbClr>
                </a:gs>
              </a:gsLst>
              <a:lin ang="10800000" scaled="1"/>
            </a:gradFill>
            <a:ln w="25400" cap="flat" cmpd="sng">
              <a:noFill/>
              <a:prstDash val="solid"/>
              <a:round/>
            </a:ln>
          </p:spPr>
          <p:txBody>
            <a:bodyPr rtlCol="0" anchor="ctr"/>
            <a:lstStyle/>
            <a:p>
              <a:pPr algn="ctr"/>
            </a:p>
          </p:txBody>
        </p:sp>
        <p:sp>
          <p:nvSpPr>
            <p:cNvPr id="968" name="矩形"/>
            <p:cNvSpPr/>
            <p:nvPr/>
          </p:nvSpPr>
          <p:spPr>
            <a:xfrm>
              <a:off x="6047748" y="5606917"/>
              <a:ext cx="2359552" cy="662940"/>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5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图文游戏视频测试</a:t>
              </a:r>
              <a:endParaRPr lang="en-US" altLang="zh-CN"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50000"/>
                </a:lnSpc>
                <a:spcBef>
                  <a:spcPts val="0"/>
                </a:spcBef>
                <a:spcAft>
                  <a:spcPts val="0"/>
                </a:spcAft>
                <a:buNone/>
              </a:pPr>
              <a:r>
                <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rPr>
                <a:t>微课语音通关案例</a:t>
              </a:r>
              <a:endParaRPr lang="zh-CN" altLang="en-US" sz="1280" b="0" i="0" u="none" strike="noStrike" kern="0" cap="none" spc="300" baseline="0">
                <a:solidFill>
                  <a:srgbClr val="3B3838"/>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69" name="矩形"/>
            <p:cNvSpPr/>
            <p:nvPr/>
          </p:nvSpPr>
          <p:spPr>
            <a:xfrm>
              <a:off x="6824703" y="4770833"/>
              <a:ext cx="797446" cy="385884"/>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92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线上</a:t>
              </a:r>
              <a:endParaRPr lang="zh-CN" altLang="en-US" sz="192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0" name="矩形"/>
            <p:cNvSpPr/>
            <p:nvPr/>
          </p:nvSpPr>
          <p:spPr>
            <a:xfrm>
              <a:off x="3096258" y="4636796"/>
              <a:ext cx="2070902" cy="472439"/>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rPr>
                <a:t>岗前培训导师带领</a:t>
              </a:r>
              <a:endParaRPr lang="en-US" altLang="zh-CN"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rPr>
                <a:t>技能鉴定学历提升</a:t>
              </a:r>
              <a:endPar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71" name="矩形"/>
            <p:cNvSpPr/>
            <p:nvPr/>
          </p:nvSpPr>
          <p:spPr>
            <a:xfrm>
              <a:off x="2286517" y="5284746"/>
              <a:ext cx="694984" cy="510540"/>
            </a:xfrm>
            <a:prstGeom prst="rect">
              <a:avLst/>
            </a:prstGeom>
            <a:gradFill rotWithShape="1">
              <a:gsLst>
                <a:gs pos="0">
                  <a:srgbClr val="E2F0D9">
                    <a:alpha val="100000"/>
                  </a:srgbClr>
                </a:gs>
                <a:gs pos="60000">
                  <a:srgbClr val="8DBF6B">
                    <a:alpha val="100000"/>
                  </a:srgbClr>
                </a:gs>
                <a:gs pos="78000">
                  <a:srgbClr val="70AD47">
                    <a:alpha val="100000"/>
                  </a:srgbClr>
                </a:gs>
                <a:gs pos="33000">
                  <a:srgbClr val="A9D18E">
                    <a:alpha val="100000"/>
                  </a:srgbClr>
                </a:gs>
                <a:gs pos="100000">
                  <a:srgbClr val="548235">
                    <a:alpha val="100000"/>
                  </a:srgbClr>
                </a:gs>
              </a:gsLst>
              <a:lin ang="7200000" scaled="1"/>
            </a:grad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领导力</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2" name="矩形"/>
            <p:cNvSpPr/>
            <p:nvPr/>
          </p:nvSpPr>
          <p:spPr>
            <a:xfrm>
              <a:off x="3054689" y="5279938"/>
              <a:ext cx="2153456" cy="662940"/>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启航、远航、领航</a:t>
              </a:r>
              <a:endParaRPr lang="en-US" altLang="zh-CN" sz="1280" b="0" i="0" u="none" strike="noStrike" kern="0" cap="none" spc="3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人才库培养、挂职交流</a:t>
              </a:r>
              <a:endParaRPr lang="zh-CN" altLang="en-US" sz="1280" b="0" i="0" u="none" strike="noStrike" kern="0" cap="none" spc="3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3" name="矩形"/>
            <p:cNvSpPr/>
            <p:nvPr/>
          </p:nvSpPr>
          <p:spPr>
            <a:xfrm>
              <a:off x="2072226" y="5888217"/>
              <a:ext cx="1102490" cy="300989"/>
            </a:xfrm>
            <a:prstGeom prst="rect">
              <a:avLst/>
            </a:prstGeom>
            <a:gradFill rotWithShape="1">
              <a:gsLst>
                <a:gs pos="0">
                  <a:srgbClr val="E2F0D9">
                    <a:alpha val="100000"/>
                  </a:srgbClr>
                </a:gs>
                <a:gs pos="60000">
                  <a:srgbClr val="8DBF6B">
                    <a:alpha val="100000"/>
                  </a:srgbClr>
                </a:gs>
                <a:gs pos="78000">
                  <a:srgbClr val="70AD47">
                    <a:alpha val="100000"/>
                  </a:srgbClr>
                </a:gs>
                <a:gs pos="33000">
                  <a:srgbClr val="A9D18E">
                    <a:alpha val="100000"/>
                  </a:srgbClr>
                </a:gs>
                <a:gs pos="100000">
                  <a:srgbClr val="548235">
                    <a:alpha val="100000"/>
                  </a:srgbClr>
                </a:gs>
              </a:gsLst>
              <a:lin ang="7200000" scaled="1"/>
            </a:grad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专业力</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4" name="矩形"/>
            <p:cNvSpPr/>
            <p:nvPr/>
          </p:nvSpPr>
          <p:spPr>
            <a:xfrm>
              <a:off x="3326944" y="5801061"/>
              <a:ext cx="1609529" cy="472440"/>
            </a:xfrm>
            <a:prstGeom prst="rect">
              <a:avLst/>
            </a:prstGeom>
            <a:no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rPr>
                <a:t>内训师专业培训</a:t>
              </a:r>
              <a:endParaRPr lang="en-US" altLang="zh-CN"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endParaRPr>
            </a:p>
            <a:p>
              <a:pPr marL="0" indent="0" algn="ctr" eaLnBrk="1" fontAlgn="auto" latinLnBrk="0" hangingPunct="1">
                <a:lnSpc>
                  <a:spcPct val="100000"/>
                </a:lnSpc>
                <a:spcBef>
                  <a:spcPts val="0"/>
                </a:spcBef>
                <a:spcAft>
                  <a:spcPts val="0"/>
                </a:spcAft>
                <a:buNone/>
              </a:pPr>
              <a:r>
                <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rPr>
                <a:t>业务技能提升</a:t>
              </a:r>
              <a:endParaRPr lang="zh-CN" altLang="en-US" sz="1280" b="0" i="0" u="none" strike="noStrike" kern="0" cap="none" spc="300" baseline="0">
                <a:solidFill>
                  <a:schemeClr val="tx1"/>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75" name="矩形"/>
            <p:cNvSpPr/>
            <p:nvPr/>
          </p:nvSpPr>
          <p:spPr>
            <a:xfrm>
              <a:off x="2147169" y="4648817"/>
              <a:ext cx="1060920" cy="510540"/>
            </a:xfrm>
            <a:prstGeom prst="rect">
              <a:avLst/>
            </a:prstGeom>
            <a:gradFill rotWithShape="1">
              <a:gsLst>
                <a:gs pos="0">
                  <a:srgbClr val="E2F0D9">
                    <a:alpha val="100000"/>
                  </a:srgbClr>
                </a:gs>
                <a:gs pos="60000">
                  <a:srgbClr val="8DBF6B">
                    <a:alpha val="100000"/>
                  </a:srgbClr>
                </a:gs>
                <a:gs pos="78000">
                  <a:srgbClr val="70AD47">
                    <a:alpha val="100000"/>
                  </a:srgbClr>
                </a:gs>
                <a:gs pos="33000">
                  <a:srgbClr val="A9D18E">
                    <a:alpha val="100000"/>
                  </a:srgbClr>
                </a:gs>
                <a:gs pos="100000">
                  <a:srgbClr val="548235">
                    <a:alpha val="100000"/>
                  </a:srgbClr>
                </a:gs>
              </a:gsLst>
              <a:lin ang="7200000" scaled="1"/>
            </a:gradFill>
            <a:ln w="9525" cap="flat" cmpd="sng">
              <a:noFill/>
              <a:prstDash val="solid"/>
              <a:miter/>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新员工培养</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6" name="矩形"/>
            <p:cNvSpPr/>
            <p:nvPr/>
          </p:nvSpPr>
          <p:spPr>
            <a:xfrm>
              <a:off x="10560172" y="4561662"/>
              <a:ext cx="1745949" cy="300990"/>
            </a:xfrm>
            <a:prstGeom prst="rect">
              <a:avLst/>
            </a:prstGeom>
            <a:gradFill rotWithShape="1">
              <a:gsLst>
                <a:gs pos="0">
                  <a:srgbClr val="E2F0D9">
                    <a:alpha val="66666"/>
                  </a:srgbClr>
                </a:gs>
                <a:gs pos="60000">
                  <a:srgbClr val="8DBF6B">
                    <a:alpha val="100000"/>
                  </a:srgbClr>
                </a:gs>
                <a:gs pos="78000">
                  <a:srgbClr val="70AD47">
                    <a:alpha val="100000"/>
                  </a:srgbClr>
                </a:gs>
                <a:gs pos="33000">
                  <a:srgbClr val="A9D18E">
                    <a:alpha val="100000"/>
                  </a:srgbClr>
                </a:gs>
                <a:gs pos="100000">
                  <a:srgbClr val="548235">
                    <a:alpha val="16862"/>
                  </a:srgbClr>
                </a:gs>
              </a:gsLst>
              <a:lin ang="10200000" scaled="1"/>
            </a:gradFill>
            <a:ln w="9525" cap="flat" cmpd="sng">
              <a:noFill/>
              <a:prstDash val="solid"/>
              <a:round/>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线下课堂</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7" name="矩形"/>
            <p:cNvSpPr/>
            <p:nvPr/>
          </p:nvSpPr>
          <p:spPr>
            <a:xfrm>
              <a:off x="10560172" y="4927712"/>
              <a:ext cx="1745949" cy="300989"/>
            </a:xfrm>
            <a:prstGeom prst="rect">
              <a:avLst/>
            </a:prstGeom>
            <a:gradFill rotWithShape="1">
              <a:gsLst>
                <a:gs pos="0">
                  <a:srgbClr val="E2F0D9">
                    <a:alpha val="66666"/>
                  </a:srgbClr>
                </a:gs>
                <a:gs pos="60000">
                  <a:srgbClr val="8DBF6B">
                    <a:alpha val="100000"/>
                  </a:srgbClr>
                </a:gs>
                <a:gs pos="78000">
                  <a:srgbClr val="70AD47">
                    <a:alpha val="100000"/>
                  </a:srgbClr>
                </a:gs>
                <a:gs pos="33000">
                  <a:srgbClr val="A9D18E">
                    <a:alpha val="100000"/>
                  </a:srgbClr>
                </a:gs>
                <a:gs pos="100000">
                  <a:srgbClr val="548235">
                    <a:alpha val="16862"/>
                  </a:srgbClr>
                </a:gs>
              </a:gsLst>
              <a:lin ang="10200000" scaled="1"/>
            </a:gradFill>
            <a:ln w="9525" cap="flat" cmpd="sng">
              <a:noFill/>
              <a:prstDash val="solid"/>
              <a:round/>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中邮网院</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78" name="矩形"/>
            <p:cNvSpPr/>
            <p:nvPr/>
          </p:nvSpPr>
          <p:spPr>
            <a:xfrm>
              <a:off x="10578322" y="5293762"/>
              <a:ext cx="1745949" cy="300989"/>
            </a:xfrm>
            <a:prstGeom prst="rect">
              <a:avLst/>
            </a:prstGeom>
            <a:gradFill rotWithShape="1">
              <a:gsLst>
                <a:gs pos="0">
                  <a:srgbClr val="E2F0D9">
                    <a:alpha val="66666"/>
                  </a:srgbClr>
                </a:gs>
                <a:gs pos="60000">
                  <a:srgbClr val="8DBF6B">
                    <a:alpha val="100000"/>
                  </a:srgbClr>
                </a:gs>
                <a:gs pos="78000">
                  <a:srgbClr val="70AD47">
                    <a:alpha val="100000"/>
                  </a:srgbClr>
                </a:gs>
                <a:gs pos="33000">
                  <a:srgbClr val="A9D18E">
                    <a:alpha val="100000"/>
                  </a:srgbClr>
                </a:gs>
                <a:gs pos="100000">
                  <a:srgbClr val="548235">
                    <a:alpha val="16862"/>
                  </a:srgbClr>
                </a:gs>
              </a:gsLst>
              <a:lin ang="10200000" scaled="1"/>
            </a:gradFill>
            <a:ln w="9525" cap="flat" cmpd="sng">
              <a:noFill/>
              <a:prstDash val="solid"/>
              <a:round/>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en-US" altLang="zh-CN"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E</a:t>
              </a:r>
              <a:r>
                <a:rPr lang="zh-CN" altLang="en-US"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企学</a:t>
              </a:r>
              <a:endParaRPr lang="zh-CN" altLang="en-US"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79" name="矩形"/>
            <p:cNvSpPr/>
            <p:nvPr/>
          </p:nvSpPr>
          <p:spPr>
            <a:xfrm>
              <a:off x="10578322" y="5636972"/>
              <a:ext cx="1745949" cy="300989"/>
            </a:xfrm>
            <a:prstGeom prst="rect">
              <a:avLst/>
            </a:prstGeom>
            <a:gradFill rotWithShape="1">
              <a:gsLst>
                <a:gs pos="0">
                  <a:srgbClr val="E2F0D9">
                    <a:alpha val="66666"/>
                  </a:srgbClr>
                </a:gs>
                <a:gs pos="60000">
                  <a:srgbClr val="8DBF6B">
                    <a:alpha val="100000"/>
                  </a:srgbClr>
                </a:gs>
                <a:gs pos="78000">
                  <a:srgbClr val="70AD47">
                    <a:alpha val="100000"/>
                  </a:srgbClr>
                </a:gs>
                <a:gs pos="33000">
                  <a:srgbClr val="A9D18E">
                    <a:alpha val="100000"/>
                  </a:srgbClr>
                </a:gs>
                <a:gs pos="100000">
                  <a:srgbClr val="548235">
                    <a:alpha val="16862"/>
                  </a:srgbClr>
                </a:gs>
              </a:gsLst>
              <a:lin ang="10200000" scaled="1"/>
            </a:gradFill>
            <a:ln w="9525" cap="flat" cmpd="sng">
              <a:noFill/>
              <a:prstDash val="solid"/>
              <a:round/>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en-US" altLang="zh-CN"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U</a:t>
              </a:r>
              <a:r>
                <a:rPr lang="zh-CN" altLang="en-US"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课</a:t>
              </a:r>
              <a:r>
                <a:rPr lang="en-US" altLang="zh-CN"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U</a:t>
              </a:r>
              <a:r>
                <a:rPr lang="zh-CN" altLang="en-US"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rPr>
                <a:t>例</a:t>
              </a:r>
              <a:endParaRPr lang="zh-CN" altLang="en-US" sz="1440" b="0" i="0" u="none" strike="noStrike" kern="0" cap="none" spc="0" baseline="0">
                <a:solidFill>
                  <a:schemeClr val="bg1"/>
                </a:solidFill>
                <a:latin typeface="黑体" panose="02010609060101010101" charset="-122"/>
                <a:ea typeface="黑体" panose="02010609060101010101" charset="-122"/>
                <a:cs typeface="黑体" panose="02010609060101010101" charset="-122"/>
                <a:sym typeface="Calibri" panose="020F0502020204030204" charset="0"/>
              </a:endParaRPr>
            </a:p>
          </p:txBody>
        </p:sp>
        <p:sp>
          <p:nvSpPr>
            <p:cNvPr id="980" name="矩形"/>
            <p:cNvSpPr/>
            <p:nvPr/>
          </p:nvSpPr>
          <p:spPr>
            <a:xfrm>
              <a:off x="10578322" y="6003022"/>
              <a:ext cx="1745949" cy="300989"/>
            </a:xfrm>
            <a:prstGeom prst="rect">
              <a:avLst/>
            </a:prstGeom>
            <a:gradFill rotWithShape="1">
              <a:gsLst>
                <a:gs pos="0">
                  <a:srgbClr val="E2F0D9">
                    <a:alpha val="66666"/>
                  </a:srgbClr>
                </a:gs>
                <a:gs pos="60000">
                  <a:srgbClr val="8DBF6B">
                    <a:alpha val="100000"/>
                  </a:srgbClr>
                </a:gs>
                <a:gs pos="78000">
                  <a:srgbClr val="70AD47">
                    <a:alpha val="100000"/>
                  </a:srgbClr>
                </a:gs>
                <a:gs pos="33000">
                  <a:srgbClr val="A9D18E">
                    <a:alpha val="100000"/>
                  </a:srgbClr>
                </a:gs>
                <a:gs pos="100000">
                  <a:srgbClr val="548235">
                    <a:alpha val="16862"/>
                  </a:srgbClr>
                </a:gs>
              </a:gsLst>
              <a:lin ang="10200000" scaled="1"/>
            </a:gradFill>
            <a:ln w="9525" cap="flat" cmpd="sng">
              <a:noFill/>
              <a:prstDash val="solid"/>
              <a:round/>
            </a:ln>
          </p:spPr>
          <p:txBody>
            <a:bodyPr vert="horz" wrap="square" lIns="91440" tIns="45720" rIns="91440" bIns="45720" anchor="t" anchorCtr="0">
              <a:spAutoFit/>
            </a:bodyPr>
            <a:lstStyle/>
            <a:p>
              <a:pPr marL="0" indent="0" algn="ctr" eaLnBrk="1" fontAlgn="auto" latinLnBrk="0" hangingPunct="1">
                <a:lnSpc>
                  <a:spcPct val="100000"/>
                </a:lnSpc>
                <a:spcBef>
                  <a:spcPts val="0"/>
                </a:spcBef>
                <a:spcAft>
                  <a:spcPts val="0"/>
                </a:spcAft>
                <a:buNone/>
              </a:pPr>
              <a:r>
                <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rPr>
                <a:t>直播</a:t>
              </a:r>
              <a:endParaRPr lang="zh-CN" altLang="en-US" sz="1440" b="0" i="0" u="none" strike="noStrike" kern="0" cap="none" spc="0" baseline="0">
                <a:solidFill>
                  <a:schemeClr val="bg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81" name="矩形"/>
            <p:cNvSpPr/>
            <p:nvPr/>
          </p:nvSpPr>
          <p:spPr>
            <a:xfrm>
              <a:off x="2823418" y="4055562"/>
              <a:ext cx="2303930" cy="435772"/>
            </a:xfrm>
            <a:prstGeom prst="rect">
              <a:avLst/>
            </a:prstGeom>
            <a:noFill/>
            <a:ln w="9525" cap="flat" cmpd="sng">
              <a:noFill/>
              <a:prstDash val="solid"/>
              <a:miter/>
            </a:ln>
          </p:spPr>
          <p:txBody>
            <a:bodyPr vert="horz" wrap="square" lIns="91440" tIns="45720" rIns="91440" bIns="45720" anchor="t" anchorCtr="0">
              <a:spAutoFit/>
            </a:bodyPr>
            <a:lstStyle/>
            <a:p>
              <a:pPr marL="0" indent="0" algn="l" fontAlgn="auto">
                <a:lnSpc>
                  <a:spcPct val="100000"/>
                </a:lnSpc>
                <a:spcBef>
                  <a:spcPts val="0"/>
                </a:spcBef>
                <a:spcAft>
                  <a:spcPts val="0"/>
                </a:spcAft>
                <a:buNone/>
              </a:pPr>
              <a:r>
                <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职业能力</a:t>
              </a:r>
              <a:endPar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82" name="矩形"/>
            <p:cNvSpPr/>
            <p:nvPr/>
          </p:nvSpPr>
          <p:spPr>
            <a:xfrm>
              <a:off x="10357591" y="4009281"/>
              <a:ext cx="2303930" cy="435774"/>
            </a:xfrm>
            <a:prstGeom prst="rect">
              <a:avLst/>
            </a:prstGeom>
            <a:noFill/>
            <a:ln w="9525" cap="flat" cmpd="sng">
              <a:noFill/>
              <a:prstDash val="solid"/>
              <a:miter/>
            </a:ln>
          </p:spPr>
          <p:txBody>
            <a:bodyPr vert="horz" wrap="square" lIns="91440" tIns="45720" rIns="91440" bIns="45720" anchor="t" anchorCtr="0">
              <a:spAutoFit/>
            </a:bodyPr>
            <a:lstStyle/>
            <a:p>
              <a:pPr marL="0" indent="0" algn="l" eaLnBrk="1" fontAlgn="auto" latinLnBrk="0" hangingPunct="1">
                <a:lnSpc>
                  <a:spcPct val="100000"/>
                </a:lnSpc>
                <a:spcBef>
                  <a:spcPts val="0"/>
                </a:spcBef>
                <a:spcAft>
                  <a:spcPts val="0"/>
                </a:spcAft>
                <a:buNone/>
              </a:pPr>
              <a:r>
                <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学习通道</a:t>
              </a:r>
              <a:endPar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sp>
          <p:nvSpPr>
            <p:cNvPr id="983" name="矩形"/>
            <p:cNvSpPr/>
            <p:nvPr/>
          </p:nvSpPr>
          <p:spPr>
            <a:xfrm>
              <a:off x="6064143" y="6406338"/>
              <a:ext cx="2844926" cy="435773"/>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rPr>
                <a:t>混合式学习</a:t>
              </a:r>
              <a:endParaRPr lang="zh-CN" altLang="en-US" sz="2240" b="0" i="0" u="none" strike="noStrike" kern="0" cap="none" spc="600" baseline="0">
                <a:solidFill>
                  <a:schemeClr val="tx1"/>
                </a:solidFill>
                <a:latin typeface="黑体" panose="02010609060101010101" charset="-122"/>
                <a:ea typeface="黑体" panose="02010609060101010101" charset="-122"/>
                <a:cs typeface="微软雅黑" panose="020B0503020204020204" charset="-122"/>
                <a:sym typeface="Calibri" panose="020F0502020204030204" charset="0"/>
              </a:endParaRPr>
            </a:p>
          </p:txBody>
        </p:sp>
      </p:grpSp>
      <p:pic>
        <p:nvPicPr>
          <p:cNvPr id="985"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986" name="矩形"/>
          <p:cNvSpPr/>
          <p:nvPr/>
        </p:nvSpPr>
        <p:spPr>
          <a:xfrm>
            <a:off x="1103630" y="443230"/>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专业能力培养</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组合"/>
          <p:cNvGrpSpPr/>
          <p:nvPr/>
        </p:nvGrpSpPr>
        <p:grpSpPr>
          <a:xfrm>
            <a:off x="8114883" y="1713126"/>
            <a:ext cx="2492394" cy="428227"/>
            <a:chOff x="8114883" y="1713126"/>
            <a:chExt cx="2492394" cy="428227"/>
          </a:xfrm>
        </p:grpSpPr>
        <p:sp>
          <p:nvSpPr>
            <p:cNvPr id="140" name="直线"/>
            <p:cNvSpPr/>
            <p:nvPr/>
          </p:nvSpPr>
          <p:spPr>
            <a:xfrm>
              <a:off x="9310334" y="2141352"/>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141" name="直线"/>
            <p:cNvSpPr/>
            <p:nvPr/>
          </p:nvSpPr>
          <p:spPr>
            <a:xfrm>
              <a:off x="8114883" y="1713126"/>
              <a:ext cx="166900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42" name="直线"/>
            <p:cNvSpPr/>
            <p:nvPr/>
          </p:nvSpPr>
          <p:spPr>
            <a:xfrm>
              <a:off x="9309697" y="1933364"/>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43" name="曲线"/>
            <p:cNvSpPr/>
            <p:nvPr/>
          </p:nvSpPr>
          <p:spPr>
            <a:xfrm flipH="1">
              <a:off x="9675771" y="1713126"/>
              <a:ext cx="110118" cy="220236"/>
            </a:xfrm>
            <a:custGeom>
              <a:avLst/>
              <a:gdLst>
                <a:gd name="T1" fmla="*/ 0 w 21600"/>
                <a:gd name="T2" fmla="*/ 0 h 21600"/>
                <a:gd name="T3" fmla="*/ 21600 w 21600"/>
                <a:gd name="T4" fmla="*/ 21600 h 21600"/>
              </a:gdLst>
              <a:ahLst/>
              <a:cxnLst/>
              <a:rect l="T1" t="T2" r="T3" b="T4"/>
              <a:pathLst>
                <a:path w="21600" h="21600">
                  <a:moveTo>
                    <a:pt x="21599" y="21600"/>
                  </a:moveTo>
                  <a:cubicBezTo>
                    <a:pt x="9670" y="21600"/>
                    <a:pt x="0" y="16764"/>
                    <a:pt x="0" y="10800"/>
                  </a:cubicBezTo>
                  <a:cubicBezTo>
                    <a:pt x="0" y="4835"/>
                    <a:pt x="9670"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144" name="曲线"/>
            <p:cNvSpPr/>
            <p:nvPr/>
          </p:nvSpPr>
          <p:spPr>
            <a:xfrm flipH="1">
              <a:off x="9783891" y="1713126"/>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45" name="曲线"/>
            <p:cNvSpPr/>
            <p:nvPr/>
          </p:nvSpPr>
          <p:spPr>
            <a:xfrm flipH="1">
              <a:off x="9205702" y="1933364"/>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2" y="8770"/>
                    <a:pt x="22567" y="12896"/>
                    <a:pt x="18623" y="16237"/>
                  </a:cubicBezTo>
                  <a:cubicBezTo>
                    <a:pt x="14679" y="19578"/>
                    <a:pt x="7419"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146" name="曲线"/>
            <p:cNvSpPr/>
            <p:nvPr/>
          </p:nvSpPr>
          <p:spPr>
            <a:xfrm flipH="1">
              <a:off x="9316222" y="1933364"/>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7" y="16237"/>
                  </a:cubicBezTo>
                  <a:cubicBezTo>
                    <a:pt x="14643" y="19578"/>
                    <a:pt x="7347" y="21623"/>
                    <a:pt x="-525" y="21598"/>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155" name="组合"/>
          <p:cNvGrpSpPr/>
          <p:nvPr/>
        </p:nvGrpSpPr>
        <p:grpSpPr>
          <a:xfrm flipH="1">
            <a:off x="8054873" y="2251474"/>
            <a:ext cx="2492393" cy="428228"/>
            <a:chOff x="8054873" y="2251474"/>
            <a:chExt cx="2492393" cy="428228"/>
          </a:xfrm>
        </p:grpSpPr>
        <p:sp>
          <p:nvSpPr>
            <p:cNvPr id="148" name="直线"/>
            <p:cNvSpPr/>
            <p:nvPr/>
          </p:nvSpPr>
          <p:spPr>
            <a:xfrm>
              <a:off x="9250324" y="2679700"/>
              <a:ext cx="129694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149" name="直线"/>
            <p:cNvSpPr/>
            <p:nvPr/>
          </p:nvSpPr>
          <p:spPr>
            <a:xfrm>
              <a:off x="8054872" y="2251474"/>
              <a:ext cx="166900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50" name="直线"/>
            <p:cNvSpPr/>
            <p:nvPr/>
          </p:nvSpPr>
          <p:spPr>
            <a:xfrm>
              <a:off x="9249686" y="2471711"/>
              <a:ext cx="47419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51" name="曲线"/>
            <p:cNvSpPr/>
            <p:nvPr/>
          </p:nvSpPr>
          <p:spPr>
            <a:xfrm flipH="1">
              <a:off x="9615761" y="2251474"/>
              <a:ext cx="110118"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52" name="曲线"/>
            <p:cNvSpPr/>
            <p:nvPr/>
          </p:nvSpPr>
          <p:spPr>
            <a:xfrm flipH="1">
              <a:off x="9723879" y="2251474"/>
              <a:ext cx="110119" cy="220236"/>
            </a:xfrm>
            <a:custGeom>
              <a:avLst/>
              <a:gdLst>
                <a:gd name="T1" fmla="*/ 0 w 21600"/>
                <a:gd name="T2" fmla="*/ 0 h 21600"/>
                <a:gd name="T3" fmla="*/ 21600 w 21600"/>
                <a:gd name="T4" fmla="*/ 21600 h 21600"/>
              </a:gdLst>
              <a:ahLst/>
              <a:cxnLst/>
              <a:rect l="T1" t="T2" r="T3" b="T4"/>
              <a:pathLst>
                <a:path w="21600" h="21600">
                  <a:moveTo>
                    <a:pt x="21599" y="21600"/>
                  </a:moveTo>
                  <a:cubicBezTo>
                    <a:pt x="9669" y="21600"/>
                    <a:pt x="0" y="16764"/>
                    <a:pt x="0" y="10800"/>
                  </a:cubicBezTo>
                  <a:cubicBezTo>
                    <a:pt x="0" y="4835"/>
                    <a:pt x="9669"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153" name="曲线"/>
            <p:cNvSpPr/>
            <p:nvPr/>
          </p:nvSpPr>
          <p:spPr>
            <a:xfrm flipH="1">
              <a:off x="9145691" y="2471711"/>
              <a:ext cx="102675"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7" y="2065"/>
                    <a:pt x="18690" y="5419"/>
                  </a:cubicBezTo>
                  <a:cubicBezTo>
                    <a:pt x="22592" y="8771"/>
                    <a:pt x="22567" y="12896"/>
                    <a:pt x="18622" y="16238"/>
                  </a:cubicBezTo>
                  <a:cubicBezTo>
                    <a:pt x="14680" y="19577"/>
                    <a:pt x="7420"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154" name="曲线"/>
            <p:cNvSpPr/>
            <p:nvPr/>
          </p:nvSpPr>
          <p:spPr>
            <a:xfrm flipH="1">
              <a:off x="9256213" y="2471711"/>
              <a:ext cx="102148" cy="207989"/>
            </a:xfrm>
            <a:custGeom>
              <a:avLst/>
              <a:gdLst>
                <a:gd name="T1" fmla="*/ 0 w 21600"/>
                <a:gd name="T2" fmla="*/ 0 h 21600"/>
                <a:gd name="T3" fmla="*/ 21600 w 21600"/>
                <a:gd name="T4" fmla="*/ 21600 h 21600"/>
              </a:gdLst>
              <a:ahLst/>
              <a:cxnLst/>
              <a:rect l="T1" t="T2" r="T3" b="T4"/>
              <a:pathLst>
                <a:path w="21600" h="21600">
                  <a:moveTo>
                    <a:pt x="-389" y="0"/>
                  </a:moveTo>
                  <a:cubicBezTo>
                    <a:pt x="7481" y="0"/>
                    <a:pt x="14752" y="2065"/>
                    <a:pt x="18675" y="5419"/>
                  </a:cubicBezTo>
                  <a:cubicBezTo>
                    <a:pt x="22598" y="8771"/>
                    <a:pt x="22572" y="12896"/>
                    <a:pt x="18608" y="16238"/>
                  </a:cubicBezTo>
                  <a:cubicBezTo>
                    <a:pt x="14644" y="19577"/>
                    <a:pt x="7346" y="21623"/>
                    <a:pt x="-525" y="21598"/>
                  </a:cubicBezTo>
                </a:path>
              </a:pathLst>
            </a:custGeom>
            <a:noFill/>
            <a:ln w="12700" cap="flat" cmpd="sng">
              <a:solidFill>
                <a:srgbClr val="5B9BD5">
                  <a:alpha val="50000"/>
                </a:srgbClr>
              </a:solidFill>
              <a:prstDash val="solid"/>
              <a:round/>
            </a:ln>
          </p:spPr>
          <p:txBody>
            <a:bodyPr rtlCol="0" anchor="ctr"/>
            <a:lstStyle/>
            <a:p>
              <a:pPr algn="ctr"/>
            </a:p>
          </p:txBody>
        </p:sp>
      </p:grpSp>
      <p:pic>
        <p:nvPicPr>
          <p:cNvPr id="156" name="图片"/>
          <p:cNvPicPr>
            <a:picLocks noChangeAspect="1"/>
          </p:cNvPicPr>
          <p:nvPr/>
        </p:nvPicPr>
        <p:blipFill>
          <a:blip r:embed="rId1" cstate="print">
            <a:alphaModFix amt="20000"/>
          </a:blip>
          <a:srcRect l="27167"/>
          <a:stretch>
            <a:fillRect/>
          </a:stretch>
        </p:blipFill>
        <p:spPr>
          <a:xfrm>
            <a:off x="74295" y="125729"/>
            <a:ext cx="8040370" cy="4581525"/>
          </a:xfrm>
          <a:prstGeom prst="rect">
            <a:avLst/>
          </a:prstGeom>
          <a:noFill/>
          <a:ln w="9525" cap="flat" cmpd="sng">
            <a:noFill/>
            <a:prstDash val="solid"/>
            <a:miter/>
          </a:ln>
        </p:spPr>
      </p:pic>
      <p:pic>
        <p:nvPicPr>
          <p:cNvPr id="157" name="图片"/>
          <p:cNvPicPr>
            <a:picLocks noChangeAspect="1"/>
          </p:cNvPicPr>
          <p:nvPr/>
        </p:nvPicPr>
        <p:blipFill>
          <a:blip r:embed="rId2" cstate="print">
            <a:alphaModFix amt="20000"/>
          </a:blip>
          <a:srcRect b="28043"/>
          <a:stretch>
            <a:fillRect/>
          </a:stretch>
        </p:blipFill>
        <p:spPr>
          <a:xfrm>
            <a:off x="74295" y="1000124"/>
            <a:ext cx="14291944" cy="6198235"/>
          </a:xfrm>
          <a:prstGeom prst="rect">
            <a:avLst/>
          </a:prstGeom>
          <a:noFill/>
          <a:ln w="9525" cap="flat" cmpd="sng">
            <a:noFill/>
            <a:prstDash val="solid"/>
            <a:miter/>
          </a:ln>
        </p:spPr>
      </p:pic>
      <p:sp>
        <p:nvSpPr>
          <p:cNvPr id="158" name="曲线"/>
          <p:cNvSpPr/>
          <p:nvPr/>
        </p:nvSpPr>
        <p:spPr>
          <a:xfrm>
            <a:off x="7913791" y="3732253"/>
            <a:ext cx="1049285" cy="1012812"/>
          </a:xfrm>
          <a:custGeom>
            <a:avLst/>
            <a:gdLst>
              <a:gd name="T1" fmla="*/ 0 w 21600"/>
              <a:gd name="T2" fmla="*/ 0 h 21600"/>
              <a:gd name="T3" fmla="*/ 21600 w 21600"/>
              <a:gd name="T4" fmla="*/ 21600 h 21600"/>
            </a:gdLst>
            <a:ahLst/>
            <a:cxnLst/>
            <a:rect l="T1" t="T2" r="T3" b="T4"/>
            <a:pathLst>
              <a:path w="21600" h="21600">
                <a:moveTo>
                  <a:pt x="21600" y="10311"/>
                </a:moveTo>
                <a:cubicBezTo>
                  <a:pt x="21582" y="10002"/>
                  <a:pt x="21565" y="9695"/>
                  <a:pt x="21550" y="9403"/>
                </a:cubicBezTo>
                <a:cubicBezTo>
                  <a:pt x="21550" y="9335"/>
                  <a:pt x="21532" y="9249"/>
                  <a:pt x="21532" y="9180"/>
                </a:cubicBezTo>
                <a:cubicBezTo>
                  <a:pt x="21516" y="9112"/>
                  <a:pt x="21516" y="9044"/>
                  <a:pt x="21500" y="8974"/>
                </a:cubicBezTo>
                <a:cubicBezTo>
                  <a:pt x="21484" y="8838"/>
                  <a:pt x="21466" y="8700"/>
                  <a:pt x="21451" y="8564"/>
                </a:cubicBezTo>
                <a:cubicBezTo>
                  <a:pt x="21385" y="8460"/>
                  <a:pt x="21400" y="8049"/>
                  <a:pt x="21269" y="7965"/>
                </a:cubicBezTo>
                <a:cubicBezTo>
                  <a:pt x="21269" y="7809"/>
                  <a:pt x="21252" y="7741"/>
                  <a:pt x="21186" y="7605"/>
                </a:cubicBezTo>
                <a:cubicBezTo>
                  <a:pt x="21284" y="7638"/>
                  <a:pt x="21153" y="7434"/>
                  <a:pt x="21219" y="7451"/>
                </a:cubicBezTo>
                <a:cubicBezTo>
                  <a:pt x="21153" y="7330"/>
                  <a:pt x="21186" y="7160"/>
                  <a:pt x="21120" y="7125"/>
                </a:cubicBezTo>
                <a:cubicBezTo>
                  <a:pt x="21153" y="7296"/>
                  <a:pt x="21219" y="7398"/>
                  <a:pt x="21169" y="7468"/>
                </a:cubicBezTo>
                <a:cubicBezTo>
                  <a:pt x="21136" y="7296"/>
                  <a:pt x="21070" y="7142"/>
                  <a:pt x="21087" y="7022"/>
                </a:cubicBezTo>
                <a:cubicBezTo>
                  <a:pt x="21037" y="6902"/>
                  <a:pt x="20904" y="6679"/>
                  <a:pt x="20922" y="6577"/>
                </a:cubicBezTo>
                <a:cubicBezTo>
                  <a:pt x="20854" y="6593"/>
                  <a:pt x="20888" y="6423"/>
                  <a:pt x="20821" y="6372"/>
                </a:cubicBezTo>
                <a:cubicBezTo>
                  <a:pt x="20788" y="6372"/>
                  <a:pt x="20806" y="6423"/>
                  <a:pt x="20788" y="6389"/>
                </a:cubicBezTo>
                <a:cubicBezTo>
                  <a:pt x="20722" y="6303"/>
                  <a:pt x="20740" y="6149"/>
                  <a:pt x="20674" y="6063"/>
                </a:cubicBezTo>
                <a:cubicBezTo>
                  <a:pt x="20690" y="6097"/>
                  <a:pt x="20690" y="6131"/>
                  <a:pt x="20674" y="6131"/>
                </a:cubicBezTo>
                <a:cubicBezTo>
                  <a:pt x="20641" y="6063"/>
                  <a:pt x="20674" y="6045"/>
                  <a:pt x="20624" y="5959"/>
                </a:cubicBezTo>
                <a:cubicBezTo>
                  <a:pt x="20574" y="5977"/>
                  <a:pt x="20641" y="6080"/>
                  <a:pt x="20641" y="6131"/>
                </a:cubicBezTo>
                <a:cubicBezTo>
                  <a:pt x="20707" y="6166"/>
                  <a:pt x="20821" y="6474"/>
                  <a:pt x="20806" y="6525"/>
                </a:cubicBezTo>
                <a:cubicBezTo>
                  <a:pt x="20756" y="6439"/>
                  <a:pt x="20707" y="6423"/>
                  <a:pt x="20722" y="6320"/>
                </a:cubicBezTo>
                <a:cubicBezTo>
                  <a:pt x="20674" y="6320"/>
                  <a:pt x="20722" y="6389"/>
                  <a:pt x="20690" y="6389"/>
                </a:cubicBezTo>
                <a:cubicBezTo>
                  <a:pt x="20722" y="6474"/>
                  <a:pt x="20772" y="6457"/>
                  <a:pt x="20788" y="6560"/>
                </a:cubicBezTo>
                <a:cubicBezTo>
                  <a:pt x="20756" y="6560"/>
                  <a:pt x="20707" y="6509"/>
                  <a:pt x="20674" y="6491"/>
                </a:cubicBezTo>
                <a:cubicBezTo>
                  <a:pt x="20707" y="6593"/>
                  <a:pt x="20756" y="6543"/>
                  <a:pt x="20788" y="6629"/>
                </a:cubicBezTo>
                <a:cubicBezTo>
                  <a:pt x="20772" y="6663"/>
                  <a:pt x="20722" y="6560"/>
                  <a:pt x="20740" y="6645"/>
                </a:cubicBezTo>
                <a:cubicBezTo>
                  <a:pt x="20756" y="6645"/>
                  <a:pt x="20756" y="6663"/>
                  <a:pt x="20772" y="6679"/>
                </a:cubicBezTo>
                <a:cubicBezTo>
                  <a:pt x="20756" y="6679"/>
                  <a:pt x="20756" y="6679"/>
                  <a:pt x="20740" y="6679"/>
                </a:cubicBezTo>
                <a:cubicBezTo>
                  <a:pt x="20722" y="6696"/>
                  <a:pt x="20707" y="6696"/>
                  <a:pt x="20690" y="6714"/>
                </a:cubicBezTo>
                <a:cubicBezTo>
                  <a:pt x="20690" y="6696"/>
                  <a:pt x="20707" y="6696"/>
                  <a:pt x="20707" y="6696"/>
                </a:cubicBezTo>
                <a:cubicBezTo>
                  <a:pt x="20656" y="6629"/>
                  <a:pt x="20674" y="6611"/>
                  <a:pt x="20656" y="6543"/>
                </a:cubicBezTo>
                <a:cubicBezTo>
                  <a:pt x="20624" y="6560"/>
                  <a:pt x="20656" y="6679"/>
                  <a:pt x="20674" y="6731"/>
                </a:cubicBezTo>
                <a:cubicBezTo>
                  <a:pt x="20641" y="6747"/>
                  <a:pt x="20606" y="6766"/>
                  <a:pt x="20558" y="6782"/>
                </a:cubicBezTo>
                <a:cubicBezTo>
                  <a:pt x="20558" y="6782"/>
                  <a:pt x="20541" y="6782"/>
                  <a:pt x="20541" y="6766"/>
                </a:cubicBezTo>
                <a:cubicBezTo>
                  <a:pt x="20541" y="6747"/>
                  <a:pt x="20525" y="6714"/>
                  <a:pt x="20525" y="6696"/>
                </a:cubicBezTo>
                <a:cubicBezTo>
                  <a:pt x="20525" y="6663"/>
                  <a:pt x="20525" y="6645"/>
                  <a:pt x="20492" y="6611"/>
                </a:cubicBezTo>
                <a:cubicBezTo>
                  <a:pt x="20459" y="6525"/>
                  <a:pt x="20442" y="6457"/>
                  <a:pt x="20475" y="6405"/>
                </a:cubicBezTo>
                <a:cubicBezTo>
                  <a:pt x="20392" y="6353"/>
                  <a:pt x="20293" y="6011"/>
                  <a:pt x="20293" y="5909"/>
                </a:cubicBezTo>
                <a:cubicBezTo>
                  <a:pt x="20259" y="5909"/>
                  <a:pt x="20226" y="5875"/>
                  <a:pt x="20193" y="5805"/>
                </a:cubicBezTo>
                <a:cubicBezTo>
                  <a:pt x="20193" y="5788"/>
                  <a:pt x="20193" y="5772"/>
                  <a:pt x="20193" y="5738"/>
                </a:cubicBezTo>
                <a:cubicBezTo>
                  <a:pt x="20193" y="5704"/>
                  <a:pt x="20178" y="5704"/>
                  <a:pt x="20144" y="5704"/>
                </a:cubicBezTo>
                <a:cubicBezTo>
                  <a:pt x="20128" y="5652"/>
                  <a:pt x="20110" y="5618"/>
                  <a:pt x="20128" y="5600"/>
                </a:cubicBezTo>
                <a:cubicBezTo>
                  <a:pt x="20094" y="5567"/>
                  <a:pt x="20044" y="5514"/>
                  <a:pt x="20012" y="5481"/>
                </a:cubicBezTo>
                <a:cubicBezTo>
                  <a:pt x="19996" y="5446"/>
                  <a:pt x="19978" y="5412"/>
                  <a:pt x="19978" y="5378"/>
                </a:cubicBezTo>
                <a:cubicBezTo>
                  <a:pt x="19978" y="5378"/>
                  <a:pt x="19978" y="5378"/>
                  <a:pt x="19996" y="5378"/>
                </a:cubicBezTo>
                <a:cubicBezTo>
                  <a:pt x="19946" y="5258"/>
                  <a:pt x="19897" y="5154"/>
                  <a:pt x="19830" y="5052"/>
                </a:cubicBezTo>
                <a:cubicBezTo>
                  <a:pt x="19830" y="5052"/>
                  <a:pt x="19830" y="5052"/>
                  <a:pt x="19830" y="5052"/>
                </a:cubicBezTo>
                <a:cubicBezTo>
                  <a:pt x="19714" y="4813"/>
                  <a:pt x="19565" y="4590"/>
                  <a:pt x="19416" y="4384"/>
                </a:cubicBezTo>
                <a:cubicBezTo>
                  <a:pt x="19366" y="4282"/>
                  <a:pt x="19300" y="4195"/>
                  <a:pt x="19252" y="4076"/>
                </a:cubicBezTo>
                <a:cubicBezTo>
                  <a:pt x="19234" y="4093"/>
                  <a:pt x="19219" y="4076"/>
                  <a:pt x="19186" y="4058"/>
                </a:cubicBezTo>
                <a:cubicBezTo>
                  <a:pt x="19168" y="3956"/>
                  <a:pt x="19070" y="3836"/>
                  <a:pt x="18970" y="3734"/>
                </a:cubicBezTo>
                <a:cubicBezTo>
                  <a:pt x="18954" y="3664"/>
                  <a:pt x="18921" y="3580"/>
                  <a:pt x="18871" y="3510"/>
                </a:cubicBezTo>
                <a:cubicBezTo>
                  <a:pt x="18871" y="3510"/>
                  <a:pt x="18871" y="3493"/>
                  <a:pt x="18887" y="3493"/>
                </a:cubicBezTo>
                <a:cubicBezTo>
                  <a:pt x="18854" y="3460"/>
                  <a:pt x="18838" y="3442"/>
                  <a:pt x="18838" y="3442"/>
                </a:cubicBezTo>
                <a:cubicBezTo>
                  <a:pt x="18821" y="3424"/>
                  <a:pt x="18804" y="3407"/>
                  <a:pt x="18788" y="3391"/>
                </a:cubicBezTo>
                <a:cubicBezTo>
                  <a:pt x="18722" y="3323"/>
                  <a:pt x="18655" y="3237"/>
                  <a:pt x="18606" y="3167"/>
                </a:cubicBezTo>
                <a:cubicBezTo>
                  <a:pt x="18540" y="3099"/>
                  <a:pt x="18475" y="3031"/>
                  <a:pt x="18442" y="2945"/>
                </a:cubicBezTo>
                <a:cubicBezTo>
                  <a:pt x="18293" y="2705"/>
                  <a:pt x="18143" y="2448"/>
                  <a:pt x="17978" y="2226"/>
                </a:cubicBezTo>
                <a:cubicBezTo>
                  <a:pt x="17796" y="2003"/>
                  <a:pt x="17615" y="1780"/>
                  <a:pt x="17349" y="1644"/>
                </a:cubicBezTo>
                <a:cubicBezTo>
                  <a:pt x="17300" y="1593"/>
                  <a:pt x="17300" y="1678"/>
                  <a:pt x="17250" y="1644"/>
                </a:cubicBezTo>
                <a:cubicBezTo>
                  <a:pt x="17101" y="1490"/>
                  <a:pt x="16904" y="1369"/>
                  <a:pt x="16688" y="1215"/>
                </a:cubicBezTo>
                <a:cubicBezTo>
                  <a:pt x="16473" y="1079"/>
                  <a:pt x="16258" y="942"/>
                  <a:pt x="16060" y="821"/>
                </a:cubicBezTo>
                <a:cubicBezTo>
                  <a:pt x="15780" y="632"/>
                  <a:pt x="15532" y="410"/>
                  <a:pt x="15217" y="291"/>
                </a:cubicBezTo>
                <a:cubicBezTo>
                  <a:pt x="15036" y="221"/>
                  <a:pt x="14869" y="188"/>
                  <a:pt x="14705" y="170"/>
                </a:cubicBezTo>
                <a:cubicBezTo>
                  <a:pt x="14539" y="153"/>
                  <a:pt x="14406" y="170"/>
                  <a:pt x="14259" y="221"/>
                </a:cubicBezTo>
                <a:cubicBezTo>
                  <a:pt x="13977" y="102"/>
                  <a:pt x="13597" y="238"/>
                  <a:pt x="13349" y="34"/>
                </a:cubicBezTo>
                <a:cubicBezTo>
                  <a:pt x="13283" y="34"/>
                  <a:pt x="13283" y="102"/>
                  <a:pt x="13183" y="67"/>
                </a:cubicBezTo>
                <a:cubicBezTo>
                  <a:pt x="13117" y="51"/>
                  <a:pt x="13117" y="16"/>
                  <a:pt x="13084" y="0"/>
                </a:cubicBezTo>
                <a:cubicBezTo>
                  <a:pt x="13067" y="84"/>
                  <a:pt x="13117" y="67"/>
                  <a:pt x="13051" y="118"/>
                </a:cubicBezTo>
                <a:cubicBezTo>
                  <a:pt x="13266" y="136"/>
                  <a:pt x="13349" y="170"/>
                  <a:pt x="13548" y="153"/>
                </a:cubicBezTo>
                <a:cubicBezTo>
                  <a:pt x="13597" y="170"/>
                  <a:pt x="13613" y="205"/>
                  <a:pt x="13679" y="221"/>
                </a:cubicBezTo>
                <a:cubicBezTo>
                  <a:pt x="14110" y="221"/>
                  <a:pt x="14622" y="274"/>
                  <a:pt x="15167" y="461"/>
                </a:cubicBezTo>
                <a:cubicBezTo>
                  <a:pt x="15679" y="650"/>
                  <a:pt x="16127" y="1043"/>
                  <a:pt x="16506" y="1147"/>
                </a:cubicBezTo>
                <a:cubicBezTo>
                  <a:pt x="16572" y="1198"/>
                  <a:pt x="16506" y="1250"/>
                  <a:pt x="16539" y="1301"/>
                </a:cubicBezTo>
                <a:cubicBezTo>
                  <a:pt x="16755" y="1352"/>
                  <a:pt x="16838" y="1557"/>
                  <a:pt x="17036" y="1678"/>
                </a:cubicBezTo>
                <a:cubicBezTo>
                  <a:pt x="17184" y="1780"/>
                  <a:pt x="17349" y="1798"/>
                  <a:pt x="17515" y="1918"/>
                </a:cubicBezTo>
                <a:cubicBezTo>
                  <a:pt x="17664" y="2054"/>
                  <a:pt x="17780" y="2174"/>
                  <a:pt x="17878" y="2312"/>
                </a:cubicBezTo>
                <a:cubicBezTo>
                  <a:pt x="17978" y="2448"/>
                  <a:pt x="18094" y="2602"/>
                  <a:pt x="18243" y="2773"/>
                </a:cubicBezTo>
                <a:cubicBezTo>
                  <a:pt x="18243" y="2791"/>
                  <a:pt x="18243" y="2791"/>
                  <a:pt x="18243" y="2809"/>
                </a:cubicBezTo>
                <a:cubicBezTo>
                  <a:pt x="18160" y="2740"/>
                  <a:pt x="18110" y="2689"/>
                  <a:pt x="17994" y="2585"/>
                </a:cubicBezTo>
                <a:cubicBezTo>
                  <a:pt x="18012" y="2551"/>
                  <a:pt x="18060" y="2637"/>
                  <a:pt x="18077" y="2619"/>
                </a:cubicBezTo>
                <a:cubicBezTo>
                  <a:pt x="17994" y="2535"/>
                  <a:pt x="17911" y="2465"/>
                  <a:pt x="17845" y="2414"/>
                </a:cubicBezTo>
                <a:cubicBezTo>
                  <a:pt x="17780" y="2346"/>
                  <a:pt x="17731" y="2295"/>
                  <a:pt x="17681" y="2192"/>
                </a:cubicBezTo>
                <a:cubicBezTo>
                  <a:pt x="17648" y="2243"/>
                  <a:pt x="17549" y="2141"/>
                  <a:pt x="17499" y="2158"/>
                </a:cubicBezTo>
                <a:cubicBezTo>
                  <a:pt x="17598" y="2260"/>
                  <a:pt x="17731" y="2380"/>
                  <a:pt x="17731" y="2500"/>
                </a:cubicBezTo>
                <a:cubicBezTo>
                  <a:pt x="17630" y="2448"/>
                  <a:pt x="17648" y="2346"/>
                  <a:pt x="17582" y="2346"/>
                </a:cubicBezTo>
                <a:cubicBezTo>
                  <a:pt x="17648" y="2465"/>
                  <a:pt x="17714" y="2535"/>
                  <a:pt x="17812" y="2602"/>
                </a:cubicBezTo>
                <a:cubicBezTo>
                  <a:pt x="17896" y="2671"/>
                  <a:pt x="17994" y="2740"/>
                  <a:pt x="18094" y="2859"/>
                </a:cubicBezTo>
                <a:cubicBezTo>
                  <a:pt x="18077" y="2877"/>
                  <a:pt x="18060" y="2877"/>
                  <a:pt x="18044" y="2877"/>
                </a:cubicBezTo>
                <a:cubicBezTo>
                  <a:pt x="18094" y="2980"/>
                  <a:pt x="18193" y="3031"/>
                  <a:pt x="18276" y="3099"/>
                </a:cubicBezTo>
                <a:cubicBezTo>
                  <a:pt x="18293" y="3134"/>
                  <a:pt x="18309" y="3150"/>
                  <a:pt x="18326" y="3186"/>
                </a:cubicBezTo>
                <a:cubicBezTo>
                  <a:pt x="18309" y="3186"/>
                  <a:pt x="18293" y="3167"/>
                  <a:pt x="18276" y="3167"/>
                </a:cubicBezTo>
                <a:cubicBezTo>
                  <a:pt x="18293" y="3203"/>
                  <a:pt x="18309" y="3237"/>
                  <a:pt x="18326" y="3271"/>
                </a:cubicBezTo>
                <a:cubicBezTo>
                  <a:pt x="18309" y="3253"/>
                  <a:pt x="18293" y="3253"/>
                  <a:pt x="18293" y="3253"/>
                </a:cubicBezTo>
                <a:cubicBezTo>
                  <a:pt x="18309" y="3271"/>
                  <a:pt x="18326" y="3288"/>
                  <a:pt x="18342" y="3304"/>
                </a:cubicBezTo>
                <a:cubicBezTo>
                  <a:pt x="18342" y="3323"/>
                  <a:pt x="18342" y="3339"/>
                  <a:pt x="18342" y="3356"/>
                </a:cubicBezTo>
                <a:cubicBezTo>
                  <a:pt x="18210" y="3288"/>
                  <a:pt x="18094" y="3253"/>
                  <a:pt x="17961" y="3220"/>
                </a:cubicBezTo>
                <a:cubicBezTo>
                  <a:pt x="17946" y="3186"/>
                  <a:pt x="17928" y="3167"/>
                  <a:pt x="17928" y="3134"/>
                </a:cubicBezTo>
                <a:lnTo>
                  <a:pt x="17896" y="3167"/>
                </a:lnTo>
                <a:cubicBezTo>
                  <a:pt x="17911" y="3186"/>
                  <a:pt x="17928" y="3203"/>
                  <a:pt x="17928" y="3203"/>
                </a:cubicBezTo>
                <a:cubicBezTo>
                  <a:pt x="17911" y="3203"/>
                  <a:pt x="17896" y="3203"/>
                  <a:pt x="17878" y="3186"/>
                </a:cubicBezTo>
                <a:cubicBezTo>
                  <a:pt x="17878" y="3186"/>
                  <a:pt x="17862" y="3167"/>
                  <a:pt x="17862" y="3150"/>
                </a:cubicBezTo>
                <a:cubicBezTo>
                  <a:pt x="17878" y="3134"/>
                  <a:pt x="17845" y="3065"/>
                  <a:pt x="17830" y="3117"/>
                </a:cubicBezTo>
                <a:cubicBezTo>
                  <a:pt x="17845" y="3134"/>
                  <a:pt x="17862" y="3150"/>
                  <a:pt x="17845" y="3167"/>
                </a:cubicBezTo>
                <a:cubicBezTo>
                  <a:pt x="17845" y="3167"/>
                  <a:pt x="17845" y="3167"/>
                  <a:pt x="17845" y="3167"/>
                </a:cubicBezTo>
                <a:cubicBezTo>
                  <a:pt x="17812" y="3150"/>
                  <a:pt x="17764" y="3134"/>
                  <a:pt x="17731" y="3099"/>
                </a:cubicBezTo>
                <a:cubicBezTo>
                  <a:pt x="17698" y="3065"/>
                  <a:pt x="17681" y="2997"/>
                  <a:pt x="17648" y="2963"/>
                </a:cubicBezTo>
                <a:cubicBezTo>
                  <a:pt x="17598" y="2910"/>
                  <a:pt x="17482" y="2910"/>
                  <a:pt x="17449" y="2963"/>
                </a:cubicBezTo>
                <a:cubicBezTo>
                  <a:pt x="17432" y="2980"/>
                  <a:pt x="17432" y="2997"/>
                  <a:pt x="17416" y="3031"/>
                </a:cubicBezTo>
                <a:cubicBezTo>
                  <a:pt x="17383" y="3013"/>
                  <a:pt x="17333" y="2980"/>
                  <a:pt x="17300" y="2963"/>
                </a:cubicBezTo>
                <a:cubicBezTo>
                  <a:pt x="17316" y="2894"/>
                  <a:pt x="17300" y="2809"/>
                  <a:pt x="17268" y="2740"/>
                </a:cubicBezTo>
                <a:cubicBezTo>
                  <a:pt x="17268" y="2723"/>
                  <a:pt x="17234" y="2723"/>
                  <a:pt x="17217" y="2723"/>
                </a:cubicBezTo>
                <a:cubicBezTo>
                  <a:pt x="17217" y="2723"/>
                  <a:pt x="17202" y="2740"/>
                  <a:pt x="17202" y="2740"/>
                </a:cubicBezTo>
                <a:cubicBezTo>
                  <a:pt x="17202" y="2740"/>
                  <a:pt x="17202" y="2740"/>
                  <a:pt x="17202" y="2756"/>
                </a:cubicBezTo>
                <a:cubicBezTo>
                  <a:pt x="17152" y="2740"/>
                  <a:pt x="17086" y="2689"/>
                  <a:pt x="17068" y="2619"/>
                </a:cubicBezTo>
                <a:cubicBezTo>
                  <a:pt x="17052" y="2637"/>
                  <a:pt x="17052" y="2654"/>
                  <a:pt x="17052" y="2689"/>
                </a:cubicBezTo>
                <a:cubicBezTo>
                  <a:pt x="17101" y="2723"/>
                  <a:pt x="17134" y="2740"/>
                  <a:pt x="17184" y="2791"/>
                </a:cubicBezTo>
                <a:cubicBezTo>
                  <a:pt x="17184" y="2791"/>
                  <a:pt x="17184" y="2809"/>
                  <a:pt x="17184" y="2809"/>
                </a:cubicBezTo>
                <a:cubicBezTo>
                  <a:pt x="17202" y="2843"/>
                  <a:pt x="17217" y="2859"/>
                  <a:pt x="17234" y="2894"/>
                </a:cubicBezTo>
                <a:cubicBezTo>
                  <a:pt x="17118" y="2773"/>
                  <a:pt x="17002" y="2689"/>
                  <a:pt x="16904" y="2602"/>
                </a:cubicBezTo>
                <a:cubicBezTo>
                  <a:pt x="16871" y="2585"/>
                  <a:pt x="16854" y="2569"/>
                  <a:pt x="16838" y="2551"/>
                </a:cubicBezTo>
                <a:cubicBezTo>
                  <a:pt x="16838" y="2551"/>
                  <a:pt x="16838" y="2551"/>
                  <a:pt x="16854" y="2535"/>
                </a:cubicBezTo>
                <a:cubicBezTo>
                  <a:pt x="16854" y="2518"/>
                  <a:pt x="16838" y="2518"/>
                  <a:pt x="16838" y="2500"/>
                </a:cubicBezTo>
                <a:cubicBezTo>
                  <a:pt x="16838" y="2500"/>
                  <a:pt x="16821" y="2518"/>
                  <a:pt x="16821" y="2518"/>
                </a:cubicBezTo>
                <a:cubicBezTo>
                  <a:pt x="16738" y="2465"/>
                  <a:pt x="16672" y="2432"/>
                  <a:pt x="16589" y="2398"/>
                </a:cubicBezTo>
                <a:cubicBezTo>
                  <a:pt x="16556" y="2362"/>
                  <a:pt x="16539" y="2346"/>
                  <a:pt x="16524" y="2312"/>
                </a:cubicBezTo>
                <a:cubicBezTo>
                  <a:pt x="16490" y="2295"/>
                  <a:pt x="16473" y="2278"/>
                  <a:pt x="16440" y="2260"/>
                </a:cubicBezTo>
                <a:cubicBezTo>
                  <a:pt x="16011" y="1849"/>
                  <a:pt x="15432" y="1455"/>
                  <a:pt x="14804" y="1147"/>
                </a:cubicBezTo>
                <a:cubicBezTo>
                  <a:pt x="14125" y="821"/>
                  <a:pt x="13381" y="616"/>
                  <a:pt x="12769" y="548"/>
                </a:cubicBezTo>
                <a:cubicBezTo>
                  <a:pt x="12637" y="478"/>
                  <a:pt x="12506" y="428"/>
                  <a:pt x="12356" y="392"/>
                </a:cubicBezTo>
                <a:cubicBezTo>
                  <a:pt x="12207" y="358"/>
                  <a:pt x="12060" y="342"/>
                  <a:pt x="11878" y="342"/>
                </a:cubicBezTo>
                <a:cubicBezTo>
                  <a:pt x="11679" y="170"/>
                  <a:pt x="11314" y="136"/>
                  <a:pt x="10951" y="153"/>
                </a:cubicBezTo>
                <a:cubicBezTo>
                  <a:pt x="10868" y="153"/>
                  <a:pt x="10769" y="170"/>
                  <a:pt x="10686" y="170"/>
                </a:cubicBezTo>
                <a:cubicBezTo>
                  <a:pt x="10605" y="170"/>
                  <a:pt x="10521" y="188"/>
                  <a:pt x="10439" y="188"/>
                </a:cubicBezTo>
                <a:cubicBezTo>
                  <a:pt x="10273" y="188"/>
                  <a:pt x="10141" y="188"/>
                  <a:pt x="10041" y="153"/>
                </a:cubicBezTo>
                <a:cubicBezTo>
                  <a:pt x="9861" y="376"/>
                  <a:pt x="9281" y="324"/>
                  <a:pt x="9082" y="256"/>
                </a:cubicBezTo>
                <a:cubicBezTo>
                  <a:pt x="9050" y="342"/>
                  <a:pt x="8968" y="376"/>
                  <a:pt x="8868" y="392"/>
                </a:cubicBezTo>
                <a:cubicBezTo>
                  <a:pt x="8768" y="410"/>
                  <a:pt x="8654" y="410"/>
                  <a:pt x="8554" y="392"/>
                </a:cubicBezTo>
                <a:cubicBezTo>
                  <a:pt x="8554" y="358"/>
                  <a:pt x="8686" y="291"/>
                  <a:pt x="8538" y="324"/>
                </a:cubicBezTo>
                <a:cubicBezTo>
                  <a:pt x="8472" y="324"/>
                  <a:pt x="8472" y="376"/>
                  <a:pt x="8439" y="392"/>
                </a:cubicBezTo>
                <a:cubicBezTo>
                  <a:pt x="8372" y="358"/>
                  <a:pt x="8273" y="342"/>
                  <a:pt x="8224" y="291"/>
                </a:cubicBezTo>
                <a:cubicBezTo>
                  <a:pt x="8090" y="307"/>
                  <a:pt x="8075" y="358"/>
                  <a:pt x="7942" y="376"/>
                </a:cubicBezTo>
                <a:cubicBezTo>
                  <a:pt x="7976" y="324"/>
                  <a:pt x="7976" y="274"/>
                  <a:pt x="8058" y="238"/>
                </a:cubicBezTo>
                <a:cubicBezTo>
                  <a:pt x="8240" y="153"/>
                  <a:pt x="8290" y="221"/>
                  <a:pt x="8389" y="221"/>
                </a:cubicBezTo>
                <a:cubicBezTo>
                  <a:pt x="8372" y="170"/>
                  <a:pt x="8306" y="170"/>
                  <a:pt x="8406" y="136"/>
                </a:cubicBezTo>
                <a:cubicBezTo>
                  <a:pt x="8472" y="256"/>
                  <a:pt x="8637" y="51"/>
                  <a:pt x="8753" y="153"/>
                </a:cubicBezTo>
                <a:cubicBezTo>
                  <a:pt x="8686" y="170"/>
                  <a:pt x="8637" y="188"/>
                  <a:pt x="8620" y="221"/>
                </a:cubicBezTo>
                <a:cubicBezTo>
                  <a:pt x="8753" y="170"/>
                  <a:pt x="8918" y="118"/>
                  <a:pt x="9034" y="84"/>
                </a:cubicBezTo>
                <a:cubicBezTo>
                  <a:pt x="9000" y="84"/>
                  <a:pt x="8935" y="84"/>
                  <a:pt x="9000" y="67"/>
                </a:cubicBezTo>
                <a:cubicBezTo>
                  <a:pt x="8338" y="34"/>
                  <a:pt x="7728" y="170"/>
                  <a:pt x="7148" y="376"/>
                </a:cubicBezTo>
                <a:cubicBezTo>
                  <a:pt x="6570" y="582"/>
                  <a:pt x="6024" y="889"/>
                  <a:pt x="5478" y="1233"/>
                </a:cubicBezTo>
                <a:cubicBezTo>
                  <a:pt x="5396" y="1215"/>
                  <a:pt x="5264" y="1283"/>
                  <a:pt x="5148" y="1336"/>
                </a:cubicBezTo>
                <a:cubicBezTo>
                  <a:pt x="4866" y="1593"/>
                  <a:pt x="4635" y="1746"/>
                  <a:pt x="4684" y="1986"/>
                </a:cubicBezTo>
                <a:cubicBezTo>
                  <a:pt x="5032" y="1730"/>
                  <a:pt x="5296" y="1473"/>
                  <a:pt x="5942" y="1147"/>
                </a:cubicBezTo>
                <a:cubicBezTo>
                  <a:pt x="6090" y="1129"/>
                  <a:pt x="6240" y="1147"/>
                  <a:pt x="6306" y="1250"/>
                </a:cubicBezTo>
                <a:cubicBezTo>
                  <a:pt x="5843" y="1557"/>
                  <a:pt x="5264" y="1746"/>
                  <a:pt x="4866" y="2124"/>
                </a:cubicBezTo>
                <a:cubicBezTo>
                  <a:pt x="4818" y="2174"/>
                  <a:pt x="4800" y="2226"/>
                  <a:pt x="4751" y="2260"/>
                </a:cubicBezTo>
                <a:cubicBezTo>
                  <a:pt x="4404" y="2535"/>
                  <a:pt x="4206" y="2654"/>
                  <a:pt x="3974" y="2843"/>
                </a:cubicBezTo>
                <a:cubicBezTo>
                  <a:pt x="3512" y="3203"/>
                  <a:pt x="3114" y="3716"/>
                  <a:pt x="2734" y="4162"/>
                </a:cubicBezTo>
                <a:cubicBezTo>
                  <a:pt x="2652" y="4265"/>
                  <a:pt x="2486" y="4298"/>
                  <a:pt x="2486" y="4469"/>
                </a:cubicBezTo>
                <a:cubicBezTo>
                  <a:pt x="2602" y="4349"/>
                  <a:pt x="2718" y="4229"/>
                  <a:pt x="2817" y="4111"/>
                </a:cubicBezTo>
                <a:cubicBezTo>
                  <a:pt x="2916" y="3990"/>
                  <a:pt x="3016" y="3871"/>
                  <a:pt x="3064" y="3768"/>
                </a:cubicBezTo>
                <a:cubicBezTo>
                  <a:pt x="3196" y="3664"/>
                  <a:pt x="3362" y="3510"/>
                  <a:pt x="3527" y="3356"/>
                </a:cubicBezTo>
                <a:cubicBezTo>
                  <a:pt x="3710" y="3203"/>
                  <a:pt x="3875" y="3031"/>
                  <a:pt x="4024" y="2910"/>
                </a:cubicBezTo>
                <a:cubicBezTo>
                  <a:pt x="4106" y="2859"/>
                  <a:pt x="4189" y="2809"/>
                  <a:pt x="4272" y="2756"/>
                </a:cubicBezTo>
                <a:cubicBezTo>
                  <a:pt x="4354" y="2705"/>
                  <a:pt x="4420" y="2654"/>
                  <a:pt x="4504" y="2602"/>
                </a:cubicBezTo>
                <a:cubicBezTo>
                  <a:pt x="4652" y="2500"/>
                  <a:pt x="4785" y="2398"/>
                  <a:pt x="4933" y="2295"/>
                </a:cubicBezTo>
                <a:cubicBezTo>
                  <a:pt x="5215" y="2072"/>
                  <a:pt x="5529" y="1849"/>
                  <a:pt x="5959" y="1660"/>
                </a:cubicBezTo>
                <a:cubicBezTo>
                  <a:pt x="6058" y="1746"/>
                  <a:pt x="6140" y="1660"/>
                  <a:pt x="6288" y="1609"/>
                </a:cubicBezTo>
                <a:cubicBezTo>
                  <a:pt x="6338" y="1730"/>
                  <a:pt x="6454" y="1730"/>
                  <a:pt x="6620" y="1660"/>
                </a:cubicBezTo>
                <a:cubicBezTo>
                  <a:pt x="6686" y="1593"/>
                  <a:pt x="6536" y="1609"/>
                  <a:pt x="6602" y="1541"/>
                </a:cubicBezTo>
                <a:cubicBezTo>
                  <a:pt x="6703" y="1541"/>
                  <a:pt x="6802" y="1541"/>
                  <a:pt x="6850" y="1609"/>
                </a:cubicBezTo>
                <a:cubicBezTo>
                  <a:pt x="6768" y="1644"/>
                  <a:pt x="6686" y="1694"/>
                  <a:pt x="6636" y="1694"/>
                </a:cubicBezTo>
                <a:cubicBezTo>
                  <a:pt x="6703" y="1780"/>
                  <a:pt x="6884" y="1678"/>
                  <a:pt x="6934" y="1798"/>
                </a:cubicBezTo>
                <a:cubicBezTo>
                  <a:pt x="6785" y="1884"/>
                  <a:pt x="6652" y="1968"/>
                  <a:pt x="6520" y="2054"/>
                </a:cubicBezTo>
                <a:cubicBezTo>
                  <a:pt x="6388" y="2158"/>
                  <a:pt x="6273" y="2243"/>
                  <a:pt x="6157" y="2346"/>
                </a:cubicBezTo>
                <a:cubicBezTo>
                  <a:pt x="5924" y="2551"/>
                  <a:pt x="5693" y="2740"/>
                  <a:pt x="5413" y="2894"/>
                </a:cubicBezTo>
                <a:cubicBezTo>
                  <a:pt x="5314" y="2894"/>
                  <a:pt x="5230" y="2843"/>
                  <a:pt x="5114" y="2877"/>
                </a:cubicBezTo>
                <a:cubicBezTo>
                  <a:pt x="5114" y="2997"/>
                  <a:pt x="5330" y="2894"/>
                  <a:pt x="5413" y="2945"/>
                </a:cubicBezTo>
                <a:cubicBezTo>
                  <a:pt x="5362" y="3031"/>
                  <a:pt x="5264" y="3117"/>
                  <a:pt x="5180" y="3203"/>
                </a:cubicBezTo>
                <a:cubicBezTo>
                  <a:pt x="5164" y="3237"/>
                  <a:pt x="5132" y="3253"/>
                  <a:pt x="5114" y="3288"/>
                </a:cubicBezTo>
                <a:cubicBezTo>
                  <a:pt x="5114" y="3288"/>
                  <a:pt x="5099" y="3288"/>
                  <a:pt x="5099" y="3288"/>
                </a:cubicBezTo>
                <a:cubicBezTo>
                  <a:pt x="5000" y="3304"/>
                  <a:pt x="4884" y="3356"/>
                  <a:pt x="4834" y="3460"/>
                </a:cubicBezTo>
                <a:cubicBezTo>
                  <a:pt x="4834" y="3476"/>
                  <a:pt x="4818" y="3493"/>
                  <a:pt x="4800" y="3510"/>
                </a:cubicBezTo>
                <a:cubicBezTo>
                  <a:pt x="4718" y="3580"/>
                  <a:pt x="4652" y="3631"/>
                  <a:pt x="4586" y="3698"/>
                </a:cubicBezTo>
                <a:cubicBezTo>
                  <a:pt x="4586" y="3698"/>
                  <a:pt x="4586" y="3698"/>
                  <a:pt x="4570" y="3698"/>
                </a:cubicBezTo>
                <a:cubicBezTo>
                  <a:pt x="4570" y="3716"/>
                  <a:pt x="4552" y="3716"/>
                  <a:pt x="4552" y="3734"/>
                </a:cubicBezTo>
                <a:cubicBezTo>
                  <a:pt x="4536" y="3750"/>
                  <a:pt x="4520" y="3750"/>
                  <a:pt x="4520" y="3768"/>
                </a:cubicBezTo>
                <a:cubicBezTo>
                  <a:pt x="4436" y="3836"/>
                  <a:pt x="4338" y="3836"/>
                  <a:pt x="4222" y="3836"/>
                </a:cubicBezTo>
                <a:cubicBezTo>
                  <a:pt x="4189" y="3836"/>
                  <a:pt x="4172" y="3854"/>
                  <a:pt x="4155" y="3887"/>
                </a:cubicBezTo>
                <a:cubicBezTo>
                  <a:pt x="4155" y="3904"/>
                  <a:pt x="4140" y="3939"/>
                  <a:pt x="4122" y="3939"/>
                </a:cubicBezTo>
                <a:cubicBezTo>
                  <a:pt x="4090" y="3972"/>
                  <a:pt x="4056" y="4041"/>
                  <a:pt x="3990" y="3972"/>
                </a:cubicBezTo>
                <a:cubicBezTo>
                  <a:pt x="3924" y="3990"/>
                  <a:pt x="3908" y="4025"/>
                  <a:pt x="3875" y="4076"/>
                </a:cubicBezTo>
                <a:cubicBezTo>
                  <a:pt x="3841" y="4162"/>
                  <a:pt x="3792" y="4229"/>
                  <a:pt x="3676" y="4229"/>
                </a:cubicBezTo>
                <a:cubicBezTo>
                  <a:pt x="3660" y="4229"/>
                  <a:pt x="3626" y="4229"/>
                  <a:pt x="3610" y="4247"/>
                </a:cubicBezTo>
                <a:cubicBezTo>
                  <a:pt x="3544" y="4333"/>
                  <a:pt x="3428" y="4384"/>
                  <a:pt x="3396" y="4505"/>
                </a:cubicBezTo>
                <a:cubicBezTo>
                  <a:pt x="3378" y="4573"/>
                  <a:pt x="3312" y="4555"/>
                  <a:pt x="3263" y="4573"/>
                </a:cubicBezTo>
                <a:cubicBezTo>
                  <a:pt x="3263" y="4590"/>
                  <a:pt x="3246" y="4623"/>
                  <a:pt x="3230" y="4623"/>
                </a:cubicBezTo>
                <a:cubicBezTo>
                  <a:pt x="3064" y="4676"/>
                  <a:pt x="2948" y="4779"/>
                  <a:pt x="2833" y="4897"/>
                </a:cubicBezTo>
                <a:cubicBezTo>
                  <a:pt x="2766" y="4967"/>
                  <a:pt x="2718" y="5018"/>
                  <a:pt x="2634" y="5070"/>
                </a:cubicBezTo>
                <a:cubicBezTo>
                  <a:pt x="2518" y="5120"/>
                  <a:pt x="2386" y="5173"/>
                  <a:pt x="2404" y="5343"/>
                </a:cubicBezTo>
                <a:cubicBezTo>
                  <a:pt x="2404" y="5360"/>
                  <a:pt x="2370" y="5394"/>
                  <a:pt x="2338" y="5429"/>
                </a:cubicBezTo>
                <a:cubicBezTo>
                  <a:pt x="2304" y="5464"/>
                  <a:pt x="2254" y="5514"/>
                  <a:pt x="2222" y="5548"/>
                </a:cubicBezTo>
                <a:cubicBezTo>
                  <a:pt x="2204" y="5567"/>
                  <a:pt x="2188" y="5618"/>
                  <a:pt x="2138" y="5567"/>
                </a:cubicBezTo>
                <a:cubicBezTo>
                  <a:pt x="2122" y="5532"/>
                  <a:pt x="2056" y="5514"/>
                  <a:pt x="2106" y="5464"/>
                </a:cubicBezTo>
                <a:cubicBezTo>
                  <a:pt x="2122" y="5446"/>
                  <a:pt x="2122" y="5429"/>
                  <a:pt x="2122" y="5394"/>
                </a:cubicBezTo>
                <a:cubicBezTo>
                  <a:pt x="2122" y="5378"/>
                  <a:pt x="2106" y="5360"/>
                  <a:pt x="2106" y="5327"/>
                </a:cubicBezTo>
                <a:cubicBezTo>
                  <a:pt x="2089" y="5327"/>
                  <a:pt x="2089" y="5343"/>
                  <a:pt x="2072" y="5343"/>
                </a:cubicBezTo>
                <a:cubicBezTo>
                  <a:pt x="2006" y="5394"/>
                  <a:pt x="1956" y="5481"/>
                  <a:pt x="1956" y="5567"/>
                </a:cubicBezTo>
                <a:cubicBezTo>
                  <a:pt x="1956" y="5618"/>
                  <a:pt x="1974" y="5635"/>
                  <a:pt x="1940" y="5669"/>
                </a:cubicBezTo>
                <a:cubicBezTo>
                  <a:pt x="1890" y="5721"/>
                  <a:pt x="1841" y="5788"/>
                  <a:pt x="1742" y="5788"/>
                </a:cubicBezTo>
                <a:cubicBezTo>
                  <a:pt x="1643" y="5788"/>
                  <a:pt x="1709" y="5858"/>
                  <a:pt x="1709" y="5891"/>
                </a:cubicBezTo>
                <a:cubicBezTo>
                  <a:pt x="1692" y="5959"/>
                  <a:pt x="1660" y="6063"/>
                  <a:pt x="1594" y="6080"/>
                </a:cubicBezTo>
                <a:cubicBezTo>
                  <a:pt x="1527" y="6115"/>
                  <a:pt x="1493" y="6149"/>
                  <a:pt x="1461" y="6199"/>
                </a:cubicBezTo>
                <a:cubicBezTo>
                  <a:pt x="1478" y="6131"/>
                  <a:pt x="1493" y="6063"/>
                  <a:pt x="1511" y="6011"/>
                </a:cubicBezTo>
                <a:cubicBezTo>
                  <a:pt x="1643" y="5618"/>
                  <a:pt x="1974" y="5206"/>
                  <a:pt x="2106" y="4830"/>
                </a:cubicBezTo>
                <a:cubicBezTo>
                  <a:pt x="2270" y="4779"/>
                  <a:pt x="2138" y="4709"/>
                  <a:pt x="2320" y="4573"/>
                </a:cubicBezTo>
                <a:cubicBezTo>
                  <a:pt x="2304" y="4522"/>
                  <a:pt x="2270" y="4436"/>
                  <a:pt x="2222" y="4452"/>
                </a:cubicBezTo>
                <a:cubicBezTo>
                  <a:pt x="2204" y="4452"/>
                  <a:pt x="2172" y="4469"/>
                  <a:pt x="2138" y="4487"/>
                </a:cubicBezTo>
                <a:cubicBezTo>
                  <a:pt x="2056" y="4709"/>
                  <a:pt x="1940" y="4830"/>
                  <a:pt x="1874" y="5035"/>
                </a:cubicBezTo>
                <a:cubicBezTo>
                  <a:pt x="1478" y="5446"/>
                  <a:pt x="1263" y="5942"/>
                  <a:pt x="1097" y="6474"/>
                </a:cubicBezTo>
                <a:cubicBezTo>
                  <a:pt x="1081" y="6474"/>
                  <a:pt x="1065" y="6474"/>
                  <a:pt x="1048" y="6474"/>
                </a:cubicBezTo>
                <a:cubicBezTo>
                  <a:pt x="1048" y="6491"/>
                  <a:pt x="1065" y="6509"/>
                  <a:pt x="1081" y="6525"/>
                </a:cubicBezTo>
                <a:cubicBezTo>
                  <a:pt x="1081" y="6543"/>
                  <a:pt x="1081" y="6543"/>
                  <a:pt x="1065" y="6560"/>
                </a:cubicBezTo>
                <a:cubicBezTo>
                  <a:pt x="1048" y="6611"/>
                  <a:pt x="1031" y="6663"/>
                  <a:pt x="1015" y="6714"/>
                </a:cubicBezTo>
                <a:cubicBezTo>
                  <a:pt x="981" y="6731"/>
                  <a:pt x="965" y="6747"/>
                  <a:pt x="931" y="6766"/>
                </a:cubicBezTo>
                <a:cubicBezTo>
                  <a:pt x="883" y="6800"/>
                  <a:pt x="833" y="6850"/>
                  <a:pt x="833" y="6920"/>
                </a:cubicBezTo>
                <a:cubicBezTo>
                  <a:pt x="833" y="7142"/>
                  <a:pt x="833" y="7142"/>
                  <a:pt x="617" y="7279"/>
                </a:cubicBezTo>
                <a:cubicBezTo>
                  <a:pt x="602" y="7296"/>
                  <a:pt x="585" y="7296"/>
                  <a:pt x="569" y="7296"/>
                </a:cubicBezTo>
                <a:cubicBezTo>
                  <a:pt x="569" y="7330"/>
                  <a:pt x="534" y="7365"/>
                  <a:pt x="501" y="7365"/>
                </a:cubicBezTo>
                <a:cubicBezTo>
                  <a:pt x="501" y="7416"/>
                  <a:pt x="585" y="7468"/>
                  <a:pt x="501" y="7535"/>
                </a:cubicBezTo>
                <a:cubicBezTo>
                  <a:pt x="453" y="7570"/>
                  <a:pt x="420" y="7605"/>
                  <a:pt x="387" y="7655"/>
                </a:cubicBezTo>
                <a:cubicBezTo>
                  <a:pt x="370" y="7673"/>
                  <a:pt x="370" y="7691"/>
                  <a:pt x="353" y="7708"/>
                </a:cubicBezTo>
                <a:cubicBezTo>
                  <a:pt x="353" y="7708"/>
                  <a:pt x="353" y="7691"/>
                  <a:pt x="353" y="7691"/>
                </a:cubicBezTo>
                <a:cubicBezTo>
                  <a:pt x="353" y="7708"/>
                  <a:pt x="337" y="7724"/>
                  <a:pt x="337" y="7741"/>
                </a:cubicBezTo>
                <a:cubicBezTo>
                  <a:pt x="319" y="7759"/>
                  <a:pt x="303" y="7775"/>
                  <a:pt x="271" y="7793"/>
                </a:cubicBezTo>
                <a:cubicBezTo>
                  <a:pt x="205" y="7827"/>
                  <a:pt x="271" y="7895"/>
                  <a:pt x="287" y="7929"/>
                </a:cubicBezTo>
                <a:cubicBezTo>
                  <a:pt x="187" y="8067"/>
                  <a:pt x="287" y="8256"/>
                  <a:pt x="172" y="8375"/>
                </a:cubicBezTo>
                <a:cubicBezTo>
                  <a:pt x="172" y="8460"/>
                  <a:pt x="187" y="8564"/>
                  <a:pt x="172" y="8650"/>
                </a:cubicBezTo>
                <a:cubicBezTo>
                  <a:pt x="155" y="8753"/>
                  <a:pt x="106" y="8838"/>
                  <a:pt x="121" y="8940"/>
                </a:cubicBezTo>
                <a:cubicBezTo>
                  <a:pt x="139" y="9026"/>
                  <a:pt x="89" y="9061"/>
                  <a:pt x="23" y="9095"/>
                </a:cubicBezTo>
                <a:cubicBezTo>
                  <a:pt x="5" y="9095"/>
                  <a:pt x="-8" y="9147"/>
                  <a:pt x="5" y="9147"/>
                </a:cubicBezTo>
                <a:cubicBezTo>
                  <a:pt x="56" y="9215"/>
                  <a:pt x="23" y="9283"/>
                  <a:pt x="5" y="9351"/>
                </a:cubicBezTo>
                <a:cubicBezTo>
                  <a:pt x="89" y="9455"/>
                  <a:pt x="73" y="9591"/>
                  <a:pt x="73" y="9711"/>
                </a:cubicBezTo>
                <a:cubicBezTo>
                  <a:pt x="73" y="9831"/>
                  <a:pt x="106" y="9969"/>
                  <a:pt x="5" y="10071"/>
                </a:cubicBezTo>
                <a:cubicBezTo>
                  <a:pt x="-8" y="10088"/>
                  <a:pt x="5" y="10140"/>
                  <a:pt x="39" y="10157"/>
                </a:cubicBezTo>
                <a:cubicBezTo>
                  <a:pt x="89" y="10173"/>
                  <a:pt x="121" y="10191"/>
                  <a:pt x="121" y="10242"/>
                </a:cubicBezTo>
                <a:cubicBezTo>
                  <a:pt x="121" y="10294"/>
                  <a:pt x="121" y="10327"/>
                  <a:pt x="121" y="10380"/>
                </a:cubicBezTo>
                <a:cubicBezTo>
                  <a:pt x="139" y="10567"/>
                  <a:pt x="89" y="10757"/>
                  <a:pt x="187" y="10945"/>
                </a:cubicBezTo>
                <a:cubicBezTo>
                  <a:pt x="205" y="10962"/>
                  <a:pt x="187" y="11014"/>
                  <a:pt x="172" y="11048"/>
                </a:cubicBezTo>
                <a:cubicBezTo>
                  <a:pt x="155" y="11082"/>
                  <a:pt x="121" y="11099"/>
                  <a:pt x="155" y="11133"/>
                </a:cubicBezTo>
                <a:cubicBezTo>
                  <a:pt x="205" y="11185"/>
                  <a:pt x="187" y="11253"/>
                  <a:pt x="187" y="11322"/>
                </a:cubicBezTo>
                <a:cubicBezTo>
                  <a:pt x="172" y="11458"/>
                  <a:pt x="172" y="11528"/>
                  <a:pt x="205" y="11596"/>
                </a:cubicBezTo>
                <a:cubicBezTo>
                  <a:pt x="254" y="11682"/>
                  <a:pt x="287" y="11783"/>
                  <a:pt x="370" y="11853"/>
                </a:cubicBezTo>
                <a:cubicBezTo>
                  <a:pt x="403" y="11887"/>
                  <a:pt x="435" y="11920"/>
                  <a:pt x="435" y="11955"/>
                </a:cubicBezTo>
                <a:cubicBezTo>
                  <a:pt x="435" y="12059"/>
                  <a:pt x="469" y="12160"/>
                  <a:pt x="501" y="12247"/>
                </a:cubicBezTo>
                <a:cubicBezTo>
                  <a:pt x="486" y="12417"/>
                  <a:pt x="569" y="12571"/>
                  <a:pt x="635" y="12727"/>
                </a:cubicBezTo>
                <a:cubicBezTo>
                  <a:pt x="651" y="12744"/>
                  <a:pt x="667" y="12778"/>
                  <a:pt x="667" y="12778"/>
                </a:cubicBezTo>
                <a:cubicBezTo>
                  <a:pt x="800" y="12744"/>
                  <a:pt x="817" y="12881"/>
                  <a:pt x="899" y="12914"/>
                </a:cubicBezTo>
                <a:cubicBezTo>
                  <a:pt x="981" y="12965"/>
                  <a:pt x="1065" y="13000"/>
                  <a:pt x="1131" y="13035"/>
                </a:cubicBezTo>
                <a:cubicBezTo>
                  <a:pt x="1147" y="13068"/>
                  <a:pt x="1164" y="13103"/>
                  <a:pt x="1179" y="13154"/>
                </a:cubicBezTo>
                <a:cubicBezTo>
                  <a:pt x="1179" y="13172"/>
                  <a:pt x="1179" y="13172"/>
                  <a:pt x="1197" y="13189"/>
                </a:cubicBezTo>
                <a:cubicBezTo>
                  <a:pt x="1213" y="13222"/>
                  <a:pt x="1230" y="13275"/>
                  <a:pt x="1230" y="13308"/>
                </a:cubicBezTo>
                <a:cubicBezTo>
                  <a:pt x="1179" y="13359"/>
                  <a:pt x="1147" y="13412"/>
                  <a:pt x="1197" y="13497"/>
                </a:cubicBezTo>
                <a:cubicBezTo>
                  <a:pt x="1245" y="13583"/>
                  <a:pt x="1263" y="13702"/>
                  <a:pt x="1295" y="13805"/>
                </a:cubicBezTo>
                <a:cubicBezTo>
                  <a:pt x="1312" y="13840"/>
                  <a:pt x="1312" y="13873"/>
                  <a:pt x="1346" y="13891"/>
                </a:cubicBezTo>
                <a:cubicBezTo>
                  <a:pt x="1395" y="13908"/>
                  <a:pt x="1411" y="13926"/>
                  <a:pt x="1395" y="13977"/>
                </a:cubicBezTo>
                <a:cubicBezTo>
                  <a:pt x="1378" y="14027"/>
                  <a:pt x="1378" y="14096"/>
                  <a:pt x="1346" y="14131"/>
                </a:cubicBezTo>
                <a:cubicBezTo>
                  <a:pt x="1263" y="14217"/>
                  <a:pt x="1378" y="14267"/>
                  <a:pt x="1378" y="14337"/>
                </a:cubicBezTo>
                <a:cubicBezTo>
                  <a:pt x="1378" y="14370"/>
                  <a:pt x="1444" y="14370"/>
                  <a:pt x="1461" y="14353"/>
                </a:cubicBezTo>
                <a:cubicBezTo>
                  <a:pt x="1527" y="14302"/>
                  <a:pt x="1577" y="14250"/>
                  <a:pt x="1626" y="14199"/>
                </a:cubicBezTo>
                <a:cubicBezTo>
                  <a:pt x="1675" y="14148"/>
                  <a:pt x="1660" y="14113"/>
                  <a:pt x="1626" y="14063"/>
                </a:cubicBezTo>
                <a:cubicBezTo>
                  <a:pt x="1594" y="13959"/>
                  <a:pt x="1609" y="13840"/>
                  <a:pt x="1626" y="13719"/>
                </a:cubicBezTo>
                <a:cubicBezTo>
                  <a:pt x="1626" y="13702"/>
                  <a:pt x="1643" y="13702"/>
                  <a:pt x="1643" y="13702"/>
                </a:cubicBezTo>
                <a:cubicBezTo>
                  <a:pt x="1643" y="13702"/>
                  <a:pt x="1660" y="13719"/>
                  <a:pt x="1660" y="13719"/>
                </a:cubicBezTo>
                <a:cubicBezTo>
                  <a:pt x="1660" y="13805"/>
                  <a:pt x="1742" y="13840"/>
                  <a:pt x="1792" y="13908"/>
                </a:cubicBezTo>
                <a:cubicBezTo>
                  <a:pt x="1808" y="13942"/>
                  <a:pt x="1725" y="13994"/>
                  <a:pt x="1792" y="14010"/>
                </a:cubicBezTo>
                <a:cubicBezTo>
                  <a:pt x="1890" y="14045"/>
                  <a:pt x="1923" y="14113"/>
                  <a:pt x="1956" y="14199"/>
                </a:cubicBezTo>
                <a:cubicBezTo>
                  <a:pt x="1989" y="14302"/>
                  <a:pt x="2039" y="14404"/>
                  <a:pt x="2072" y="14507"/>
                </a:cubicBezTo>
                <a:cubicBezTo>
                  <a:pt x="2122" y="14628"/>
                  <a:pt x="2172" y="14731"/>
                  <a:pt x="2237" y="14832"/>
                </a:cubicBezTo>
                <a:cubicBezTo>
                  <a:pt x="2254" y="14868"/>
                  <a:pt x="2270" y="14901"/>
                  <a:pt x="2270" y="14918"/>
                </a:cubicBezTo>
                <a:cubicBezTo>
                  <a:pt x="2254" y="15038"/>
                  <a:pt x="2304" y="15125"/>
                  <a:pt x="2386" y="15175"/>
                </a:cubicBezTo>
                <a:cubicBezTo>
                  <a:pt x="2469" y="15244"/>
                  <a:pt x="2469" y="15329"/>
                  <a:pt x="2469" y="15415"/>
                </a:cubicBezTo>
                <a:cubicBezTo>
                  <a:pt x="2469" y="15466"/>
                  <a:pt x="2452" y="15535"/>
                  <a:pt x="2502" y="15569"/>
                </a:cubicBezTo>
                <a:cubicBezTo>
                  <a:pt x="2602" y="15655"/>
                  <a:pt x="2618" y="15776"/>
                  <a:pt x="2684" y="15877"/>
                </a:cubicBezTo>
                <a:cubicBezTo>
                  <a:pt x="2718" y="15930"/>
                  <a:pt x="2718" y="15861"/>
                  <a:pt x="2734" y="15844"/>
                </a:cubicBezTo>
                <a:cubicBezTo>
                  <a:pt x="2750" y="15827"/>
                  <a:pt x="2750" y="15809"/>
                  <a:pt x="2766" y="15792"/>
                </a:cubicBezTo>
                <a:cubicBezTo>
                  <a:pt x="2766" y="15809"/>
                  <a:pt x="2783" y="15809"/>
                  <a:pt x="2783" y="15827"/>
                </a:cubicBezTo>
                <a:cubicBezTo>
                  <a:pt x="2783" y="15963"/>
                  <a:pt x="2817" y="16084"/>
                  <a:pt x="2750" y="16220"/>
                </a:cubicBezTo>
                <a:cubicBezTo>
                  <a:pt x="2700" y="16306"/>
                  <a:pt x="2734" y="16409"/>
                  <a:pt x="2783" y="16512"/>
                </a:cubicBezTo>
                <a:cubicBezTo>
                  <a:pt x="2882" y="16666"/>
                  <a:pt x="2882" y="16700"/>
                  <a:pt x="3032" y="16752"/>
                </a:cubicBezTo>
                <a:cubicBezTo>
                  <a:pt x="3147" y="16803"/>
                  <a:pt x="3180" y="16820"/>
                  <a:pt x="3180" y="16939"/>
                </a:cubicBezTo>
                <a:cubicBezTo>
                  <a:pt x="3180" y="17043"/>
                  <a:pt x="3180" y="17146"/>
                  <a:pt x="3263" y="17214"/>
                </a:cubicBezTo>
                <a:cubicBezTo>
                  <a:pt x="3280" y="17232"/>
                  <a:pt x="3296" y="17248"/>
                  <a:pt x="3296" y="17265"/>
                </a:cubicBezTo>
                <a:cubicBezTo>
                  <a:pt x="3296" y="17419"/>
                  <a:pt x="3411" y="17505"/>
                  <a:pt x="3494" y="17590"/>
                </a:cubicBezTo>
                <a:cubicBezTo>
                  <a:pt x="3560" y="17659"/>
                  <a:pt x="3626" y="17744"/>
                  <a:pt x="3725" y="17780"/>
                </a:cubicBezTo>
                <a:cubicBezTo>
                  <a:pt x="3776" y="17882"/>
                  <a:pt x="3858" y="17951"/>
                  <a:pt x="3924" y="18037"/>
                </a:cubicBezTo>
                <a:cubicBezTo>
                  <a:pt x="3990" y="18139"/>
                  <a:pt x="4140" y="18139"/>
                  <a:pt x="4172" y="18276"/>
                </a:cubicBezTo>
                <a:cubicBezTo>
                  <a:pt x="4172" y="18294"/>
                  <a:pt x="4206" y="18294"/>
                  <a:pt x="4222" y="18259"/>
                </a:cubicBezTo>
                <a:cubicBezTo>
                  <a:pt x="4238" y="18242"/>
                  <a:pt x="4222" y="18208"/>
                  <a:pt x="4238" y="18191"/>
                </a:cubicBezTo>
                <a:cubicBezTo>
                  <a:pt x="4238" y="18191"/>
                  <a:pt x="4238" y="18174"/>
                  <a:pt x="4256" y="18174"/>
                </a:cubicBezTo>
                <a:cubicBezTo>
                  <a:pt x="4304" y="18208"/>
                  <a:pt x="4370" y="18259"/>
                  <a:pt x="4420" y="18294"/>
                </a:cubicBezTo>
                <a:cubicBezTo>
                  <a:pt x="4388" y="18259"/>
                  <a:pt x="4338" y="18174"/>
                  <a:pt x="4288" y="18122"/>
                </a:cubicBezTo>
                <a:cubicBezTo>
                  <a:pt x="4288" y="18122"/>
                  <a:pt x="4288" y="18105"/>
                  <a:pt x="4288" y="18105"/>
                </a:cubicBezTo>
                <a:cubicBezTo>
                  <a:pt x="4304" y="18054"/>
                  <a:pt x="4256" y="18037"/>
                  <a:pt x="4206" y="18019"/>
                </a:cubicBezTo>
                <a:cubicBezTo>
                  <a:pt x="4172" y="18019"/>
                  <a:pt x="4140" y="17985"/>
                  <a:pt x="4140" y="17951"/>
                </a:cubicBezTo>
                <a:cubicBezTo>
                  <a:pt x="4140" y="17934"/>
                  <a:pt x="4122" y="17916"/>
                  <a:pt x="4106" y="17899"/>
                </a:cubicBezTo>
                <a:cubicBezTo>
                  <a:pt x="4106" y="17899"/>
                  <a:pt x="4122" y="17899"/>
                  <a:pt x="4122" y="17899"/>
                </a:cubicBezTo>
                <a:cubicBezTo>
                  <a:pt x="4106" y="17882"/>
                  <a:pt x="4106" y="17882"/>
                  <a:pt x="4090" y="17865"/>
                </a:cubicBezTo>
                <a:cubicBezTo>
                  <a:pt x="4040" y="17780"/>
                  <a:pt x="3940" y="17711"/>
                  <a:pt x="3891" y="17626"/>
                </a:cubicBezTo>
                <a:cubicBezTo>
                  <a:pt x="3858" y="17557"/>
                  <a:pt x="3776" y="17488"/>
                  <a:pt x="3776" y="17419"/>
                </a:cubicBezTo>
                <a:cubicBezTo>
                  <a:pt x="3776" y="17334"/>
                  <a:pt x="3826" y="17248"/>
                  <a:pt x="3858" y="17179"/>
                </a:cubicBezTo>
                <a:cubicBezTo>
                  <a:pt x="3875" y="17146"/>
                  <a:pt x="3875" y="17111"/>
                  <a:pt x="3891" y="17094"/>
                </a:cubicBezTo>
                <a:cubicBezTo>
                  <a:pt x="3891" y="17077"/>
                  <a:pt x="3908" y="17077"/>
                  <a:pt x="3908" y="17077"/>
                </a:cubicBezTo>
                <a:cubicBezTo>
                  <a:pt x="3940" y="17060"/>
                  <a:pt x="3924" y="17060"/>
                  <a:pt x="3924" y="17111"/>
                </a:cubicBezTo>
                <a:cubicBezTo>
                  <a:pt x="3940" y="17197"/>
                  <a:pt x="3990" y="17214"/>
                  <a:pt x="4056" y="17214"/>
                </a:cubicBezTo>
                <a:cubicBezTo>
                  <a:pt x="4122" y="17214"/>
                  <a:pt x="4106" y="17248"/>
                  <a:pt x="4090" y="17300"/>
                </a:cubicBezTo>
                <a:cubicBezTo>
                  <a:pt x="4056" y="17369"/>
                  <a:pt x="4140" y="17334"/>
                  <a:pt x="4172" y="17369"/>
                </a:cubicBezTo>
                <a:cubicBezTo>
                  <a:pt x="4189" y="17386"/>
                  <a:pt x="4206" y="17419"/>
                  <a:pt x="4172" y="17419"/>
                </a:cubicBezTo>
                <a:cubicBezTo>
                  <a:pt x="4074" y="17419"/>
                  <a:pt x="4090" y="17488"/>
                  <a:pt x="4122" y="17540"/>
                </a:cubicBezTo>
                <a:cubicBezTo>
                  <a:pt x="4074" y="17590"/>
                  <a:pt x="4074" y="17659"/>
                  <a:pt x="4090" y="17728"/>
                </a:cubicBezTo>
                <a:cubicBezTo>
                  <a:pt x="4090" y="17744"/>
                  <a:pt x="4106" y="17744"/>
                  <a:pt x="4106" y="17762"/>
                </a:cubicBezTo>
                <a:cubicBezTo>
                  <a:pt x="4106" y="17762"/>
                  <a:pt x="4122" y="17762"/>
                  <a:pt x="4140" y="17744"/>
                </a:cubicBezTo>
                <a:cubicBezTo>
                  <a:pt x="4155" y="17728"/>
                  <a:pt x="4189" y="17694"/>
                  <a:pt x="4206" y="17676"/>
                </a:cubicBezTo>
                <a:cubicBezTo>
                  <a:pt x="4238" y="17540"/>
                  <a:pt x="4304" y="17488"/>
                  <a:pt x="4436" y="17488"/>
                </a:cubicBezTo>
                <a:cubicBezTo>
                  <a:pt x="4486" y="17523"/>
                  <a:pt x="4536" y="17523"/>
                  <a:pt x="4570" y="17523"/>
                </a:cubicBezTo>
                <a:cubicBezTo>
                  <a:pt x="4552" y="17557"/>
                  <a:pt x="4552" y="17590"/>
                  <a:pt x="4552" y="17608"/>
                </a:cubicBezTo>
                <a:cubicBezTo>
                  <a:pt x="4552" y="17608"/>
                  <a:pt x="4536" y="17590"/>
                  <a:pt x="4536" y="17590"/>
                </a:cubicBezTo>
                <a:cubicBezTo>
                  <a:pt x="4536" y="17590"/>
                  <a:pt x="4552" y="17608"/>
                  <a:pt x="4552" y="17608"/>
                </a:cubicBezTo>
                <a:cubicBezTo>
                  <a:pt x="4552" y="17626"/>
                  <a:pt x="4570" y="17643"/>
                  <a:pt x="4586" y="17659"/>
                </a:cubicBezTo>
                <a:cubicBezTo>
                  <a:pt x="4602" y="17676"/>
                  <a:pt x="4602" y="17711"/>
                  <a:pt x="4586" y="17744"/>
                </a:cubicBezTo>
                <a:cubicBezTo>
                  <a:pt x="4570" y="17728"/>
                  <a:pt x="4552" y="17728"/>
                  <a:pt x="4536" y="17711"/>
                </a:cubicBezTo>
                <a:cubicBezTo>
                  <a:pt x="4570" y="17659"/>
                  <a:pt x="4454" y="17540"/>
                  <a:pt x="4436" y="17608"/>
                </a:cubicBezTo>
                <a:cubicBezTo>
                  <a:pt x="4552" y="17626"/>
                  <a:pt x="4436" y="17676"/>
                  <a:pt x="4454" y="17694"/>
                </a:cubicBezTo>
                <a:cubicBezTo>
                  <a:pt x="4486" y="17711"/>
                  <a:pt x="4520" y="17762"/>
                  <a:pt x="4552" y="17797"/>
                </a:cubicBezTo>
                <a:cubicBezTo>
                  <a:pt x="4520" y="17865"/>
                  <a:pt x="4486" y="17934"/>
                  <a:pt x="4469" y="18002"/>
                </a:cubicBezTo>
                <a:cubicBezTo>
                  <a:pt x="4436" y="18122"/>
                  <a:pt x="4436" y="18225"/>
                  <a:pt x="4536" y="18310"/>
                </a:cubicBezTo>
                <a:cubicBezTo>
                  <a:pt x="4635" y="18379"/>
                  <a:pt x="4668" y="18481"/>
                  <a:pt x="4652" y="18602"/>
                </a:cubicBezTo>
                <a:cubicBezTo>
                  <a:pt x="4652" y="18635"/>
                  <a:pt x="4652" y="18670"/>
                  <a:pt x="4652" y="18705"/>
                </a:cubicBezTo>
                <a:cubicBezTo>
                  <a:pt x="4652" y="18721"/>
                  <a:pt x="4652" y="18739"/>
                  <a:pt x="4652" y="18756"/>
                </a:cubicBezTo>
                <a:cubicBezTo>
                  <a:pt x="4635" y="18756"/>
                  <a:pt x="4618" y="18756"/>
                  <a:pt x="4602" y="18739"/>
                </a:cubicBezTo>
                <a:cubicBezTo>
                  <a:pt x="4618" y="18756"/>
                  <a:pt x="4635" y="18773"/>
                  <a:pt x="4668" y="18789"/>
                </a:cubicBezTo>
                <a:cubicBezTo>
                  <a:pt x="4668" y="18807"/>
                  <a:pt x="4668" y="18807"/>
                  <a:pt x="4668" y="18825"/>
                </a:cubicBezTo>
                <a:cubicBezTo>
                  <a:pt x="4536" y="18756"/>
                  <a:pt x="4404" y="18653"/>
                  <a:pt x="4272" y="18532"/>
                </a:cubicBezTo>
                <a:cubicBezTo>
                  <a:pt x="4172" y="18431"/>
                  <a:pt x="4056" y="18345"/>
                  <a:pt x="3958" y="18242"/>
                </a:cubicBezTo>
                <a:cubicBezTo>
                  <a:pt x="3858" y="18139"/>
                  <a:pt x="3776" y="18054"/>
                  <a:pt x="3676" y="17985"/>
                </a:cubicBezTo>
                <a:cubicBezTo>
                  <a:pt x="3710" y="18019"/>
                  <a:pt x="3577" y="17951"/>
                  <a:pt x="3544" y="17882"/>
                </a:cubicBezTo>
                <a:cubicBezTo>
                  <a:pt x="3544" y="18002"/>
                  <a:pt x="3742" y="18208"/>
                  <a:pt x="3760" y="18379"/>
                </a:cubicBezTo>
                <a:cubicBezTo>
                  <a:pt x="3841" y="18448"/>
                  <a:pt x="3891" y="18516"/>
                  <a:pt x="3891" y="18585"/>
                </a:cubicBezTo>
                <a:cubicBezTo>
                  <a:pt x="3924" y="18619"/>
                  <a:pt x="3958" y="18635"/>
                  <a:pt x="3974" y="18635"/>
                </a:cubicBezTo>
                <a:cubicBezTo>
                  <a:pt x="3940" y="18756"/>
                  <a:pt x="4420" y="19082"/>
                  <a:pt x="4321" y="19116"/>
                </a:cubicBezTo>
                <a:cubicBezTo>
                  <a:pt x="4404" y="19150"/>
                  <a:pt x="4486" y="19167"/>
                  <a:pt x="4602" y="19236"/>
                </a:cubicBezTo>
                <a:cubicBezTo>
                  <a:pt x="4635" y="19219"/>
                  <a:pt x="4586" y="19183"/>
                  <a:pt x="4618" y="19167"/>
                </a:cubicBezTo>
                <a:cubicBezTo>
                  <a:pt x="4684" y="19201"/>
                  <a:pt x="4734" y="19236"/>
                  <a:pt x="4768" y="19219"/>
                </a:cubicBezTo>
                <a:cubicBezTo>
                  <a:pt x="4635" y="19133"/>
                  <a:pt x="4586" y="19183"/>
                  <a:pt x="4469" y="19116"/>
                </a:cubicBezTo>
                <a:cubicBezTo>
                  <a:pt x="4520" y="19082"/>
                  <a:pt x="4469" y="19029"/>
                  <a:pt x="4404" y="19013"/>
                </a:cubicBezTo>
                <a:cubicBezTo>
                  <a:pt x="4338" y="19029"/>
                  <a:pt x="4469" y="19064"/>
                  <a:pt x="4436" y="19099"/>
                </a:cubicBezTo>
                <a:cubicBezTo>
                  <a:pt x="4404" y="19082"/>
                  <a:pt x="4404" y="19116"/>
                  <a:pt x="4354" y="19082"/>
                </a:cubicBezTo>
                <a:cubicBezTo>
                  <a:pt x="4436" y="19047"/>
                  <a:pt x="4172" y="18961"/>
                  <a:pt x="4155" y="18859"/>
                </a:cubicBezTo>
                <a:cubicBezTo>
                  <a:pt x="4172" y="18842"/>
                  <a:pt x="4189" y="18825"/>
                  <a:pt x="4222" y="18842"/>
                </a:cubicBezTo>
                <a:cubicBezTo>
                  <a:pt x="4354" y="18979"/>
                  <a:pt x="4321" y="18876"/>
                  <a:pt x="4388" y="18893"/>
                </a:cubicBezTo>
                <a:cubicBezTo>
                  <a:pt x="4454" y="18927"/>
                  <a:pt x="4420" y="18961"/>
                  <a:pt x="4469" y="19013"/>
                </a:cubicBezTo>
                <a:cubicBezTo>
                  <a:pt x="4520" y="18961"/>
                  <a:pt x="4635" y="19029"/>
                  <a:pt x="4718" y="19099"/>
                </a:cubicBezTo>
                <a:cubicBezTo>
                  <a:pt x="4834" y="19133"/>
                  <a:pt x="4949" y="19150"/>
                  <a:pt x="5065" y="19167"/>
                </a:cubicBezTo>
                <a:cubicBezTo>
                  <a:pt x="5065" y="19167"/>
                  <a:pt x="5082" y="19183"/>
                  <a:pt x="5082" y="19183"/>
                </a:cubicBezTo>
                <a:cubicBezTo>
                  <a:pt x="5148" y="19236"/>
                  <a:pt x="5215" y="19286"/>
                  <a:pt x="5296" y="19337"/>
                </a:cubicBezTo>
                <a:cubicBezTo>
                  <a:pt x="5314" y="19356"/>
                  <a:pt x="5330" y="19337"/>
                  <a:pt x="5346" y="19304"/>
                </a:cubicBezTo>
                <a:cubicBezTo>
                  <a:pt x="5346" y="19236"/>
                  <a:pt x="5379" y="19167"/>
                  <a:pt x="5330" y="19099"/>
                </a:cubicBezTo>
                <a:cubicBezTo>
                  <a:pt x="5264" y="19029"/>
                  <a:pt x="5215" y="18927"/>
                  <a:pt x="5099" y="18927"/>
                </a:cubicBezTo>
                <a:cubicBezTo>
                  <a:pt x="5065" y="18927"/>
                  <a:pt x="5032" y="18910"/>
                  <a:pt x="5016" y="18893"/>
                </a:cubicBezTo>
                <a:cubicBezTo>
                  <a:pt x="5000" y="18859"/>
                  <a:pt x="4966" y="18825"/>
                  <a:pt x="4949" y="18789"/>
                </a:cubicBezTo>
                <a:cubicBezTo>
                  <a:pt x="4949" y="18789"/>
                  <a:pt x="4966" y="18789"/>
                  <a:pt x="4966" y="18789"/>
                </a:cubicBezTo>
                <a:cubicBezTo>
                  <a:pt x="4949" y="18789"/>
                  <a:pt x="4933" y="18773"/>
                  <a:pt x="4916" y="18756"/>
                </a:cubicBezTo>
                <a:cubicBezTo>
                  <a:pt x="4884" y="18705"/>
                  <a:pt x="4850" y="18635"/>
                  <a:pt x="4818" y="18585"/>
                </a:cubicBezTo>
                <a:cubicBezTo>
                  <a:pt x="4850" y="18499"/>
                  <a:pt x="4884" y="18396"/>
                  <a:pt x="4916" y="18310"/>
                </a:cubicBezTo>
                <a:cubicBezTo>
                  <a:pt x="4933" y="18276"/>
                  <a:pt x="4933" y="18242"/>
                  <a:pt x="4933" y="18225"/>
                </a:cubicBezTo>
                <a:cubicBezTo>
                  <a:pt x="4933" y="18208"/>
                  <a:pt x="4916" y="18208"/>
                  <a:pt x="4916" y="18208"/>
                </a:cubicBezTo>
                <a:cubicBezTo>
                  <a:pt x="4800" y="18310"/>
                  <a:pt x="4785" y="18156"/>
                  <a:pt x="4718" y="18122"/>
                </a:cubicBezTo>
                <a:cubicBezTo>
                  <a:pt x="4668" y="18088"/>
                  <a:pt x="4668" y="18037"/>
                  <a:pt x="4668" y="17985"/>
                </a:cubicBezTo>
                <a:cubicBezTo>
                  <a:pt x="4734" y="17968"/>
                  <a:pt x="4768" y="18105"/>
                  <a:pt x="4850" y="18070"/>
                </a:cubicBezTo>
                <a:cubicBezTo>
                  <a:pt x="4850" y="18070"/>
                  <a:pt x="4866" y="18088"/>
                  <a:pt x="4866" y="18088"/>
                </a:cubicBezTo>
                <a:cubicBezTo>
                  <a:pt x="4916" y="18156"/>
                  <a:pt x="4982" y="18242"/>
                  <a:pt x="5082" y="18294"/>
                </a:cubicBezTo>
                <a:cubicBezTo>
                  <a:pt x="5164" y="18362"/>
                  <a:pt x="5264" y="18413"/>
                  <a:pt x="5296" y="18465"/>
                </a:cubicBezTo>
                <a:cubicBezTo>
                  <a:pt x="5296" y="18448"/>
                  <a:pt x="5330" y="18431"/>
                  <a:pt x="5346" y="18431"/>
                </a:cubicBezTo>
                <a:cubicBezTo>
                  <a:pt x="5396" y="18499"/>
                  <a:pt x="5628" y="18532"/>
                  <a:pt x="5512" y="18550"/>
                </a:cubicBezTo>
                <a:cubicBezTo>
                  <a:pt x="5578" y="18602"/>
                  <a:pt x="5610" y="18585"/>
                  <a:pt x="5660" y="18567"/>
                </a:cubicBezTo>
                <a:cubicBezTo>
                  <a:pt x="5478" y="18499"/>
                  <a:pt x="5346" y="18379"/>
                  <a:pt x="5215" y="18362"/>
                </a:cubicBezTo>
                <a:cubicBezTo>
                  <a:pt x="5198" y="18276"/>
                  <a:pt x="5082" y="18225"/>
                  <a:pt x="5000" y="18174"/>
                </a:cubicBezTo>
                <a:cubicBezTo>
                  <a:pt x="4966" y="18156"/>
                  <a:pt x="4933" y="18139"/>
                  <a:pt x="4916" y="18105"/>
                </a:cubicBezTo>
                <a:cubicBezTo>
                  <a:pt x="4933" y="18105"/>
                  <a:pt x="4949" y="18088"/>
                  <a:pt x="4966" y="18088"/>
                </a:cubicBezTo>
                <a:cubicBezTo>
                  <a:pt x="4966" y="18088"/>
                  <a:pt x="4966" y="18070"/>
                  <a:pt x="4966" y="18070"/>
                </a:cubicBezTo>
                <a:cubicBezTo>
                  <a:pt x="4949" y="18054"/>
                  <a:pt x="4933" y="18037"/>
                  <a:pt x="4933" y="18019"/>
                </a:cubicBezTo>
                <a:cubicBezTo>
                  <a:pt x="4916" y="17985"/>
                  <a:pt x="4916" y="17951"/>
                  <a:pt x="4949" y="17934"/>
                </a:cubicBezTo>
                <a:cubicBezTo>
                  <a:pt x="4982" y="17916"/>
                  <a:pt x="5016" y="17916"/>
                  <a:pt x="5032" y="17934"/>
                </a:cubicBezTo>
                <a:cubicBezTo>
                  <a:pt x="5048" y="17951"/>
                  <a:pt x="5082" y="17968"/>
                  <a:pt x="5114" y="17985"/>
                </a:cubicBezTo>
                <a:cubicBezTo>
                  <a:pt x="5114" y="18019"/>
                  <a:pt x="5114" y="18054"/>
                  <a:pt x="5132" y="18088"/>
                </a:cubicBezTo>
                <a:cubicBezTo>
                  <a:pt x="5148" y="18105"/>
                  <a:pt x="5180" y="18122"/>
                  <a:pt x="5215" y="18122"/>
                </a:cubicBezTo>
                <a:cubicBezTo>
                  <a:pt x="5264" y="18122"/>
                  <a:pt x="5296" y="18122"/>
                  <a:pt x="5346" y="18139"/>
                </a:cubicBezTo>
                <a:cubicBezTo>
                  <a:pt x="5330" y="18139"/>
                  <a:pt x="5296" y="18139"/>
                  <a:pt x="5362" y="18174"/>
                </a:cubicBezTo>
                <a:cubicBezTo>
                  <a:pt x="5379" y="18174"/>
                  <a:pt x="5413" y="18174"/>
                  <a:pt x="5428" y="18191"/>
                </a:cubicBezTo>
                <a:cubicBezTo>
                  <a:pt x="5446" y="18191"/>
                  <a:pt x="5446" y="18191"/>
                  <a:pt x="5446" y="18191"/>
                </a:cubicBezTo>
                <a:cubicBezTo>
                  <a:pt x="5578" y="18242"/>
                  <a:pt x="5710" y="18345"/>
                  <a:pt x="5809" y="18362"/>
                </a:cubicBezTo>
                <a:cubicBezTo>
                  <a:pt x="5744" y="18328"/>
                  <a:pt x="5693" y="18294"/>
                  <a:pt x="5644" y="18242"/>
                </a:cubicBezTo>
                <a:cubicBezTo>
                  <a:pt x="5677" y="18242"/>
                  <a:pt x="5710" y="18242"/>
                  <a:pt x="5744" y="18242"/>
                </a:cubicBezTo>
                <a:cubicBezTo>
                  <a:pt x="5744" y="18242"/>
                  <a:pt x="5760" y="18225"/>
                  <a:pt x="5760" y="18225"/>
                </a:cubicBezTo>
                <a:cubicBezTo>
                  <a:pt x="5760" y="18225"/>
                  <a:pt x="5760" y="18208"/>
                  <a:pt x="5744" y="18208"/>
                </a:cubicBezTo>
                <a:cubicBezTo>
                  <a:pt x="5693" y="18174"/>
                  <a:pt x="5644" y="18174"/>
                  <a:pt x="5610" y="18208"/>
                </a:cubicBezTo>
                <a:cubicBezTo>
                  <a:pt x="5610" y="18208"/>
                  <a:pt x="5610" y="18225"/>
                  <a:pt x="5594" y="18225"/>
                </a:cubicBezTo>
                <a:cubicBezTo>
                  <a:pt x="5562" y="18208"/>
                  <a:pt x="5529" y="18191"/>
                  <a:pt x="5495" y="18156"/>
                </a:cubicBezTo>
                <a:cubicBezTo>
                  <a:pt x="5529" y="18139"/>
                  <a:pt x="5562" y="18105"/>
                  <a:pt x="5594" y="18122"/>
                </a:cubicBezTo>
                <a:cubicBezTo>
                  <a:pt x="5628" y="18122"/>
                  <a:pt x="5677" y="18122"/>
                  <a:pt x="5710" y="18122"/>
                </a:cubicBezTo>
                <a:cubicBezTo>
                  <a:pt x="5744" y="18156"/>
                  <a:pt x="5776" y="18191"/>
                  <a:pt x="5826" y="18208"/>
                </a:cubicBezTo>
                <a:cubicBezTo>
                  <a:pt x="5843" y="18174"/>
                  <a:pt x="5908" y="18242"/>
                  <a:pt x="5908" y="18191"/>
                </a:cubicBezTo>
                <a:cubicBezTo>
                  <a:pt x="5908" y="18174"/>
                  <a:pt x="5908" y="18174"/>
                  <a:pt x="5908" y="18156"/>
                </a:cubicBezTo>
                <a:cubicBezTo>
                  <a:pt x="5974" y="18191"/>
                  <a:pt x="6041" y="18191"/>
                  <a:pt x="6106" y="18191"/>
                </a:cubicBezTo>
                <a:cubicBezTo>
                  <a:pt x="6172" y="18191"/>
                  <a:pt x="6222" y="18208"/>
                  <a:pt x="6256" y="18294"/>
                </a:cubicBezTo>
                <a:cubicBezTo>
                  <a:pt x="6273" y="18345"/>
                  <a:pt x="6306" y="18379"/>
                  <a:pt x="6338" y="18396"/>
                </a:cubicBezTo>
                <a:cubicBezTo>
                  <a:pt x="6338" y="18431"/>
                  <a:pt x="6355" y="18448"/>
                  <a:pt x="6388" y="18481"/>
                </a:cubicBezTo>
                <a:cubicBezTo>
                  <a:pt x="6322" y="18481"/>
                  <a:pt x="6288" y="18550"/>
                  <a:pt x="6206" y="18516"/>
                </a:cubicBezTo>
                <a:cubicBezTo>
                  <a:pt x="6240" y="18532"/>
                  <a:pt x="6273" y="18550"/>
                  <a:pt x="6273" y="18585"/>
                </a:cubicBezTo>
                <a:cubicBezTo>
                  <a:pt x="6240" y="18602"/>
                  <a:pt x="6190" y="18567"/>
                  <a:pt x="6157" y="18619"/>
                </a:cubicBezTo>
                <a:cubicBezTo>
                  <a:pt x="6240" y="18635"/>
                  <a:pt x="6322" y="18688"/>
                  <a:pt x="6404" y="18773"/>
                </a:cubicBezTo>
                <a:cubicBezTo>
                  <a:pt x="6437" y="18705"/>
                  <a:pt x="6554" y="18789"/>
                  <a:pt x="6587" y="18807"/>
                </a:cubicBezTo>
                <a:cubicBezTo>
                  <a:pt x="6554" y="18825"/>
                  <a:pt x="6488" y="18807"/>
                  <a:pt x="6437" y="18773"/>
                </a:cubicBezTo>
                <a:cubicBezTo>
                  <a:pt x="6454" y="18859"/>
                  <a:pt x="6355" y="18756"/>
                  <a:pt x="6355" y="18807"/>
                </a:cubicBezTo>
                <a:cubicBezTo>
                  <a:pt x="6437" y="18859"/>
                  <a:pt x="6718" y="18807"/>
                  <a:pt x="6768" y="18961"/>
                </a:cubicBezTo>
                <a:cubicBezTo>
                  <a:pt x="6587" y="18876"/>
                  <a:pt x="6536" y="18910"/>
                  <a:pt x="6404" y="18893"/>
                </a:cubicBezTo>
                <a:cubicBezTo>
                  <a:pt x="6338" y="18961"/>
                  <a:pt x="6355" y="19013"/>
                  <a:pt x="6420" y="19047"/>
                </a:cubicBezTo>
                <a:lnTo>
                  <a:pt x="6437" y="19013"/>
                </a:lnTo>
                <a:cubicBezTo>
                  <a:pt x="6488" y="19029"/>
                  <a:pt x="6488" y="19047"/>
                  <a:pt x="6520" y="19064"/>
                </a:cubicBezTo>
                <a:cubicBezTo>
                  <a:pt x="6504" y="19064"/>
                  <a:pt x="6488" y="19082"/>
                  <a:pt x="6504" y="19099"/>
                </a:cubicBezTo>
                <a:cubicBezTo>
                  <a:pt x="6488" y="19133"/>
                  <a:pt x="6471" y="19064"/>
                  <a:pt x="6420" y="19064"/>
                </a:cubicBezTo>
                <a:cubicBezTo>
                  <a:pt x="6488" y="19116"/>
                  <a:pt x="6587" y="19167"/>
                  <a:pt x="6652" y="19236"/>
                </a:cubicBezTo>
                <a:cubicBezTo>
                  <a:pt x="6850" y="19286"/>
                  <a:pt x="7099" y="19475"/>
                  <a:pt x="7264" y="19475"/>
                </a:cubicBezTo>
                <a:cubicBezTo>
                  <a:pt x="7198" y="19440"/>
                  <a:pt x="7050" y="19407"/>
                  <a:pt x="7050" y="19321"/>
                </a:cubicBezTo>
                <a:cubicBezTo>
                  <a:pt x="7116" y="19270"/>
                  <a:pt x="7164" y="19407"/>
                  <a:pt x="7215" y="19356"/>
                </a:cubicBezTo>
                <a:cubicBezTo>
                  <a:pt x="7132" y="19304"/>
                  <a:pt x="7082" y="19321"/>
                  <a:pt x="7050" y="19253"/>
                </a:cubicBezTo>
                <a:cubicBezTo>
                  <a:pt x="7082" y="19270"/>
                  <a:pt x="7082" y="19236"/>
                  <a:pt x="7099" y="19236"/>
                </a:cubicBezTo>
                <a:cubicBezTo>
                  <a:pt x="7182" y="19286"/>
                  <a:pt x="7264" y="19356"/>
                  <a:pt x="7248" y="19390"/>
                </a:cubicBezTo>
                <a:cubicBezTo>
                  <a:pt x="7248" y="19337"/>
                  <a:pt x="7298" y="19440"/>
                  <a:pt x="7314" y="19407"/>
                </a:cubicBezTo>
                <a:cubicBezTo>
                  <a:pt x="7280" y="19390"/>
                  <a:pt x="7298" y="19356"/>
                  <a:pt x="7298" y="19321"/>
                </a:cubicBezTo>
                <a:cubicBezTo>
                  <a:pt x="7198" y="19286"/>
                  <a:pt x="7132" y="19236"/>
                  <a:pt x="7132" y="19183"/>
                </a:cubicBezTo>
                <a:cubicBezTo>
                  <a:pt x="7264" y="19167"/>
                  <a:pt x="7364" y="19253"/>
                  <a:pt x="7462" y="19253"/>
                </a:cubicBezTo>
                <a:cubicBezTo>
                  <a:pt x="7480" y="19286"/>
                  <a:pt x="7512" y="19337"/>
                  <a:pt x="7546" y="19356"/>
                </a:cubicBezTo>
                <a:cubicBezTo>
                  <a:pt x="7578" y="19390"/>
                  <a:pt x="7612" y="19372"/>
                  <a:pt x="7628" y="19372"/>
                </a:cubicBezTo>
                <a:cubicBezTo>
                  <a:pt x="7662" y="19356"/>
                  <a:pt x="7662" y="19321"/>
                  <a:pt x="7710" y="19337"/>
                </a:cubicBezTo>
                <a:cubicBezTo>
                  <a:pt x="7761" y="19372"/>
                  <a:pt x="7826" y="19390"/>
                  <a:pt x="7876" y="19440"/>
                </a:cubicBezTo>
                <a:cubicBezTo>
                  <a:pt x="7976" y="19544"/>
                  <a:pt x="8090" y="19612"/>
                  <a:pt x="8224" y="19664"/>
                </a:cubicBezTo>
                <a:cubicBezTo>
                  <a:pt x="8224" y="19664"/>
                  <a:pt x="8224" y="19664"/>
                  <a:pt x="8224" y="19664"/>
                </a:cubicBezTo>
                <a:cubicBezTo>
                  <a:pt x="8224" y="19664"/>
                  <a:pt x="8206" y="19680"/>
                  <a:pt x="8206" y="19680"/>
                </a:cubicBezTo>
                <a:cubicBezTo>
                  <a:pt x="8075" y="19664"/>
                  <a:pt x="7992" y="19698"/>
                  <a:pt x="7860" y="19630"/>
                </a:cubicBezTo>
                <a:cubicBezTo>
                  <a:pt x="7860" y="19647"/>
                  <a:pt x="7876" y="19647"/>
                  <a:pt x="7876" y="19647"/>
                </a:cubicBezTo>
                <a:cubicBezTo>
                  <a:pt x="7794" y="19630"/>
                  <a:pt x="7710" y="19612"/>
                  <a:pt x="7628" y="19594"/>
                </a:cubicBezTo>
                <a:cubicBezTo>
                  <a:pt x="7578" y="19680"/>
                  <a:pt x="7728" y="19594"/>
                  <a:pt x="7710" y="19664"/>
                </a:cubicBezTo>
                <a:cubicBezTo>
                  <a:pt x="7662" y="19680"/>
                  <a:pt x="7480" y="19630"/>
                  <a:pt x="7480" y="19577"/>
                </a:cubicBezTo>
                <a:cubicBezTo>
                  <a:pt x="7512" y="19594"/>
                  <a:pt x="7562" y="19612"/>
                  <a:pt x="7594" y="19630"/>
                </a:cubicBezTo>
                <a:cubicBezTo>
                  <a:pt x="7578" y="19594"/>
                  <a:pt x="7529" y="19577"/>
                  <a:pt x="7480" y="19561"/>
                </a:cubicBezTo>
                <a:cubicBezTo>
                  <a:pt x="7480" y="19561"/>
                  <a:pt x="7480" y="19561"/>
                  <a:pt x="7480" y="19561"/>
                </a:cubicBezTo>
                <a:cubicBezTo>
                  <a:pt x="7480" y="19561"/>
                  <a:pt x="7480" y="19561"/>
                  <a:pt x="7480" y="19561"/>
                </a:cubicBezTo>
                <a:cubicBezTo>
                  <a:pt x="7447" y="19544"/>
                  <a:pt x="7430" y="19526"/>
                  <a:pt x="7414" y="19510"/>
                </a:cubicBezTo>
                <a:cubicBezTo>
                  <a:pt x="7396" y="19510"/>
                  <a:pt x="7280" y="19510"/>
                  <a:pt x="7331" y="19526"/>
                </a:cubicBezTo>
                <a:cubicBezTo>
                  <a:pt x="7331" y="19526"/>
                  <a:pt x="7331" y="19526"/>
                  <a:pt x="7346" y="19526"/>
                </a:cubicBezTo>
                <a:cubicBezTo>
                  <a:pt x="7182" y="19493"/>
                  <a:pt x="7032" y="19423"/>
                  <a:pt x="6884" y="19390"/>
                </a:cubicBezTo>
                <a:cubicBezTo>
                  <a:pt x="6703" y="19321"/>
                  <a:pt x="6520" y="19270"/>
                  <a:pt x="6338" y="19270"/>
                </a:cubicBezTo>
                <a:cubicBezTo>
                  <a:pt x="6306" y="19183"/>
                  <a:pt x="6222" y="19167"/>
                  <a:pt x="6157" y="19150"/>
                </a:cubicBezTo>
                <a:cubicBezTo>
                  <a:pt x="5959" y="19082"/>
                  <a:pt x="5809" y="18961"/>
                  <a:pt x="5710" y="18859"/>
                </a:cubicBezTo>
                <a:cubicBezTo>
                  <a:pt x="5644" y="18943"/>
                  <a:pt x="5562" y="18721"/>
                  <a:pt x="5462" y="18721"/>
                </a:cubicBezTo>
                <a:cubicBezTo>
                  <a:pt x="5462" y="18705"/>
                  <a:pt x="5446" y="18688"/>
                  <a:pt x="5478" y="18688"/>
                </a:cubicBezTo>
                <a:cubicBezTo>
                  <a:pt x="5280" y="18670"/>
                  <a:pt x="5264" y="18448"/>
                  <a:pt x="5065" y="18379"/>
                </a:cubicBezTo>
                <a:cubicBezTo>
                  <a:pt x="5148" y="18448"/>
                  <a:pt x="4949" y="18396"/>
                  <a:pt x="5114" y="18499"/>
                </a:cubicBezTo>
                <a:cubicBezTo>
                  <a:pt x="5164" y="18481"/>
                  <a:pt x="5099" y="18413"/>
                  <a:pt x="5148" y="18448"/>
                </a:cubicBezTo>
                <a:cubicBezTo>
                  <a:pt x="5099" y="18516"/>
                  <a:pt x="5280" y="18602"/>
                  <a:pt x="5296" y="18705"/>
                </a:cubicBezTo>
                <a:cubicBezTo>
                  <a:pt x="5446" y="18705"/>
                  <a:pt x="5529" y="18842"/>
                  <a:pt x="5677" y="18943"/>
                </a:cubicBezTo>
                <a:cubicBezTo>
                  <a:pt x="5677" y="18979"/>
                  <a:pt x="5677" y="19082"/>
                  <a:pt x="5760" y="19064"/>
                </a:cubicBezTo>
                <a:cubicBezTo>
                  <a:pt x="5677" y="19029"/>
                  <a:pt x="5792" y="19029"/>
                  <a:pt x="5809" y="19013"/>
                </a:cubicBezTo>
                <a:cubicBezTo>
                  <a:pt x="5892" y="19047"/>
                  <a:pt x="5959" y="19116"/>
                  <a:pt x="6041" y="19167"/>
                </a:cubicBezTo>
                <a:cubicBezTo>
                  <a:pt x="5992" y="19183"/>
                  <a:pt x="5942" y="19201"/>
                  <a:pt x="5924" y="19201"/>
                </a:cubicBezTo>
                <a:cubicBezTo>
                  <a:pt x="5942" y="19219"/>
                  <a:pt x="5959" y="19219"/>
                  <a:pt x="5974" y="19219"/>
                </a:cubicBezTo>
                <a:cubicBezTo>
                  <a:pt x="5974" y="19236"/>
                  <a:pt x="5974" y="19236"/>
                  <a:pt x="5942" y="19270"/>
                </a:cubicBezTo>
                <a:cubicBezTo>
                  <a:pt x="6041" y="19337"/>
                  <a:pt x="6058" y="19304"/>
                  <a:pt x="6106" y="19304"/>
                </a:cubicBezTo>
                <a:cubicBezTo>
                  <a:pt x="6041" y="19372"/>
                  <a:pt x="6338" y="19458"/>
                  <a:pt x="6404" y="19544"/>
                </a:cubicBezTo>
                <a:cubicBezTo>
                  <a:pt x="6404" y="19510"/>
                  <a:pt x="6437" y="19510"/>
                  <a:pt x="6488" y="19526"/>
                </a:cubicBezTo>
                <a:cubicBezTo>
                  <a:pt x="6471" y="19544"/>
                  <a:pt x="6454" y="19544"/>
                  <a:pt x="6471" y="19561"/>
                </a:cubicBezTo>
                <a:cubicBezTo>
                  <a:pt x="6901" y="19715"/>
                  <a:pt x="7314" y="19834"/>
                  <a:pt x="7710" y="19955"/>
                </a:cubicBezTo>
                <a:cubicBezTo>
                  <a:pt x="7860" y="19938"/>
                  <a:pt x="8256" y="20006"/>
                  <a:pt x="8206" y="20144"/>
                </a:cubicBezTo>
                <a:cubicBezTo>
                  <a:pt x="8686" y="20298"/>
                  <a:pt x="9215" y="20331"/>
                  <a:pt x="9761" y="20382"/>
                </a:cubicBezTo>
                <a:cubicBezTo>
                  <a:pt x="9942" y="20315"/>
                  <a:pt x="10174" y="20349"/>
                  <a:pt x="10340" y="20366"/>
                </a:cubicBezTo>
                <a:cubicBezTo>
                  <a:pt x="10323" y="20366"/>
                  <a:pt x="10390" y="20331"/>
                  <a:pt x="10439" y="20349"/>
                </a:cubicBezTo>
                <a:cubicBezTo>
                  <a:pt x="10605" y="20399"/>
                  <a:pt x="10323" y="20468"/>
                  <a:pt x="10174" y="20452"/>
                </a:cubicBezTo>
                <a:cubicBezTo>
                  <a:pt x="10307" y="20452"/>
                  <a:pt x="10174" y="20555"/>
                  <a:pt x="10157" y="20589"/>
                </a:cubicBezTo>
                <a:cubicBezTo>
                  <a:pt x="9877" y="20623"/>
                  <a:pt x="9661" y="20606"/>
                  <a:pt x="9413" y="20623"/>
                </a:cubicBezTo>
                <a:cubicBezTo>
                  <a:pt x="9347" y="20606"/>
                  <a:pt x="9347" y="20572"/>
                  <a:pt x="9265" y="20572"/>
                </a:cubicBezTo>
                <a:cubicBezTo>
                  <a:pt x="9149" y="20623"/>
                  <a:pt x="9050" y="20520"/>
                  <a:pt x="8918" y="20520"/>
                </a:cubicBezTo>
                <a:cubicBezTo>
                  <a:pt x="8852" y="20520"/>
                  <a:pt x="8786" y="20572"/>
                  <a:pt x="8720" y="20572"/>
                </a:cubicBezTo>
                <a:cubicBezTo>
                  <a:pt x="8637" y="20555"/>
                  <a:pt x="8570" y="20485"/>
                  <a:pt x="8505" y="20485"/>
                </a:cubicBezTo>
                <a:cubicBezTo>
                  <a:pt x="8472" y="20485"/>
                  <a:pt x="8389" y="20485"/>
                  <a:pt x="8356" y="20485"/>
                </a:cubicBezTo>
                <a:cubicBezTo>
                  <a:pt x="8356" y="20485"/>
                  <a:pt x="8372" y="20452"/>
                  <a:pt x="8389" y="20468"/>
                </a:cubicBezTo>
                <a:cubicBezTo>
                  <a:pt x="8323" y="20452"/>
                  <a:pt x="8273" y="20485"/>
                  <a:pt x="8206" y="20485"/>
                </a:cubicBezTo>
                <a:cubicBezTo>
                  <a:pt x="8191" y="20485"/>
                  <a:pt x="8191" y="20435"/>
                  <a:pt x="8191" y="20435"/>
                </a:cubicBezTo>
                <a:cubicBezTo>
                  <a:pt x="8108" y="20382"/>
                  <a:pt x="7992" y="20435"/>
                  <a:pt x="7892" y="20417"/>
                </a:cubicBezTo>
                <a:cubicBezTo>
                  <a:pt x="7826" y="20366"/>
                  <a:pt x="7992" y="20366"/>
                  <a:pt x="7876" y="20349"/>
                </a:cubicBezTo>
                <a:cubicBezTo>
                  <a:pt x="7860" y="20399"/>
                  <a:pt x="7761" y="20366"/>
                  <a:pt x="7710" y="20382"/>
                </a:cubicBezTo>
                <a:cubicBezTo>
                  <a:pt x="7662" y="20281"/>
                  <a:pt x="7430" y="20315"/>
                  <a:pt x="7480" y="20245"/>
                </a:cubicBezTo>
                <a:cubicBezTo>
                  <a:pt x="7396" y="20228"/>
                  <a:pt x="7280" y="20228"/>
                  <a:pt x="7164" y="20195"/>
                </a:cubicBezTo>
                <a:cubicBezTo>
                  <a:pt x="7050" y="20161"/>
                  <a:pt x="6951" y="20144"/>
                  <a:pt x="6868" y="20109"/>
                </a:cubicBezTo>
                <a:cubicBezTo>
                  <a:pt x="6901" y="20126"/>
                  <a:pt x="6884" y="20144"/>
                  <a:pt x="6884" y="20161"/>
                </a:cubicBezTo>
                <a:cubicBezTo>
                  <a:pt x="6703" y="20092"/>
                  <a:pt x="6652" y="20075"/>
                  <a:pt x="6554" y="20058"/>
                </a:cubicBezTo>
                <a:cubicBezTo>
                  <a:pt x="6554" y="20041"/>
                  <a:pt x="6570" y="20041"/>
                  <a:pt x="6587" y="20041"/>
                </a:cubicBezTo>
                <a:cubicBezTo>
                  <a:pt x="6454" y="19988"/>
                  <a:pt x="6322" y="19955"/>
                  <a:pt x="6222" y="19904"/>
                </a:cubicBezTo>
                <a:cubicBezTo>
                  <a:pt x="6123" y="19852"/>
                  <a:pt x="6024" y="19801"/>
                  <a:pt x="5942" y="19767"/>
                </a:cubicBezTo>
                <a:cubicBezTo>
                  <a:pt x="5908" y="19767"/>
                  <a:pt x="5892" y="19784"/>
                  <a:pt x="5858" y="19784"/>
                </a:cubicBezTo>
                <a:cubicBezTo>
                  <a:pt x="5809" y="19715"/>
                  <a:pt x="5792" y="19732"/>
                  <a:pt x="5744" y="19750"/>
                </a:cubicBezTo>
                <a:cubicBezTo>
                  <a:pt x="5710" y="19698"/>
                  <a:pt x="5744" y="19664"/>
                  <a:pt x="5677" y="19647"/>
                </a:cubicBezTo>
                <a:cubicBezTo>
                  <a:pt x="5744" y="19715"/>
                  <a:pt x="5562" y="19647"/>
                  <a:pt x="5512" y="19630"/>
                </a:cubicBezTo>
                <a:cubicBezTo>
                  <a:pt x="5529" y="19594"/>
                  <a:pt x="5462" y="19577"/>
                  <a:pt x="5495" y="19561"/>
                </a:cubicBezTo>
                <a:cubicBezTo>
                  <a:pt x="5495" y="19526"/>
                  <a:pt x="5562" y="19577"/>
                  <a:pt x="5578" y="19561"/>
                </a:cubicBezTo>
                <a:cubicBezTo>
                  <a:pt x="5428" y="19493"/>
                  <a:pt x="5413" y="19526"/>
                  <a:pt x="5362" y="19577"/>
                </a:cubicBezTo>
                <a:cubicBezTo>
                  <a:pt x="5413" y="19630"/>
                  <a:pt x="5495" y="19664"/>
                  <a:pt x="5544" y="19715"/>
                </a:cubicBezTo>
                <a:cubicBezTo>
                  <a:pt x="5628" y="19664"/>
                  <a:pt x="5843" y="19834"/>
                  <a:pt x="5892" y="19887"/>
                </a:cubicBezTo>
                <a:cubicBezTo>
                  <a:pt x="5858" y="19869"/>
                  <a:pt x="5858" y="19904"/>
                  <a:pt x="5843" y="19887"/>
                </a:cubicBezTo>
                <a:cubicBezTo>
                  <a:pt x="5843" y="19869"/>
                  <a:pt x="5858" y="19852"/>
                  <a:pt x="5843" y="19834"/>
                </a:cubicBezTo>
                <a:cubicBezTo>
                  <a:pt x="5677" y="19852"/>
                  <a:pt x="5544" y="19732"/>
                  <a:pt x="5379" y="19630"/>
                </a:cubicBezTo>
                <a:cubicBezTo>
                  <a:pt x="5413" y="19715"/>
                  <a:pt x="5314" y="19647"/>
                  <a:pt x="5296" y="19698"/>
                </a:cubicBezTo>
                <a:cubicBezTo>
                  <a:pt x="5478" y="19784"/>
                  <a:pt x="5660" y="19869"/>
                  <a:pt x="5826" y="19955"/>
                </a:cubicBezTo>
                <a:cubicBezTo>
                  <a:pt x="5760" y="19887"/>
                  <a:pt x="5908" y="19955"/>
                  <a:pt x="5942" y="19938"/>
                </a:cubicBezTo>
                <a:cubicBezTo>
                  <a:pt x="5974" y="19971"/>
                  <a:pt x="6090" y="20075"/>
                  <a:pt x="6140" y="20075"/>
                </a:cubicBezTo>
                <a:cubicBezTo>
                  <a:pt x="6106" y="20058"/>
                  <a:pt x="6123" y="20041"/>
                  <a:pt x="6140" y="20024"/>
                </a:cubicBezTo>
                <a:cubicBezTo>
                  <a:pt x="6206" y="20126"/>
                  <a:pt x="6372" y="20161"/>
                  <a:pt x="6504" y="20228"/>
                </a:cubicBezTo>
                <a:cubicBezTo>
                  <a:pt x="6355" y="20161"/>
                  <a:pt x="6420" y="20228"/>
                  <a:pt x="6288" y="20195"/>
                </a:cubicBezTo>
                <a:cubicBezTo>
                  <a:pt x="6388" y="20245"/>
                  <a:pt x="6437" y="20298"/>
                  <a:pt x="6536" y="20281"/>
                </a:cubicBezTo>
                <a:lnTo>
                  <a:pt x="6520" y="20315"/>
                </a:lnTo>
                <a:cubicBezTo>
                  <a:pt x="6636" y="20331"/>
                  <a:pt x="6785" y="20399"/>
                  <a:pt x="6934" y="20468"/>
                </a:cubicBezTo>
                <a:cubicBezTo>
                  <a:pt x="7017" y="20503"/>
                  <a:pt x="7082" y="20538"/>
                  <a:pt x="7164" y="20572"/>
                </a:cubicBezTo>
                <a:cubicBezTo>
                  <a:pt x="7248" y="20589"/>
                  <a:pt x="7331" y="20606"/>
                  <a:pt x="7396" y="20623"/>
                </a:cubicBezTo>
                <a:cubicBezTo>
                  <a:pt x="7396" y="20639"/>
                  <a:pt x="7380" y="20657"/>
                  <a:pt x="7414" y="20675"/>
                </a:cubicBezTo>
                <a:cubicBezTo>
                  <a:pt x="7695" y="20692"/>
                  <a:pt x="8058" y="20879"/>
                  <a:pt x="8191" y="20846"/>
                </a:cubicBezTo>
                <a:cubicBezTo>
                  <a:pt x="8191" y="20897"/>
                  <a:pt x="8058" y="20897"/>
                  <a:pt x="8009" y="20846"/>
                </a:cubicBezTo>
                <a:cubicBezTo>
                  <a:pt x="8009" y="20949"/>
                  <a:pt x="8174" y="20914"/>
                  <a:pt x="8240" y="20914"/>
                </a:cubicBezTo>
                <a:cubicBezTo>
                  <a:pt x="8240" y="20914"/>
                  <a:pt x="8240" y="20949"/>
                  <a:pt x="8240" y="20949"/>
                </a:cubicBezTo>
                <a:cubicBezTo>
                  <a:pt x="8338" y="20949"/>
                  <a:pt x="8406" y="20897"/>
                  <a:pt x="8505" y="20897"/>
                </a:cubicBezTo>
                <a:cubicBezTo>
                  <a:pt x="8637" y="20914"/>
                  <a:pt x="8670" y="20983"/>
                  <a:pt x="8852" y="21000"/>
                </a:cubicBezTo>
                <a:cubicBezTo>
                  <a:pt x="8802" y="20931"/>
                  <a:pt x="9034" y="21017"/>
                  <a:pt x="9116" y="21000"/>
                </a:cubicBezTo>
                <a:cubicBezTo>
                  <a:pt x="8984" y="20983"/>
                  <a:pt x="9050" y="20965"/>
                  <a:pt x="9166" y="20983"/>
                </a:cubicBezTo>
                <a:cubicBezTo>
                  <a:pt x="9281" y="20983"/>
                  <a:pt x="9413" y="21000"/>
                  <a:pt x="9413" y="21050"/>
                </a:cubicBezTo>
                <a:cubicBezTo>
                  <a:pt x="9331" y="21033"/>
                  <a:pt x="9314" y="21086"/>
                  <a:pt x="9265" y="21086"/>
                </a:cubicBezTo>
                <a:cubicBezTo>
                  <a:pt x="9413" y="21086"/>
                  <a:pt x="9331" y="21103"/>
                  <a:pt x="9364" y="21170"/>
                </a:cubicBezTo>
                <a:cubicBezTo>
                  <a:pt x="9479" y="21154"/>
                  <a:pt x="9497" y="21206"/>
                  <a:pt x="9563" y="21206"/>
                </a:cubicBezTo>
                <a:cubicBezTo>
                  <a:pt x="9545" y="21154"/>
                  <a:pt x="9447" y="21154"/>
                  <a:pt x="9413" y="21119"/>
                </a:cubicBezTo>
                <a:cubicBezTo>
                  <a:pt x="9447" y="21119"/>
                  <a:pt x="9463" y="21119"/>
                  <a:pt x="9497" y="21103"/>
                </a:cubicBezTo>
                <a:cubicBezTo>
                  <a:pt x="9563" y="21119"/>
                  <a:pt x="9595" y="21206"/>
                  <a:pt x="9645" y="21136"/>
                </a:cubicBezTo>
                <a:cubicBezTo>
                  <a:pt x="9645" y="21154"/>
                  <a:pt x="9645" y="21187"/>
                  <a:pt x="9661" y="21187"/>
                </a:cubicBezTo>
                <a:cubicBezTo>
                  <a:pt x="9447" y="21187"/>
                  <a:pt x="9314" y="21206"/>
                  <a:pt x="9166" y="21187"/>
                </a:cubicBezTo>
                <a:cubicBezTo>
                  <a:pt x="9034" y="21170"/>
                  <a:pt x="8884" y="21136"/>
                  <a:pt x="8703" y="21086"/>
                </a:cubicBezTo>
                <a:cubicBezTo>
                  <a:pt x="8587" y="21086"/>
                  <a:pt x="8472" y="21050"/>
                  <a:pt x="8338" y="21033"/>
                </a:cubicBezTo>
                <a:cubicBezTo>
                  <a:pt x="8224" y="21000"/>
                  <a:pt x="8090" y="20983"/>
                  <a:pt x="7976" y="21000"/>
                </a:cubicBezTo>
                <a:cubicBezTo>
                  <a:pt x="7976" y="20965"/>
                  <a:pt x="7892" y="20965"/>
                  <a:pt x="7910" y="20931"/>
                </a:cubicBezTo>
                <a:cubicBezTo>
                  <a:pt x="7578" y="20897"/>
                  <a:pt x="7280" y="20657"/>
                  <a:pt x="7000" y="20692"/>
                </a:cubicBezTo>
                <a:cubicBezTo>
                  <a:pt x="7066" y="20725"/>
                  <a:pt x="7182" y="20743"/>
                  <a:pt x="7164" y="20776"/>
                </a:cubicBezTo>
                <a:cubicBezTo>
                  <a:pt x="7082" y="20760"/>
                  <a:pt x="6718" y="20675"/>
                  <a:pt x="6834" y="20606"/>
                </a:cubicBezTo>
                <a:cubicBezTo>
                  <a:pt x="6768" y="20589"/>
                  <a:pt x="6718" y="20589"/>
                  <a:pt x="6636" y="20555"/>
                </a:cubicBezTo>
                <a:cubicBezTo>
                  <a:pt x="6587" y="20606"/>
                  <a:pt x="6768" y="20606"/>
                  <a:pt x="6751" y="20639"/>
                </a:cubicBezTo>
                <a:cubicBezTo>
                  <a:pt x="6636" y="20606"/>
                  <a:pt x="6372" y="20538"/>
                  <a:pt x="6322" y="20435"/>
                </a:cubicBezTo>
                <a:cubicBezTo>
                  <a:pt x="6090" y="20349"/>
                  <a:pt x="5908" y="20263"/>
                  <a:pt x="5744" y="20177"/>
                </a:cubicBezTo>
                <a:cubicBezTo>
                  <a:pt x="5578" y="20092"/>
                  <a:pt x="5428" y="20006"/>
                  <a:pt x="5314" y="19887"/>
                </a:cubicBezTo>
                <a:cubicBezTo>
                  <a:pt x="5264" y="19938"/>
                  <a:pt x="5280" y="19834"/>
                  <a:pt x="5230" y="19818"/>
                </a:cubicBezTo>
                <a:cubicBezTo>
                  <a:pt x="5164" y="19801"/>
                  <a:pt x="5215" y="19887"/>
                  <a:pt x="5180" y="19869"/>
                </a:cubicBezTo>
                <a:cubicBezTo>
                  <a:pt x="5164" y="19852"/>
                  <a:pt x="5148" y="19869"/>
                  <a:pt x="5132" y="19852"/>
                </a:cubicBezTo>
                <a:cubicBezTo>
                  <a:pt x="5032" y="19818"/>
                  <a:pt x="5065" y="19767"/>
                  <a:pt x="5016" y="19732"/>
                </a:cubicBezTo>
                <a:cubicBezTo>
                  <a:pt x="4966" y="19750"/>
                  <a:pt x="4866" y="19664"/>
                  <a:pt x="4785" y="19612"/>
                </a:cubicBezTo>
                <a:cubicBezTo>
                  <a:pt x="4818" y="19510"/>
                  <a:pt x="4618" y="19475"/>
                  <a:pt x="4536" y="19407"/>
                </a:cubicBezTo>
                <a:cubicBezTo>
                  <a:pt x="4354" y="19286"/>
                  <a:pt x="4172" y="19116"/>
                  <a:pt x="3990" y="18961"/>
                </a:cubicBezTo>
                <a:cubicBezTo>
                  <a:pt x="3808" y="18807"/>
                  <a:pt x="3626" y="18670"/>
                  <a:pt x="3512" y="18550"/>
                </a:cubicBezTo>
                <a:cubicBezTo>
                  <a:pt x="3692" y="18756"/>
                  <a:pt x="3792" y="18773"/>
                  <a:pt x="3924" y="18961"/>
                </a:cubicBezTo>
                <a:cubicBezTo>
                  <a:pt x="4074" y="19029"/>
                  <a:pt x="4206" y="19150"/>
                  <a:pt x="4338" y="19270"/>
                </a:cubicBezTo>
                <a:cubicBezTo>
                  <a:pt x="4486" y="19390"/>
                  <a:pt x="4635" y="19493"/>
                  <a:pt x="4785" y="19577"/>
                </a:cubicBezTo>
                <a:cubicBezTo>
                  <a:pt x="4768" y="19612"/>
                  <a:pt x="4800" y="19647"/>
                  <a:pt x="4800" y="19664"/>
                </a:cubicBezTo>
                <a:cubicBezTo>
                  <a:pt x="4768" y="19664"/>
                  <a:pt x="4702" y="19630"/>
                  <a:pt x="4668" y="19630"/>
                </a:cubicBezTo>
                <a:cubicBezTo>
                  <a:pt x="4734" y="19715"/>
                  <a:pt x="5016" y="19784"/>
                  <a:pt x="5132" y="19955"/>
                </a:cubicBezTo>
                <a:cubicBezTo>
                  <a:pt x="5164" y="19920"/>
                  <a:pt x="5230" y="19988"/>
                  <a:pt x="5280" y="20024"/>
                </a:cubicBezTo>
                <a:cubicBezTo>
                  <a:pt x="5396" y="19971"/>
                  <a:pt x="5760" y="20161"/>
                  <a:pt x="5876" y="20245"/>
                </a:cubicBezTo>
                <a:cubicBezTo>
                  <a:pt x="5858" y="20263"/>
                  <a:pt x="5660" y="20144"/>
                  <a:pt x="5727" y="20212"/>
                </a:cubicBezTo>
                <a:cubicBezTo>
                  <a:pt x="5792" y="20245"/>
                  <a:pt x="5876" y="20281"/>
                  <a:pt x="5858" y="20315"/>
                </a:cubicBezTo>
                <a:cubicBezTo>
                  <a:pt x="5809" y="20298"/>
                  <a:pt x="5727" y="20228"/>
                  <a:pt x="5710" y="20263"/>
                </a:cubicBezTo>
                <a:cubicBezTo>
                  <a:pt x="5776" y="20315"/>
                  <a:pt x="5942" y="20366"/>
                  <a:pt x="5876" y="20435"/>
                </a:cubicBezTo>
                <a:cubicBezTo>
                  <a:pt x="5974" y="20485"/>
                  <a:pt x="5858" y="20366"/>
                  <a:pt x="5974" y="20417"/>
                </a:cubicBezTo>
                <a:cubicBezTo>
                  <a:pt x="5974" y="20435"/>
                  <a:pt x="5992" y="20435"/>
                  <a:pt x="6024" y="20452"/>
                </a:cubicBezTo>
                <a:cubicBezTo>
                  <a:pt x="6024" y="20520"/>
                  <a:pt x="5959" y="20503"/>
                  <a:pt x="5908" y="20503"/>
                </a:cubicBezTo>
                <a:cubicBezTo>
                  <a:pt x="6007" y="20589"/>
                  <a:pt x="6024" y="20538"/>
                  <a:pt x="6041" y="20520"/>
                </a:cubicBezTo>
                <a:cubicBezTo>
                  <a:pt x="6106" y="20589"/>
                  <a:pt x="5959" y="20538"/>
                  <a:pt x="6007" y="20606"/>
                </a:cubicBezTo>
                <a:cubicBezTo>
                  <a:pt x="6106" y="20675"/>
                  <a:pt x="6222" y="20725"/>
                  <a:pt x="6273" y="20743"/>
                </a:cubicBezTo>
                <a:cubicBezTo>
                  <a:pt x="6240" y="20725"/>
                  <a:pt x="6240" y="20709"/>
                  <a:pt x="6240" y="20692"/>
                </a:cubicBezTo>
                <a:cubicBezTo>
                  <a:pt x="6288" y="20709"/>
                  <a:pt x="6355" y="20692"/>
                  <a:pt x="6372" y="20743"/>
                </a:cubicBezTo>
                <a:cubicBezTo>
                  <a:pt x="6338" y="20725"/>
                  <a:pt x="6306" y="20709"/>
                  <a:pt x="6288" y="20725"/>
                </a:cubicBezTo>
                <a:cubicBezTo>
                  <a:pt x="6420" y="20811"/>
                  <a:pt x="6652" y="20862"/>
                  <a:pt x="6718" y="20965"/>
                </a:cubicBezTo>
                <a:cubicBezTo>
                  <a:pt x="6785" y="20965"/>
                  <a:pt x="6686" y="20914"/>
                  <a:pt x="6768" y="20914"/>
                </a:cubicBezTo>
                <a:cubicBezTo>
                  <a:pt x="6916" y="20949"/>
                  <a:pt x="6884" y="21017"/>
                  <a:pt x="6984" y="21050"/>
                </a:cubicBezTo>
                <a:cubicBezTo>
                  <a:pt x="7000" y="21033"/>
                  <a:pt x="6966" y="20965"/>
                  <a:pt x="7032" y="20983"/>
                </a:cubicBezTo>
                <a:cubicBezTo>
                  <a:pt x="7116" y="21017"/>
                  <a:pt x="7280" y="21033"/>
                  <a:pt x="7248" y="21086"/>
                </a:cubicBezTo>
                <a:cubicBezTo>
                  <a:pt x="7215" y="21086"/>
                  <a:pt x="7050" y="21050"/>
                  <a:pt x="7116" y="21086"/>
                </a:cubicBezTo>
                <a:cubicBezTo>
                  <a:pt x="7264" y="21103"/>
                  <a:pt x="7364" y="21154"/>
                  <a:pt x="7447" y="21119"/>
                </a:cubicBezTo>
                <a:cubicBezTo>
                  <a:pt x="7546" y="21170"/>
                  <a:pt x="7414" y="21187"/>
                  <a:pt x="7512" y="21222"/>
                </a:cubicBezTo>
                <a:cubicBezTo>
                  <a:pt x="7546" y="21222"/>
                  <a:pt x="7529" y="21170"/>
                  <a:pt x="7578" y="21170"/>
                </a:cubicBezTo>
                <a:cubicBezTo>
                  <a:pt x="7612" y="21206"/>
                  <a:pt x="7876" y="21343"/>
                  <a:pt x="7761" y="21240"/>
                </a:cubicBezTo>
                <a:cubicBezTo>
                  <a:pt x="7876" y="21273"/>
                  <a:pt x="7892" y="21290"/>
                  <a:pt x="8042" y="21324"/>
                </a:cubicBezTo>
                <a:cubicBezTo>
                  <a:pt x="8042" y="21308"/>
                  <a:pt x="8042" y="21273"/>
                  <a:pt x="8075" y="21273"/>
                </a:cubicBezTo>
                <a:cubicBezTo>
                  <a:pt x="8290" y="21343"/>
                  <a:pt x="8505" y="21376"/>
                  <a:pt x="8703" y="21394"/>
                </a:cubicBezTo>
                <a:cubicBezTo>
                  <a:pt x="8901" y="21411"/>
                  <a:pt x="9100" y="21444"/>
                  <a:pt x="9298" y="21480"/>
                </a:cubicBezTo>
                <a:cubicBezTo>
                  <a:pt x="9314" y="21462"/>
                  <a:pt x="9265" y="21444"/>
                  <a:pt x="9298" y="21427"/>
                </a:cubicBezTo>
                <a:cubicBezTo>
                  <a:pt x="9447" y="21462"/>
                  <a:pt x="9563" y="21480"/>
                  <a:pt x="9679" y="21427"/>
                </a:cubicBezTo>
                <a:cubicBezTo>
                  <a:pt x="9679" y="21444"/>
                  <a:pt x="9661" y="21462"/>
                  <a:pt x="9645" y="21462"/>
                </a:cubicBezTo>
                <a:cubicBezTo>
                  <a:pt x="9761" y="21444"/>
                  <a:pt x="9893" y="21480"/>
                  <a:pt x="9993" y="21514"/>
                </a:cubicBezTo>
                <a:cubicBezTo>
                  <a:pt x="9909" y="21565"/>
                  <a:pt x="9777" y="21514"/>
                  <a:pt x="9744" y="21600"/>
                </a:cubicBezTo>
                <a:cubicBezTo>
                  <a:pt x="9927" y="21600"/>
                  <a:pt x="10008" y="21480"/>
                  <a:pt x="10224" y="21514"/>
                </a:cubicBezTo>
                <a:cubicBezTo>
                  <a:pt x="10257" y="21480"/>
                  <a:pt x="10157" y="21462"/>
                  <a:pt x="10224" y="21462"/>
                </a:cubicBezTo>
                <a:cubicBezTo>
                  <a:pt x="10307" y="21480"/>
                  <a:pt x="10323" y="21480"/>
                  <a:pt x="10390" y="21444"/>
                </a:cubicBezTo>
                <a:cubicBezTo>
                  <a:pt x="10390" y="21497"/>
                  <a:pt x="10471" y="21497"/>
                  <a:pt x="10521" y="21514"/>
                </a:cubicBezTo>
                <a:cubicBezTo>
                  <a:pt x="10737" y="21444"/>
                  <a:pt x="10951" y="21530"/>
                  <a:pt x="11134" y="21427"/>
                </a:cubicBezTo>
                <a:cubicBezTo>
                  <a:pt x="11233" y="21427"/>
                  <a:pt x="11365" y="21427"/>
                  <a:pt x="11480" y="21427"/>
                </a:cubicBezTo>
                <a:cubicBezTo>
                  <a:pt x="11596" y="21411"/>
                  <a:pt x="11728" y="21394"/>
                  <a:pt x="11861" y="21376"/>
                </a:cubicBezTo>
                <a:cubicBezTo>
                  <a:pt x="12109" y="21324"/>
                  <a:pt x="12340" y="21273"/>
                  <a:pt x="12506" y="21206"/>
                </a:cubicBezTo>
                <a:cubicBezTo>
                  <a:pt x="12539" y="21240"/>
                  <a:pt x="12655" y="21187"/>
                  <a:pt x="12655" y="21240"/>
                </a:cubicBezTo>
                <a:cubicBezTo>
                  <a:pt x="12787" y="21154"/>
                  <a:pt x="12903" y="21206"/>
                  <a:pt x="12984" y="21119"/>
                </a:cubicBezTo>
                <a:cubicBezTo>
                  <a:pt x="12951" y="21119"/>
                  <a:pt x="12918" y="21136"/>
                  <a:pt x="12918" y="21103"/>
                </a:cubicBezTo>
                <a:cubicBezTo>
                  <a:pt x="12984" y="21068"/>
                  <a:pt x="12984" y="21068"/>
                  <a:pt x="13101" y="21033"/>
                </a:cubicBezTo>
                <a:cubicBezTo>
                  <a:pt x="13117" y="21050"/>
                  <a:pt x="13117" y="21086"/>
                  <a:pt x="13167" y="21068"/>
                </a:cubicBezTo>
                <a:cubicBezTo>
                  <a:pt x="13217" y="20949"/>
                  <a:pt x="13465" y="20983"/>
                  <a:pt x="13581" y="20965"/>
                </a:cubicBezTo>
                <a:cubicBezTo>
                  <a:pt x="13581" y="20931"/>
                  <a:pt x="13531" y="20949"/>
                  <a:pt x="13513" y="20931"/>
                </a:cubicBezTo>
                <a:cubicBezTo>
                  <a:pt x="13613" y="20897"/>
                  <a:pt x="13795" y="20811"/>
                  <a:pt x="13845" y="20879"/>
                </a:cubicBezTo>
                <a:cubicBezTo>
                  <a:pt x="13778" y="20914"/>
                  <a:pt x="13729" y="20862"/>
                  <a:pt x="13712" y="20914"/>
                </a:cubicBezTo>
                <a:cubicBezTo>
                  <a:pt x="13745" y="20897"/>
                  <a:pt x="13745" y="20931"/>
                  <a:pt x="13778" y="20931"/>
                </a:cubicBezTo>
                <a:cubicBezTo>
                  <a:pt x="14027" y="20743"/>
                  <a:pt x="14406" y="20623"/>
                  <a:pt x="14589" y="20572"/>
                </a:cubicBezTo>
                <a:cubicBezTo>
                  <a:pt x="14655" y="20538"/>
                  <a:pt x="14672" y="20485"/>
                  <a:pt x="14688" y="20468"/>
                </a:cubicBezTo>
                <a:cubicBezTo>
                  <a:pt x="14771" y="20435"/>
                  <a:pt x="14854" y="20468"/>
                  <a:pt x="14969" y="20382"/>
                </a:cubicBezTo>
                <a:cubicBezTo>
                  <a:pt x="14953" y="20399"/>
                  <a:pt x="15003" y="20366"/>
                  <a:pt x="15069" y="20331"/>
                </a:cubicBezTo>
                <a:cubicBezTo>
                  <a:pt x="15084" y="20315"/>
                  <a:pt x="15333" y="20161"/>
                  <a:pt x="15416" y="20177"/>
                </a:cubicBezTo>
                <a:cubicBezTo>
                  <a:pt x="15449" y="20212"/>
                  <a:pt x="15233" y="20298"/>
                  <a:pt x="15316" y="20281"/>
                </a:cubicBezTo>
                <a:cubicBezTo>
                  <a:pt x="15399" y="20228"/>
                  <a:pt x="15416" y="20195"/>
                  <a:pt x="15515" y="20177"/>
                </a:cubicBezTo>
                <a:cubicBezTo>
                  <a:pt x="15482" y="20144"/>
                  <a:pt x="15515" y="20126"/>
                  <a:pt x="15548" y="20092"/>
                </a:cubicBezTo>
                <a:cubicBezTo>
                  <a:pt x="15581" y="20075"/>
                  <a:pt x="15631" y="20058"/>
                  <a:pt x="15664" y="20058"/>
                </a:cubicBezTo>
                <a:cubicBezTo>
                  <a:pt x="15598" y="20126"/>
                  <a:pt x="15499" y="20177"/>
                  <a:pt x="15482" y="20245"/>
                </a:cubicBezTo>
                <a:cubicBezTo>
                  <a:pt x="15631" y="20161"/>
                  <a:pt x="15845" y="19920"/>
                  <a:pt x="15894" y="20041"/>
                </a:cubicBezTo>
                <a:cubicBezTo>
                  <a:pt x="15894" y="20024"/>
                  <a:pt x="15928" y="20006"/>
                  <a:pt x="15944" y="20006"/>
                </a:cubicBezTo>
                <a:cubicBezTo>
                  <a:pt x="15861" y="20092"/>
                  <a:pt x="15928" y="20092"/>
                  <a:pt x="15861" y="20177"/>
                </a:cubicBezTo>
                <a:cubicBezTo>
                  <a:pt x="15977" y="20024"/>
                  <a:pt x="16127" y="19955"/>
                  <a:pt x="16258" y="19887"/>
                </a:cubicBezTo>
                <a:cubicBezTo>
                  <a:pt x="16390" y="19801"/>
                  <a:pt x="16539" y="19732"/>
                  <a:pt x="16605" y="19561"/>
                </a:cubicBezTo>
                <a:cubicBezTo>
                  <a:pt x="16622" y="19577"/>
                  <a:pt x="16605" y="19612"/>
                  <a:pt x="16622" y="19630"/>
                </a:cubicBezTo>
                <a:cubicBezTo>
                  <a:pt x="16688" y="19577"/>
                  <a:pt x="16655" y="19544"/>
                  <a:pt x="16755" y="19493"/>
                </a:cubicBezTo>
                <a:cubicBezTo>
                  <a:pt x="16771" y="19510"/>
                  <a:pt x="16804" y="19493"/>
                  <a:pt x="16804" y="19526"/>
                </a:cubicBezTo>
                <a:cubicBezTo>
                  <a:pt x="16854" y="19475"/>
                  <a:pt x="16920" y="19423"/>
                  <a:pt x="16937" y="19390"/>
                </a:cubicBezTo>
                <a:cubicBezTo>
                  <a:pt x="16838" y="19475"/>
                  <a:pt x="16788" y="19475"/>
                  <a:pt x="16738" y="19458"/>
                </a:cubicBezTo>
                <a:cubicBezTo>
                  <a:pt x="16904" y="19356"/>
                  <a:pt x="16920" y="19253"/>
                  <a:pt x="17101" y="19201"/>
                </a:cubicBezTo>
                <a:cubicBezTo>
                  <a:pt x="17002" y="19253"/>
                  <a:pt x="17068" y="19286"/>
                  <a:pt x="16970" y="19337"/>
                </a:cubicBezTo>
                <a:cubicBezTo>
                  <a:pt x="17020" y="19356"/>
                  <a:pt x="17036" y="19407"/>
                  <a:pt x="17101" y="19337"/>
                </a:cubicBezTo>
                <a:cubicBezTo>
                  <a:pt x="17086" y="19321"/>
                  <a:pt x="17068" y="19304"/>
                  <a:pt x="17086" y="19270"/>
                </a:cubicBezTo>
                <a:cubicBezTo>
                  <a:pt x="17101" y="19337"/>
                  <a:pt x="17416" y="19133"/>
                  <a:pt x="17532" y="19013"/>
                </a:cubicBezTo>
                <a:cubicBezTo>
                  <a:pt x="17515" y="18943"/>
                  <a:pt x="17449" y="19029"/>
                  <a:pt x="17432" y="18979"/>
                </a:cubicBezTo>
                <a:cubicBezTo>
                  <a:pt x="17466" y="18961"/>
                  <a:pt x="17515" y="18927"/>
                  <a:pt x="17565" y="18876"/>
                </a:cubicBezTo>
                <a:cubicBezTo>
                  <a:pt x="17549" y="18943"/>
                  <a:pt x="17549" y="18927"/>
                  <a:pt x="17598" y="18961"/>
                </a:cubicBezTo>
                <a:cubicBezTo>
                  <a:pt x="17664" y="18910"/>
                  <a:pt x="17598" y="18893"/>
                  <a:pt x="17648" y="18859"/>
                </a:cubicBezTo>
                <a:cubicBezTo>
                  <a:pt x="17681" y="18910"/>
                  <a:pt x="17780" y="18773"/>
                  <a:pt x="17812" y="18789"/>
                </a:cubicBezTo>
                <a:cubicBezTo>
                  <a:pt x="17862" y="18670"/>
                  <a:pt x="17928" y="18670"/>
                  <a:pt x="17928" y="18721"/>
                </a:cubicBezTo>
                <a:cubicBezTo>
                  <a:pt x="17978" y="18619"/>
                  <a:pt x="18012" y="18602"/>
                  <a:pt x="18044" y="18516"/>
                </a:cubicBezTo>
                <a:cubicBezTo>
                  <a:pt x="18094" y="18499"/>
                  <a:pt x="18060" y="18532"/>
                  <a:pt x="18077" y="18550"/>
                </a:cubicBezTo>
                <a:cubicBezTo>
                  <a:pt x="18160" y="18448"/>
                  <a:pt x="18143" y="18465"/>
                  <a:pt x="18226" y="18431"/>
                </a:cubicBezTo>
                <a:cubicBezTo>
                  <a:pt x="18243" y="18396"/>
                  <a:pt x="18243" y="18345"/>
                  <a:pt x="18259" y="18310"/>
                </a:cubicBezTo>
                <a:cubicBezTo>
                  <a:pt x="18309" y="18294"/>
                  <a:pt x="18342" y="18225"/>
                  <a:pt x="18309" y="18328"/>
                </a:cubicBezTo>
                <a:cubicBezTo>
                  <a:pt x="18540" y="18122"/>
                  <a:pt x="18475" y="17934"/>
                  <a:pt x="18606" y="17830"/>
                </a:cubicBezTo>
                <a:cubicBezTo>
                  <a:pt x="18540" y="17744"/>
                  <a:pt x="18655" y="17676"/>
                  <a:pt x="18755" y="17626"/>
                </a:cubicBezTo>
                <a:cubicBezTo>
                  <a:pt x="18755" y="17574"/>
                  <a:pt x="18672" y="17643"/>
                  <a:pt x="18705" y="17590"/>
                </a:cubicBezTo>
                <a:cubicBezTo>
                  <a:pt x="18771" y="17557"/>
                  <a:pt x="18821" y="17505"/>
                  <a:pt x="18871" y="17403"/>
                </a:cubicBezTo>
                <a:cubicBezTo>
                  <a:pt x="18921" y="17419"/>
                  <a:pt x="18887" y="17471"/>
                  <a:pt x="18887" y="17488"/>
                </a:cubicBezTo>
                <a:cubicBezTo>
                  <a:pt x="18904" y="17419"/>
                  <a:pt x="18987" y="17369"/>
                  <a:pt x="18970" y="17351"/>
                </a:cubicBezTo>
                <a:cubicBezTo>
                  <a:pt x="18937" y="17386"/>
                  <a:pt x="18921" y="17386"/>
                  <a:pt x="18887" y="17386"/>
                </a:cubicBezTo>
                <a:cubicBezTo>
                  <a:pt x="18921" y="17334"/>
                  <a:pt x="18921" y="17300"/>
                  <a:pt x="18970" y="17248"/>
                </a:cubicBezTo>
                <a:lnTo>
                  <a:pt x="19004" y="17283"/>
                </a:lnTo>
                <a:cubicBezTo>
                  <a:pt x="19086" y="17043"/>
                  <a:pt x="19333" y="16820"/>
                  <a:pt x="19333" y="16700"/>
                </a:cubicBezTo>
                <a:cubicBezTo>
                  <a:pt x="19366" y="16614"/>
                  <a:pt x="19400" y="16666"/>
                  <a:pt x="19434" y="16632"/>
                </a:cubicBezTo>
                <a:cubicBezTo>
                  <a:pt x="19416" y="16614"/>
                  <a:pt x="19400" y="16632"/>
                  <a:pt x="19384" y="16632"/>
                </a:cubicBezTo>
                <a:cubicBezTo>
                  <a:pt x="19400" y="16564"/>
                  <a:pt x="19648" y="16341"/>
                  <a:pt x="19499" y="16443"/>
                </a:cubicBezTo>
                <a:cubicBezTo>
                  <a:pt x="19565" y="16341"/>
                  <a:pt x="19632" y="16324"/>
                  <a:pt x="19648" y="16238"/>
                </a:cubicBezTo>
                <a:cubicBezTo>
                  <a:pt x="19615" y="16288"/>
                  <a:pt x="19582" y="16272"/>
                  <a:pt x="19615" y="16220"/>
                </a:cubicBezTo>
                <a:cubicBezTo>
                  <a:pt x="19615" y="16272"/>
                  <a:pt x="19648" y="16255"/>
                  <a:pt x="19681" y="16186"/>
                </a:cubicBezTo>
                <a:cubicBezTo>
                  <a:pt x="19681" y="16152"/>
                  <a:pt x="19698" y="16101"/>
                  <a:pt x="19714" y="16049"/>
                </a:cubicBezTo>
                <a:cubicBezTo>
                  <a:pt x="19714" y="16134"/>
                  <a:pt x="19797" y="15946"/>
                  <a:pt x="19814" y="15913"/>
                </a:cubicBezTo>
                <a:cubicBezTo>
                  <a:pt x="19797" y="15930"/>
                  <a:pt x="19781" y="15963"/>
                  <a:pt x="19781" y="15946"/>
                </a:cubicBezTo>
                <a:cubicBezTo>
                  <a:pt x="19797" y="15894"/>
                  <a:pt x="19847" y="15758"/>
                  <a:pt x="19897" y="15723"/>
                </a:cubicBezTo>
                <a:cubicBezTo>
                  <a:pt x="19912" y="15741"/>
                  <a:pt x="19847" y="15827"/>
                  <a:pt x="19862" y="15827"/>
                </a:cubicBezTo>
                <a:cubicBezTo>
                  <a:pt x="19930" y="15758"/>
                  <a:pt x="19912" y="15706"/>
                  <a:pt x="19946" y="15621"/>
                </a:cubicBezTo>
                <a:cubicBezTo>
                  <a:pt x="20044" y="15621"/>
                  <a:pt x="20012" y="15347"/>
                  <a:pt x="20110" y="15364"/>
                </a:cubicBezTo>
                <a:cubicBezTo>
                  <a:pt x="20044" y="15450"/>
                  <a:pt x="20028" y="15552"/>
                  <a:pt x="20012" y="15638"/>
                </a:cubicBezTo>
                <a:cubicBezTo>
                  <a:pt x="19996" y="15723"/>
                  <a:pt x="19978" y="15792"/>
                  <a:pt x="19897" y="15827"/>
                </a:cubicBezTo>
                <a:cubicBezTo>
                  <a:pt x="19963" y="15877"/>
                  <a:pt x="19880" y="15930"/>
                  <a:pt x="19830" y="16049"/>
                </a:cubicBezTo>
                <a:cubicBezTo>
                  <a:pt x="19880" y="16049"/>
                  <a:pt x="19830" y="16101"/>
                  <a:pt x="19847" y="16117"/>
                </a:cubicBezTo>
                <a:cubicBezTo>
                  <a:pt x="19930" y="16015"/>
                  <a:pt x="19880" y="16033"/>
                  <a:pt x="19880" y="15998"/>
                </a:cubicBezTo>
                <a:cubicBezTo>
                  <a:pt x="19912" y="15980"/>
                  <a:pt x="19930" y="15913"/>
                  <a:pt x="19963" y="15946"/>
                </a:cubicBezTo>
                <a:cubicBezTo>
                  <a:pt x="19946" y="15980"/>
                  <a:pt x="19912" y="16015"/>
                  <a:pt x="19930" y="16033"/>
                </a:cubicBezTo>
                <a:cubicBezTo>
                  <a:pt x="19978" y="15930"/>
                  <a:pt x="20028" y="15877"/>
                  <a:pt x="20062" y="15877"/>
                </a:cubicBezTo>
                <a:cubicBezTo>
                  <a:pt x="20077" y="15809"/>
                  <a:pt x="20110" y="15758"/>
                  <a:pt x="20160" y="15673"/>
                </a:cubicBezTo>
                <a:cubicBezTo>
                  <a:pt x="20193" y="15604"/>
                  <a:pt x="20243" y="15501"/>
                  <a:pt x="20309" y="15364"/>
                </a:cubicBezTo>
                <a:cubicBezTo>
                  <a:pt x="20309" y="15312"/>
                  <a:pt x="20259" y="15382"/>
                  <a:pt x="20276" y="15295"/>
                </a:cubicBezTo>
                <a:cubicBezTo>
                  <a:pt x="20492" y="14987"/>
                  <a:pt x="20525" y="14628"/>
                  <a:pt x="20641" y="14370"/>
                </a:cubicBezTo>
                <a:cubicBezTo>
                  <a:pt x="20624" y="14302"/>
                  <a:pt x="20541" y="14388"/>
                  <a:pt x="20591" y="14267"/>
                </a:cubicBezTo>
                <a:cubicBezTo>
                  <a:pt x="20641" y="14217"/>
                  <a:pt x="20656" y="14234"/>
                  <a:pt x="20674" y="14267"/>
                </a:cubicBezTo>
                <a:cubicBezTo>
                  <a:pt x="20707" y="14010"/>
                  <a:pt x="20838" y="13873"/>
                  <a:pt x="20922" y="13600"/>
                </a:cubicBezTo>
                <a:cubicBezTo>
                  <a:pt x="20838" y="13462"/>
                  <a:pt x="21037" y="13103"/>
                  <a:pt x="20987" y="12914"/>
                </a:cubicBezTo>
                <a:cubicBezTo>
                  <a:pt x="20970" y="13051"/>
                  <a:pt x="20937" y="13205"/>
                  <a:pt x="20872" y="13258"/>
                </a:cubicBezTo>
                <a:cubicBezTo>
                  <a:pt x="20854" y="13138"/>
                  <a:pt x="20904" y="12828"/>
                  <a:pt x="20987" y="12881"/>
                </a:cubicBezTo>
                <a:cubicBezTo>
                  <a:pt x="20970" y="12727"/>
                  <a:pt x="21103" y="12606"/>
                  <a:pt x="21037" y="12538"/>
                </a:cubicBezTo>
                <a:cubicBezTo>
                  <a:pt x="21136" y="12521"/>
                  <a:pt x="21186" y="12213"/>
                  <a:pt x="21186" y="12023"/>
                </a:cubicBezTo>
                <a:cubicBezTo>
                  <a:pt x="21186" y="12059"/>
                  <a:pt x="21203" y="11990"/>
                  <a:pt x="21219" y="11920"/>
                </a:cubicBezTo>
                <a:cubicBezTo>
                  <a:pt x="21236" y="11733"/>
                  <a:pt x="21269" y="11528"/>
                  <a:pt x="21284" y="11322"/>
                </a:cubicBezTo>
                <a:cubicBezTo>
                  <a:pt x="21284" y="11168"/>
                  <a:pt x="21284" y="10996"/>
                  <a:pt x="21284" y="10859"/>
                </a:cubicBezTo>
                <a:cubicBezTo>
                  <a:pt x="21302" y="10859"/>
                  <a:pt x="21318" y="10859"/>
                  <a:pt x="21335" y="10859"/>
                </a:cubicBezTo>
                <a:cubicBezTo>
                  <a:pt x="21318" y="10688"/>
                  <a:pt x="21318" y="10517"/>
                  <a:pt x="21302" y="10345"/>
                </a:cubicBezTo>
                <a:cubicBezTo>
                  <a:pt x="21302" y="10345"/>
                  <a:pt x="21302" y="10345"/>
                  <a:pt x="21318" y="10345"/>
                </a:cubicBezTo>
                <a:cubicBezTo>
                  <a:pt x="21302" y="10259"/>
                  <a:pt x="21302" y="10226"/>
                  <a:pt x="21284" y="10157"/>
                </a:cubicBezTo>
                <a:cubicBezTo>
                  <a:pt x="21284" y="10105"/>
                  <a:pt x="21269" y="10037"/>
                  <a:pt x="21269" y="9986"/>
                </a:cubicBezTo>
                <a:cubicBezTo>
                  <a:pt x="21302" y="9916"/>
                  <a:pt x="21318" y="9779"/>
                  <a:pt x="21318" y="9711"/>
                </a:cubicBezTo>
                <a:cubicBezTo>
                  <a:pt x="21318" y="9763"/>
                  <a:pt x="21352" y="9746"/>
                  <a:pt x="21352" y="9815"/>
                </a:cubicBezTo>
                <a:cubicBezTo>
                  <a:pt x="21335" y="9934"/>
                  <a:pt x="21335" y="10088"/>
                  <a:pt x="21385" y="10173"/>
                </a:cubicBezTo>
                <a:cubicBezTo>
                  <a:pt x="21368" y="10226"/>
                  <a:pt x="21368" y="10226"/>
                  <a:pt x="21335" y="10209"/>
                </a:cubicBezTo>
                <a:cubicBezTo>
                  <a:pt x="21368" y="10534"/>
                  <a:pt x="21318" y="10791"/>
                  <a:pt x="21385" y="11082"/>
                </a:cubicBezTo>
                <a:cubicBezTo>
                  <a:pt x="21335" y="11014"/>
                  <a:pt x="21335" y="11356"/>
                  <a:pt x="21385" y="11288"/>
                </a:cubicBezTo>
                <a:cubicBezTo>
                  <a:pt x="21352" y="11476"/>
                  <a:pt x="21302" y="11716"/>
                  <a:pt x="21284" y="11955"/>
                </a:cubicBezTo>
                <a:cubicBezTo>
                  <a:pt x="21269" y="12076"/>
                  <a:pt x="21269" y="12195"/>
                  <a:pt x="21269" y="12314"/>
                </a:cubicBezTo>
                <a:cubicBezTo>
                  <a:pt x="21269" y="12367"/>
                  <a:pt x="21269" y="12417"/>
                  <a:pt x="21269" y="12487"/>
                </a:cubicBezTo>
                <a:cubicBezTo>
                  <a:pt x="21269" y="12538"/>
                  <a:pt x="21269" y="12590"/>
                  <a:pt x="21269" y="12624"/>
                </a:cubicBezTo>
                <a:cubicBezTo>
                  <a:pt x="21284" y="12487"/>
                  <a:pt x="21368" y="12230"/>
                  <a:pt x="21335" y="12109"/>
                </a:cubicBezTo>
                <a:cubicBezTo>
                  <a:pt x="21385" y="12177"/>
                  <a:pt x="21368" y="11990"/>
                  <a:pt x="21335" y="11973"/>
                </a:cubicBezTo>
                <a:lnTo>
                  <a:pt x="21385" y="11973"/>
                </a:lnTo>
                <a:cubicBezTo>
                  <a:pt x="21582" y="11579"/>
                  <a:pt x="21582" y="10945"/>
                  <a:pt x="21600" y="10311"/>
                </a:cubicBezTo>
                <a:close/>
                <a:moveTo>
                  <a:pt x="17630" y="2398"/>
                </a:moveTo>
                <a:cubicBezTo>
                  <a:pt x="17681" y="2380"/>
                  <a:pt x="17714" y="2448"/>
                  <a:pt x="17731" y="2483"/>
                </a:cubicBezTo>
                <a:cubicBezTo>
                  <a:pt x="17714" y="2500"/>
                  <a:pt x="17648" y="2414"/>
                  <a:pt x="17630" y="2398"/>
                </a:cubicBezTo>
                <a:close/>
                <a:moveTo>
                  <a:pt x="6041" y="20024"/>
                </a:moveTo>
                <a:cubicBezTo>
                  <a:pt x="6041" y="19955"/>
                  <a:pt x="6157" y="20058"/>
                  <a:pt x="6172" y="20041"/>
                </a:cubicBezTo>
                <a:cubicBezTo>
                  <a:pt x="6222" y="20092"/>
                  <a:pt x="6106" y="20058"/>
                  <a:pt x="6041" y="20024"/>
                </a:cubicBezTo>
                <a:close/>
                <a:moveTo>
                  <a:pt x="6834" y="20520"/>
                </a:moveTo>
                <a:cubicBezTo>
                  <a:pt x="6868" y="20452"/>
                  <a:pt x="6916" y="20538"/>
                  <a:pt x="7000" y="20572"/>
                </a:cubicBezTo>
                <a:cubicBezTo>
                  <a:pt x="7000" y="20589"/>
                  <a:pt x="6901" y="20520"/>
                  <a:pt x="6834" y="20520"/>
                </a:cubicBezTo>
                <a:close/>
                <a:moveTo>
                  <a:pt x="7050" y="20298"/>
                </a:moveTo>
                <a:cubicBezTo>
                  <a:pt x="7066" y="20263"/>
                  <a:pt x="7164" y="20298"/>
                  <a:pt x="7198" y="20331"/>
                </a:cubicBezTo>
                <a:cubicBezTo>
                  <a:pt x="7182" y="20366"/>
                  <a:pt x="7082" y="20298"/>
                  <a:pt x="7050" y="20298"/>
                </a:cubicBezTo>
                <a:close/>
                <a:moveTo>
                  <a:pt x="8768" y="21033"/>
                </a:moveTo>
                <a:cubicBezTo>
                  <a:pt x="8786" y="21033"/>
                  <a:pt x="8834" y="21033"/>
                  <a:pt x="8868" y="21033"/>
                </a:cubicBezTo>
                <a:cubicBezTo>
                  <a:pt x="8868" y="21050"/>
                  <a:pt x="8852" y="21068"/>
                  <a:pt x="8884" y="21086"/>
                </a:cubicBezTo>
                <a:cubicBezTo>
                  <a:pt x="8868" y="21103"/>
                  <a:pt x="8736" y="21068"/>
                  <a:pt x="8768" y="21033"/>
                </a:cubicBezTo>
                <a:close/>
                <a:moveTo>
                  <a:pt x="9579" y="21187"/>
                </a:moveTo>
                <a:cubicBezTo>
                  <a:pt x="9563" y="21154"/>
                  <a:pt x="9628" y="21154"/>
                  <a:pt x="9628" y="21136"/>
                </a:cubicBezTo>
                <a:cubicBezTo>
                  <a:pt x="9430" y="21086"/>
                  <a:pt x="9215" y="21119"/>
                  <a:pt x="9149" y="21000"/>
                </a:cubicBezTo>
                <a:cubicBezTo>
                  <a:pt x="9331" y="21050"/>
                  <a:pt x="9397" y="21017"/>
                  <a:pt x="9529" y="20983"/>
                </a:cubicBezTo>
                <a:cubicBezTo>
                  <a:pt x="9563" y="21000"/>
                  <a:pt x="9579" y="21017"/>
                  <a:pt x="9628" y="21033"/>
                </a:cubicBezTo>
                <a:cubicBezTo>
                  <a:pt x="9595" y="21068"/>
                  <a:pt x="9563" y="21050"/>
                  <a:pt x="9497" y="21033"/>
                </a:cubicBezTo>
                <a:cubicBezTo>
                  <a:pt x="9512" y="21086"/>
                  <a:pt x="9579" y="21119"/>
                  <a:pt x="9695" y="21136"/>
                </a:cubicBezTo>
                <a:cubicBezTo>
                  <a:pt x="9727" y="21187"/>
                  <a:pt x="9679" y="21206"/>
                  <a:pt x="9579" y="21187"/>
                </a:cubicBezTo>
                <a:close/>
                <a:moveTo>
                  <a:pt x="20541" y="13154"/>
                </a:moveTo>
                <a:cubicBezTo>
                  <a:pt x="20574" y="13154"/>
                  <a:pt x="20525" y="13240"/>
                  <a:pt x="20525" y="13292"/>
                </a:cubicBezTo>
                <a:cubicBezTo>
                  <a:pt x="20508" y="13275"/>
                  <a:pt x="20508" y="13258"/>
                  <a:pt x="20508" y="13240"/>
                </a:cubicBezTo>
                <a:cubicBezTo>
                  <a:pt x="20508" y="13205"/>
                  <a:pt x="20508" y="13189"/>
                  <a:pt x="20541" y="13154"/>
                </a:cubicBezTo>
                <a:cubicBezTo>
                  <a:pt x="20525" y="13154"/>
                  <a:pt x="20525" y="13154"/>
                  <a:pt x="20541" y="13154"/>
                </a:cubicBezTo>
                <a:close/>
                <a:moveTo>
                  <a:pt x="20309" y="15022"/>
                </a:moveTo>
                <a:cubicBezTo>
                  <a:pt x="20259" y="15125"/>
                  <a:pt x="20276" y="15108"/>
                  <a:pt x="20226" y="15226"/>
                </a:cubicBezTo>
                <a:cubicBezTo>
                  <a:pt x="20193" y="15261"/>
                  <a:pt x="20144" y="15210"/>
                  <a:pt x="20193" y="15125"/>
                </a:cubicBezTo>
                <a:cubicBezTo>
                  <a:pt x="20226" y="15226"/>
                  <a:pt x="20226" y="15004"/>
                  <a:pt x="20309" y="15022"/>
                </a:cubicBezTo>
                <a:close/>
                <a:moveTo>
                  <a:pt x="13531" y="20399"/>
                </a:moveTo>
                <a:cubicBezTo>
                  <a:pt x="13531" y="20435"/>
                  <a:pt x="13399" y="20452"/>
                  <a:pt x="13349" y="20485"/>
                </a:cubicBezTo>
                <a:cubicBezTo>
                  <a:pt x="13366" y="20399"/>
                  <a:pt x="13432" y="20435"/>
                  <a:pt x="13531" y="20399"/>
                </a:cubicBezTo>
                <a:close/>
                <a:moveTo>
                  <a:pt x="12207" y="21017"/>
                </a:moveTo>
                <a:cubicBezTo>
                  <a:pt x="12060" y="21033"/>
                  <a:pt x="11993" y="21017"/>
                  <a:pt x="11845" y="21000"/>
                </a:cubicBezTo>
                <a:cubicBezTo>
                  <a:pt x="11911" y="20931"/>
                  <a:pt x="12060" y="20965"/>
                  <a:pt x="12207" y="20914"/>
                </a:cubicBezTo>
                <a:cubicBezTo>
                  <a:pt x="12224" y="20949"/>
                  <a:pt x="12191" y="20965"/>
                  <a:pt x="12207" y="21017"/>
                </a:cubicBezTo>
                <a:close/>
                <a:moveTo>
                  <a:pt x="11430" y="21017"/>
                </a:moveTo>
                <a:cubicBezTo>
                  <a:pt x="11415" y="21068"/>
                  <a:pt x="11349" y="21017"/>
                  <a:pt x="11331" y="21017"/>
                </a:cubicBezTo>
                <a:cubicBezTo>
                  <a:pt x="11314" y="20983"/>
                  <a:pt x="11397" y="21000"/>
                  <a:pt x="11397" y="20965"/>
                </a:cubicBezTo>
                <a:cubicBezTo>
                  <a:pt x="11496" y="20965"/>
                  <a:pt x="11349" y="21033"/>
                  <a:pt x="11430" y="21017"/>
                </a:cubicBezTo>
                <a:close/>
                <a:moveTo>
                  <a:pt x="11745" y="21000"/>
                </a:moveTo>
                <a:cubicBezTo>
                  <a:pt x="11728" y="21033"/>
                  <a:pt x="11662" y="21050"/>
                  <a:pt x="11662" y="21086"/>
                </a:cubicBezTo>
                <a:cubicBezTo>
                  <a:pt x="11629" y="21050"/>
                  <a:pt x="11447" y="21119"/>
                  <a:pt x="11430" y="21068"/>
                </a:cubicBezTo>
                <a:cubicBezTo>
                  <a:pt x="11529" y="21103"/>
                  <a:pt x="11612" y="21000"/>
                  <a:pt x="11745" y="21000"/>
                </a:cubicBezTo>
                <a:close/>
                <a:moveTo>
                  <a:pt x="11563" y="20793"/>
                </a:moveTo>
                <a:cubicBezTo>
                  <a:pt x="11480" y="20811"/>
                  <a:pt x="11415" y="20846"/>
                  <a:pt x="11281" y="20862"/>
                </a:cubicBezTo>
                <a:cubicBezTo>
                  <a:pt x="11215" y="20793"/>
                  <a:pt x="11349" y="20760"/>
                  <a:pt x="11480" y="20725"/>
                </a:cubicBezTo>
                <a:cubicBezTo>
                  <a:pt x="11629" y="20692"/>
                  <a:pt x="11811" y="20675"/>
                  <a:pt x="11878" y="20639"/>
                </a:cubicBezTo>
                <a:cubicBezTo>
                  <a:pt x="11993" y="20657"/>
                  <a:pt x="12009" y="20709"/>
                  <a:pt x="11878" y="20760"/>
                </a:cubicBezTo>
                <a:cubicBezTo>
                  <a:pt x="11878" y="20743"/>
                  <a:pt x="11893" y="20743"/>
                  <a:pt x="11893" y="20725"/>
                </a:cubicBezTo>
                <a:cubicBezTo>
                  <a:pt x="11728" y="20760"/>
                  <a:pt x="11629" y="20776"/>
                  <a:pt x="11563" y="20793"/>
                </a:cubicBezTo>
                <a:close/>
                <a:moveTo>
                  <a:pt x="11314" y="21033"/>
                </a:moveTo>
                <a:cubicBezTo>
                  <a:pt x="11134" y="21086"/>
                  <a:pt x="10703" y="21086"/>
                  <a:pt x="10802" y="21017"/>
                </a:cubicBezTo>
                <a:cubicBezTo>
                  <a:pt x="10935" y="21068"/>
                  <a:pt x="11100" y="20983"/>
                  <a:pt x="11314" y="21033"/>
                </a:cubicBezTo>
                <a:close/>
                <a:moveTo>
                  <a:pt x="11993" y="20692"/>
                </a:moveTo>
                <a:cubicBezTo>
                  <a:pt x="11977" y="20657"/>
                  <a:pt x="12043" y="20639"/>
                  <a:pt x="12075" y="20639"/>
                </a:cubicBezTo>
                <a:cubicBezTo>
                  <a:pt x="12093" y="20675"/>
                  <a:pt x="12043" y="20709"/>
                  <a:pt x="11993" y="20692"/>
                </a:cubicBezTo>
                <a:close/>
                <a:moveTo>
                  <a:pt x="12191" y="20263"/>
                </a:moveTo>
                <a:cubicBezTo>
                  <a:pt x="12025" y="20298"/>
                  <a:pt x="11845" y="20315"/>
                  <a:pt x="11712" y="20331"/>
                </a:cubicBezTo>
                <a:cubicBezTo>
                  <a:pt x="11662" y="20349"/>
                  <a:pt x="11745" y="20399"/>
                  <a:pt x="11795" y="20382"/>
                </a:cubicBezTo>
                <a:cubicBezTo>
                  <a:pt x="11778" y="20435"/>
                  <a:pt x="11695" y="20399"/>
                  <a:pt x="11646" y="20399"/>
                </a:cubicBezTo>
                <a:cubicBezTo>
                  <a:pt x="11646" y="20382"/>
                  <a:pt x="11662" y="20366"/>
                  <a:pt x="11662" y="20331"/>
                </a:cubicBezTo>
                <a:cubicBezTo>
                  <a:pt x="11646" y="20298"/>
                  <a:pt x="11546" y="20349"/>
                  <a:pt x="11496" y="20349"/>
                </a:cubicBezTo>
                <a:cubicBezTo>
                  <a:pt x="11646" y="20245"/>
                  <a:pt x="11811" y="20212"/>
                  <a:pt x="11993" y="20195"/>
                </a:cubicBezTo>
                <a:cubicBezTo>
                  <a:pt x="12093" y="20177"/>
                  <a:pt x="12174" y="20177"/>
                  <a:pt x="12290" y="20161"/>
                </a:cubicBezTo>
                <a:cubicBezTo>
                  <a:pt x="12390" y="20144"/>
                  <a:pt x="12506" y="20109"/>
                  <a:pt x="12622" y="20075"/>
                </a:cubicBezTo>
                <a:cubicBezTo>
                  <a:pt x="12622" y="20092"/>
                  <a:pt x="12622" y="20109"/>
                  <a:pt x="12655" y="20109"/>
                </a:cubicBezTo>
                <a:cubicBezTo>
                  <a:pt x="12589" y="20144"/>
                  <a:pt x="12522" y="20177"/>
                  <a:pt x="12439" y="20195"/>
                </a:cubicBezTo>
                <a:cubicBezTo>
                  <a:pt x="12406" y="20212"/>
                  <a:pt x="12356" y="20212"/>
                  <a:pt x="12323" y="20228"/>
                </a:cubicBezTo>
                <a:cubicBezTo>
                  <a:pt x="12274" y="20245"/>
                  <a:pt x="12224" y="20245"/>
                  <a:pt x="12191" y="20263"/>
                </a:cubicBezTo>
                <a:close/>
                <a:moveTo>
                  <a:pt x="6570" y="18532"/>
                </a:moveTo>
                <a:cubicBezTo>
                  <a:pt x="6587" y="18532"/>
                  <a:pt x="6587" y="18532"/>
                  <a:pt x="6602" y="18532"/>
                </a:cubicBezTo>
                <a:cubicBezTo>
                  <a:pt x="6602" y="18532"/>
                  <a:pt x="6602" y="18532"/>
                  <a:pt x="6602" y="18532"/>
                </a:cubicBezTo>
                <a:cubicBezTo>
                  <a:pt x="6602" y="18532"/>
                  <a:pt x="6602" y="18532"/>
                  <a:pt x="6602" y="18550"/>
                </a:cubicBezTo>
                <a:cubicBezTo>
                  <a:pt x="6570" y="18550"/>
                  <a:pt x="6554" y="18532"/>
                  <a:pt x="6554" y="18532"/>
                </a:cubicBezTo>
                <a:cubicBezTo>
                  <a:pt x="6554" y="18532"/>
                  <a:pt x="6554" y="18532"/>
                  <a:pt x="6570" y="18532"/>
                </a:cubicBezTo>
                <a:close/>
                <a:moveTo>
                  <a:pt x="5230" y="17951"/>
                </a:moveTo>
                <a:cubicBezTo>
                  <a:pt x="5230" y="17951"/>
                  <a:pt x="5215" y="17968"/>
                  <a:pt x="5215" y="17968"/>
                </a:cubicBezTo>
                <a:cubicBezTo>
                  <a:pt x="5215" y="17968"/>
                  <a:pt x="5198" y="17968"/>
                  <a:pt x="5198" y="17951"/>
                </a:cubicBezTo>
                <a:cubicBezTo>
                  <a:pt x="5198" y="17951"/>
                  <a:pt x="5198" y="17934"/>
                  <a:pt x="5215" y="17934"/>
                </a:cubicBezTo>
                <a:cubicBezTo>
                  <a:pt x="5215" y="17934"/>
                  <a:pt x="5215" y="17916"/>
                  <a:pt x="5230" y="17916"/>
                </a:cubicBezTo>
                <a:lnTo>
                  <a:pt x="5230" y="17916"/>
                </a:lnTo>
                <a:lnTo>
                  <a:pt x="5230" y="17916"/>
                </a:lnTo>
                <a:cubicBezTo>
                  <a:pt x="5215" y="17934"/>
                  <a:pt x="5230" y="17934"/>
                  <a:pt x="5230" y="17951"/>
                </a:cubicBezTo>
                <a:close/>
                <a:moveTo>
                  <a:pt x="9463" y="1934"/>
                </a:moveTo>
                <a:cubicBezTo>
                  <a:pt x="9447" y="1951"/>
                  <a:pt x="9413" y="1968"/>
                  <a:pt x="9381" y="1968"/>
                </a:cubicBezTo>
                <a:cubicBezTo>
                  <a:pt x="9381" y="1968"/>
                  <a:pt x="9364" y="1968"/>
                  <a:pt x="9364" y="1968"/>
                </a:cubicBezTo>
                <a:cubicBezTo>
                  <a:pt x="9347" y="1968"/>
                  <a:pt x="9314" y="1968"/>
                  <a:pt x="9281" y="1968"/>
                </a:cubicBezTo>
                <a:cubicBezTo>
                  <a:pt x="9347" y="1951"/>
                  <a:pt x="9397" y="1934"/>
                  <a:pt x="9463" y="1934"/>
                </a:cubicBezTo>
                <a:close/>
                <a:moveTo>
                  <a:pt x="20987" y="7673"/>
                </a:moveTo>
                <a:cubicBezTo>
                  <a:pt x="21004" y="7741"/>
                  <a:pt x="20987" y="7759"/>
                  <a:pt x="20970" y="7793"/>
                </a:cubicBezTo>
                <a:cubicBezTo>
                  <a:pt x="20954" y="7724"/>
                  <a:pt x="20937" y="7638"/>
                  <a:pt x="20922" y="7554"/>
                </a:cubicBezTo>
                <a:cubicBezTo>
                  <a:pt x="20922" y="7535"/>
                  <a:pt x="20922" y="7519"/>
                  <a:pt x="20922" y="7519"/>
                </a:cubicBezTo>
                <a:cubicBezTo>
                  <a:pt x="20987" y="7691"/>
                  <a:pt x="20922" y="7673"/>
                  <a:pt x="20987" y="7673"/>
                </a:cubicBezTo>
                <a:close/>
                <a:moveTo>
                  <a:pt x="21020" y="7809"/>
                </a:moveTo>
                <a:cubicBezTo>
                  <a:pt x="21037" y="7862"/>
                  <a:pt x="21037" y="7895"/>
                  <a:pt x="21037" y="7929"/>
                </a:cubicBezTo>
                <a:cubicBezTo>
                  <a:pt x="21037" y="7929"/>
                  <a:pt x="21037" y="7929"/>
                  <a:pt x="21020" y="7929"/>
                </a:cubicBezTo>
                <a:cubicBezTo>
                  <a:pt x="21004" y="7913"/>
                  <a:pt x="21004" y="7895"/>
                  <a:pt x="20987" y="7895"/>
                </a:cubicBezTo>
                <a:cubicBezTo>
                  <a:pt x="21004" y="7845"/>
                  <a:pt x="20987" y="7809"/>
                  <a:pt x="21020" y="7809"/>
                </a:cubicBezTo>
                <a:close/>
                <a:moveTo>
                  <a:pt x="20937" y="11442"/>
                </a:moveTo>
                <a:cubicBezTo>
                  <a:pt x="20937" y="11408"/>
                  <a:pt x="20937" y="11372"/>
                  <a:pt x="20922" y="11372"/>
                </a:cubicBezTo>
                <a:cubicBezTo>
                  <a:pt x="20922" y="11304"/>
                  <a:pt x="20937" y="11253"/>
                  <a:pt x="20954" y="11202"/>
                </a:cubicBezTo>
                <a:cubicBezTo>
                  <a:pt x="20970" y="11218"/>
                  <a:pt x="20970" y="11236"/>
                  <a:pt x="20987" y="11253"/>
                </a:cubicBezTo>
                <a:cubicBezTo>
                  <a:pt x="20987" y="11218"/>
                  <a:pt x="20987" y="11185"/>
                  <a:pt x="20970" y="11150"/>
                </a:cubicBezTo>
                <a:cubicBezTo>
                  <a:pt x="20970" y="11150"/>
                  <a:pt x="20970" y="11133"/>
                  <a:pt x="20970" y="11133"/>
                </a:cubicBezTo>
                <a:cubicBezTo>
                  <a:pt x="20970" y="11133"/>
                  <a:pt x="20970" y="11116"/>
                  <a:pt x="20970" y="11116"/>
                </a:cubicBezTo>
                <a:cubicBezTo>
                  <a:pt x="20970" y="11099"/>
                  <a:pt x="20970" y="11099"/>
                  <a:pt x="20987" y="11082"/>
                </a:cubicBezTo>
                <a:cubicBezTo>
                  <a:pt x="20987" y="11133"/>
                  <a:pt x="21020" y="11133"/>
                  <a:pt x="21004" y="11218"/>
                </a:cubicBezTo>
                <a:cubicBezTo>
                  <a:pt x="20904" y="11339"/>
                  <a:pt x="20970" y="11271"/>
                  <a:pt x="20937" y="11442"/>
                </a:cubicBezTo>
                <a:close/>
                <a:moveTo>
                  <a:pt x="12240" y="2089"/>
                </a:moveTo>
                <a:cubicBezTo>
                  <a:pt x="12224" y="2089"/>
                  <a:pt x="12207" y="2089"/>
                  <a:pt x="12207" y="2089"/>
                </a:cubicBezTo>
                <a:cubicBezTo>
                  <a:pt x="12224" y="2072"/>
                  <a:pt x="12240" y="2072"/>
                  <a:pt x="12240" y="2089"/>
                </a:cubicBezTo>
                <a:cubicBezTo>
                  <a:pt x="12257" y="2072"/>
                  <a:pt x="12257" y="2089"/>
                  <a:pt x="12240" y="2089"/>
                </a:cubicBezTo>
                <a:close/>
                <a:moveTo>
                  <a:pt x="18987" y="4863"/>
                </a:moveTo>
                <a:cubicBezTo>
                  <a:pt x="18937" y="4863"/>
                  <a:pt x="18904" y="4847"/>
                  <a:pt x="18904" y="4795"/>
                </a:cubicBezTo>
                <a:cubicBezTo>
                  <a:pt x="18904" y="4795"/>
                  <a:pt x="18904" y="4795"/>
                  <a:pt x="18904" y="4795"/>
                </a:cubicBezTo>
                <a:cubicBezTo>
                  <a:pt x="18937" y="4813"/>
                  <a:pt x="18970" y="4830"/>
                  <a:pt x="18987" y="4863"/>
                </a:cubicBezTo>
                <a:close/>
                <a:moveTo>
                  <a:pt x="20904" y="10603"/>
                </a:moveTo>
                <a:cubicBezTo>
                  <a:pt x="20904" y="10551"/>
                  <a:pt x="20904" y="10517"/>
                  <a:pt x="20888" y="10465"/>
                </a:cubicBezTo>
                <a:cubicBezTo>
                  <a:pt x="20888" y="10465"/>
                  <a:pt x="20888" y="10465"/>
                  <a:pt x="20888" y="10448"/>
                </a:cubicBezTo>
                <a:cubicBezTo>
                  <a:pt x="20904" y="10413"/>
                  <a:pt x="20922" y="10380"/>
                  <a:pt x="20954" y="10363"/>
                </a:cubicBezTo>
                <a:cubicBezTo>
                  <a:pt x="20954" y="10413"/>
                  <a:pt x="20954" y="10448"/>
                  <a:pt x="20954" y="10499"/>
                </a:cubicBezTo>
                <a:cubicBezTo>
                  <a:pt x="20954" y="10603"/>
                  <a:pt x="20970" y="10688"/>
                  <a:pt x="20970" y="10791"/>
                </a:cubicBezTo>
                <a:cubicBezTo>
                  <a:pt x="20954" y="10791"/>
                  <a:pt x="20922" y="10791"/>
                  <a:pt x="20922" y="10842"/>
                </a:cubicBezTo>
                <a:cubicBezTo>
                  <a:pt x="20937" y="10842"/>
                  <a:pt x="20970" y="10825"/>
                  <a:pt x="20970" y="10877"/>
                </a:cubicBezTo>
                <a:cubicBezTo>
                  <a:pt x="20954" y="10962"/>
                  <a:pt x="20937" y="11031"/>
                  <a:pt x="20922" y="11082"/>
                </a:cubicBezTo>
                <a:cubicBezTo>
                  <a:pt x="20922" y="10945"/>
                  <a:pt x="20922" y="10774"/>
                  <a:pt x="20904" y="10603"/>
                </a:cubicBezTo>
                <a:close/>
                <a:moveTo>
                  <a:pt x="20954" y="10226"/>
                </a:moveTo>
                <a:cubicBezTo>
                  <a:pt x="20954" y="10226"/>
                  <a:pt x="20954" y="10242"/>
                  <a:pt x="20954" y="10242"/>
                </a:cubicBezTo>
                <a:cubicBezTo>
                  <a:pt x="20954" y="10242"/>
                  <a:pt x="20954" y="10226"/>
                  <a:pt x="20954" y="10226"/>
                </a:cubicBezTo>
                <a:close/>
                <a:moveTo>
                  <a:pt x="19582" y="5532"/>
                </a:moveTo>
                <a:cubicBezTo>
                  <a:pt x="19549" y="5498"/>
                  <a:pt x="19549" y="5446"/>
                  <a:pt x="19598" y="5412"/>
                </a:cubicBezTo>
                <a:cubicBezTo>
                  <a:pt x="19598" y="5412"/>
                  <a:pt x="19598" y="5412"/>
                  <a:pt x="19615" y="5412"/>
                </a:cubicBezTo>
                <a:cubicBezTo>
                  <a:pt x="19665" y="5464"/>
                  <a:pt x="19698" y="5532"/>
                  <a:pt x="19748" y="5618"/>
                </a:cubicBezTo>
                <a:cubicBezTo>
                  <a:pt x="19681" y="5635"/>
                  <a:pt x="19648" y="5600"/>
                  <a:pt x="19582" y="5532"/>
                </a:cubicBezTo>
                <a:close/>
                <a:moveTo>
                  <a:pt x="19549" y="5327"/>
                </a:moveTo>
                <a:cubicBezTo>
                  <a:pt x="19499" y="5310"/>
                  <a:pt x="19466" y="5275"/>
                  <a:pt x="19449" y="5224"/>
                </a:cubicBezTo>
                <a:cubicBezTo>
                  <a:pt x="19482" y="5258"/>
                  <a:pt x="19515" y="5291"/>
                  <a:pt x="19549" y="5327"/>
                </a:cubicBezTo>
                <a:close/>
                <a:moveTo>
                  <a:pt x="20922" y="11390"/>
                </a:moveTo>
                <a:cubicBezTo>
                  <a:pt x="20922" y="11425"/>
                  <a:pt x="20922" y="11458"/>
                  <a:pt x="20922" y="11493"/>
                </a:cubicBezTo>
                <a:cubicBezTo>
                  <a:pt x="20922" y="11458"/>
                  <a:pt x="20922" y="11425"/>
                  <a:pt x="20922" y="11390"/>
                </a:cubicBezTo>
                <a:close/>
                <a:moveTo>
                  <a:pt x="21236" y="8872"/>
                </a:moveTo>
                <a:cubicBezTo>
                  <a:pt x="21236" y="8855"/>
                  <a:pt x="21252" y="8838"/>
                  <a:pt x="21269" y="8804"/>
                </a:cubicBezTo>
                <a:cubicBezTo>
                  <a:pt x="21269" y="8855"/>
                  <a:pt x="21269" y="8890"/>
                  <a:pt x="21252" y="8907"/>
                </a:cubicBezTo>
                <a:cubicBezTo>
                  <a:pt x="21236" y="8890"/>
                  <a:pt x="21236" y="8890"/>
                  <a:pt x="21236" y="8872"/>
                </a:cubicBezTo>
                <a:close/>
                <a:moveTo>
                  <a:pt x="21203" y="8598"/>
                </a:moveTo>
                <a:cubicBezTo>
                  <a:pt x="21203" y="8580"/>
                  <a:pt x="21203" y="8580"/>
                  <a:pt x="21203" y="8564"/>
                </a:cubicBezTo>
                <a:cubicBezTo>
                  <a:pt x="21219" y="8580"/>
                  <a:pt x="21219" y="8598"/>
                  <a:pt x="21236" y="8615"/>
                </a:cubicBezTo>
                <a:cubicBezTo>
                  <a:pt x="21219" y="8615"/>
                  <a:pt x="21219" y="8615"/>
                  <a:pt x="21203" y="8598"/>
                </a:cubicBezTo>
                <a:close/>
                <a:moveTo>
                  <a:pt x="21120" y="8307"/>
                </a:moveTo>
                <a:cubicBezTo>
                  <a:pt x="21087" y="8392"/>
                  <a:pt x="21136" y="8478"/>
                  <a:pt x="21153" y="8460"/>
                </a:cubicBezTo>
                <a:cubicBezTo>
                  <a:pt x="21153" y="8496"/>
                  <a:pt x="21136" y="8513"/>
                  <a:pt x="21136" y="8513"/>
                </a:cubicBezTo>
                <a:cubicBezTo>
                  <a:pt x="21120" y="8496"/>
                  <a:pt x="21120" y="8478"/>
                  <a:pt x="21103" y="8460"/>
                </a:cubicBezTo>
                <a:cubicBezTo>
                  <a:pt x="21103" y="8444"/>
                  <a:pt x="21103" y="8444"/>
                  <a:pt x="21103" y="8426"/>
                </a:cubicBezTo>
                <a:cubicBezTo>
                  <a:pt x="21087" y="8410"/>
                  <a:pt x="21070" y="8392"/>
                  <a:pt x="21053" y="8375"/>
                </a:cubicBezTo>
                <a:cubicBezTo>
                  <a:pt x="21037" y="8359"/>
                  <a:pt x="21037" y="8340"/>
                  <a:pt x="21037" y="8340"/>
                </a:cubicBezTo>
                <a:cubicBezTo>
                  <a:pt x="21020" y="8307"/>
                  <a:pt x="21053" y="8273"/>
                  <a:pt x="21087" y="8273"/>
                </a:cubicBezTo>
                <a:cubicBezTo>
                  <a:pt x="21087" y="8289"/>
                  <a:pt x="21103" y="8307"/>
                  <a:pt x="21120" y="8307"/>
                </a:cubicBezTo>
                <a:cubicBezTo>
                  <a:pt x="21120" y="8307"/>
                  <a:pt x="21120" y="8307"/>
                  <a:pt x="21120" y="8307"/>
                </a:cubicBezTo>
                <a:close/>
                <a:moveTo>
                  <a:pt x="20922" y="7519"/>
                </a:moveTo>
                <a:cubicBezTo>
                  <a:pt x="20922" y="7519"/>
                  <a:pt x="20922" y="7519"/>
                  <a:pt x="20922" y="7519"/>
                </a:cubicBezTo>
                <a:cubicBezTo>
                  <a:pt x="20922" y="7502"/>
                  <a:pt x="20922" y="7484"/>
                  <a:pt x="20922" y="7484"/>
                </a:cubicBezTo>
                <a:cubicBezTo>
                  <a:pt x="20922" y="7502"/>
                  <a:pt x="20922" y="7519"/>
                  <a:pt x="20922" y="7519"/>
                </a:cubicBezTo>
                <a:close/>
                <a:moveTo>
                  <a:pt x="9628" y="1968"/>
                </a:moveTo>
                <a:cubicBezTo>
                  <a:pt x="9611" y="1968"/>
                  <a:pt x="9595" y="1968"/>
                  <a:pt x="9579" y="1951"/>
                </a:cubicBezTo>
                <a:cubicBezTo>
                  <a:pt x="9595" y="1968"/>
                  <a:pt x="9611" y="1968"/>
                  <a:pt x="9628" y="1968"/>
                </a:cubicBezTo>
                <a:close/>
                <a:moveTo>
                  <a:pt x="12984" y="20435"/>
                </a:moveTo>
                <a:cubicBezTo>
                  <a:pt x="13001" y="20503"/>
                  <a:pt x="12918" y="20452"/>
                  <a:pt x="12853" y="20485"/>
                </a:cubicBezTo>
                <a:cubicBezTo>
                  <a:pt x="12869" y="20452"/>
                  <a:pt x="12918" y="20435"/>
                  <a:pt x="12984" y="20435"/>
                </a:cubicBezTo>
                <a:close/>
                <a:moveTo>
                  <a:pt x="18408" y="17744"/>
                </a:moveTo>
                <a:cubicBezTo>
                  <a:pt x="18442" y="17797"/>
                  <a:pt x="18342" y="17830"/>
                  <a:pt x="18276" y="17916"/>
                </a:cubicBezTo>
                <a:cubicBezTo>
                  <a:pt x="18259" y="17899"/>
                  <a:pt x="18226" y="17916"/>
                  <a:pt x="18210" y="17899"/>
                </a:cubicBezTo>
                <a:cubicBezTo>
                  <a:pt x="18276" y="17848"/>
                  <a:pt x="18342" y="17780"/>
                  <a:pt x="18408" y="17744"/>
                </a:cubicBezTo>
                <a:close/>
                <a:moveTo>
                  <a:pt x="18524" y="17574"/>
                </a:moveTo>
                <a:cubicBezTo>
                  <a:pt x="18540" y="17590"/>
                  <a:pt x="18556" y="17608"/>
                  <a:pt x="18574" y="17574"/>
                </a:cubicBezTo>
                <a:cubicBezTo>
                  <a:pt x="18606" y="17608"/>
                  <a:pt x="18508" y="17711"/>
                  <a:pt x="18458" y="17728"/>
                </a:cubicBezTo>
                <a:cubicBezTo>
                  <a:pt x="18458" y="17694"/>
                  <a:pt x="18475" y="17643"/>
                  <a:pt x="18524" y="17574"/>
                </a:cubicBezTo>
                <a:close/>
                <a:moveTo>
                  <a:pt x="20574" y="13018"/>
                </a:moveTo>
                <a:cubicBezTo>
                  <a:pt x="20591" y="13018"/>
                  <a:pt x="20591" y="13018"/>
                  <a:pt x="20574" y="13018"/>
                </a:cubicBezTo>
                <a:cubicBezTo>
                  <a:pt x="20574" y="13068"/>
                  <a:pt x="20574" y="13068"/>
                  <a:pt x="20558" y="13068"/>
                </a:cubicBezTo>
                <a:cubicBezTo>
                  <a:pt x="20574" y="13051"/>
                  <a:pt x="20574" y="13035"/>
                  <a:pt x="20574" y="13018"/>
                </a:cubicBezTo>
                <a:close/>
                <a:moveTo>
                  <a:pt x="20888" y="11920"/>
                </a:moveTo>
                <a:cubicBezTo>
                  <a:pt x="20888" y="11904"/>
                  <a:pt x="20888" y="11869"/>
                  <a:pt x="20888" y="11853"/>
                </a:cubicBezTo>
                <a:cubicBezTo>
                  <a:pt x="20888" y="11853"/>
                  <a:pt x="20904" y="11836"/>
                  <a:pt x="20922" y="11836"/>
                </a:cubicBezTo>
                <a:cubicBezTo>
                  <a:pt x="20904" y="11869"/>
                  <a:pt x="20888" y="11904"/>
                  <a:pt x="20888" y="11920"/>
                </a:cubicBezTo>
                <a:close/>
                <a:moveTo>
                  <a:pt x="20937" y="11750"/>
                </a:moveTo>
                <a:cubicBezTo>
                  <a:pt x="20937" y="11716"/>
                  <a:pt x="20922" y="11665"/>
                  <a:pt x="20922" y="11630"/>
                </a:cubicBezTo>
                <a:cubicBezTo>
                  <a:pt x="20937" y="11596"/>
                  <a:pt x="20937" y="11562"/>
                  <a:pt x="20954" y="11510"/>
                </a:cubicBezTo>
                <a:cubicBezTo>
                  <a:pt x="20954" y="11612"/>
                  <a:pt x="20937" y="11665"/>
                  <a:pt x="20937" y="11750"/>
                </a:cubicBezTo>
                <a:cubicBezTo>
                  <a:pt x="20937" y="11750"/>
                  <a:pt x="20937" y="11750"/>
                  <a:pt x="20937" y="11750"/>
                </a:cubicBezTo>
                <a:close/>
                <a:moveTo>
                  <a:pt x="21269" y="9369"/>
                </a:moveTo>
                <a:cubicBezTo>
                  <a:pt x="21284" y="9301"/>
                  <a:pt x="21284" y="9231"/>
                  <a:pt x="21269" y="9147"/>
                </a:cubicBezTo>
                <a:cubicBezTo>
                  <a:pt x="21352" y="9180"/>
                  <a:pt x="21318" y="9369"/>
                  <a:pt x="21269" y="9437"/>
                </a:cubicBezTo>
                <a:cubicBezTo>
                  <a:pt x="21269" y="9420"/>
                  <a:pt x="21269" y="9403"/>
                  <a:pt x="21269" y="9369"/>
                </a:cubicBezTo>
                <a:close/>
                <a:moveTo>
                  <a:pt x="21252" y="8958"/>
                </a:moveTo>
                <a:cubicBezTo>
                  <a:pt x="21269" y="8992"/>
                  <a:pt x="21284" y="9044"/>
                  <a:pt x="21302" y="9112"/>
                </a:cubicBezTo>
                <a:cubicBezTo>
                  <a:pt x="21252" y="9164"/>
                  <a:pt x="21236" y="9010"/>
                  <a:pt x="21252" y="8958"/>
                </a:cubicBezTo>
                <a:close/>
                <a:moveTo>
                  <a:pt x="21053" y="7605"/>
                </a:moveTo>
                <a:lnTo>
                  <a:pt x="21004" y="7622"/>
                </a:lnTo>
                <a:cubicBezTo>
                  <a:pt x="20987" y="7570"/>
                  <a:pt x="21020" y="7502"/>
                  <a:pt x="20970" y="7484"/>
                </a:cubicBezTo>
                <a:cubicBezTo>
                  <a:pt x="20954" y="7398"/>
                  <a:pt x="21004" y="7502"/>
                  <a:pt x="21020" y="7502"/>
                </a:cubicBezTo>
                <a:cubicBezTo>
                  <a:pt x="21020" y="7468"/>
                  <a:pt x="21004" y="7451"/>
                  <a:pt x="20987" y="7416"/>
                </a:cubicBezTo>
                <a:cubicBezTo>
                  <a:pt x="21004" y="7416"/>
                  <a:pt x="21004" y="7398"/>
                  <a:pt x="21020" y="7382"/>
                </a:cubicBezTo>
                <a:cubicBezTo>
                  <a:pt x="21037" y="7451"/>
                  <a:pt x="21053" y="7519"/>
                  <a:pt x="21053" y="7605"/>
                </a:cubicBezTo>
                <a:close/>
                <a:moveTo>
                  <a:pt x="20937" y="7142"/>
                </a:moveTo>
                <a:cubicBezTo>
                  <a:pt x="20922" y="7142"/>
                  <a:pt x="20904" y="7090"/>
                  <a:pt x="20904" y="7057"/>
                </a:cubicBezTo>
                <a:cubicBezTo>
                  <a:pt x="20904" y="7057"/>
                  <a:pt x="20904" y="7057"/>
                  <a:pt x="20904" y="7057"/>
                </a:cubicBezTo>
                <a:cubicBezTo>
                  <a:pt x="20922" y="7057"/>
                  <a:pt x="20922" y="7040"/>
                  <a:pt x="20937" y="7040"/>
                </a:cubicBezTo>
                <a:cubicBezTo>
                  <a:pt x="20970" y="7108"/>
                  <a:pt x="20937" y="7090"/>
                  <a:pt x="20937" y="7142"/>
                </a:cubicBezTo>
                <a:close/>
                <a:moveTo>
                  <a:pt x="20707" y="6868"/>
                </a:moveTo>
                <a:cubicBezTo>
                  <a:pt x="20707" y="6868"/>
                  <a:pt x="20722" y="6868"/>
                  <a:pt x="20722" y="6868"/>
                </a:cubicBezTo>
                <a:cubicBezTo>
                  <a:pt x="20772" y="6902"/>
                  <a:pt x="20806" y="6936"/>
                  <a:pt x="20821" y="7004"/>
                </a:cubicBezTo>
                <a:cubicBezTo>
                  <a:pt x="20821" y="7040"/>
                  <a:pt x="20854" y="7040"/>
                  <a:pt x="20872" y="7040"/>
                </a:cubicBezTo>
                <a:cubicBezTo>
                  <a:pt x="20872" y="7057"/>
                  <a:pt x="20888" y="7090"/>
                  <a:pt x="20888" y="7108"/>
                </a:cubicBezTo>
                <a:cubicBezTo>
                  <a:pt x="20872" y="7108"/>
                  <a:pt x="20872" y="7142"/>
                  <a:pt x="20872" y="7142"/>
                </a:cubicBezTo>
                <a:cubicBezTo>
                  <a:pt x="20838" y="7022"/>
                  <a:pt x="20772" y="7057"/>
                  <a:pt x="20854" y="7125"/>
                </a:cubicBezTo>
                <a:cubicBezTo>
                  <a:pt x="20854" y="7142"/>
                  <a:pt x="20854" y="7160"/>
                  <a:pt x="20872" y="7176"/>
                </a:cubicBezTo>
                <a:cubicBezTo>
                  <a:pt x="20821" y="7176"/>
                  <a:pt x="20788" y="7176"/>
                  <a:pt x="20740" y="7176"/>
                </a:cubicBezTo>
                <a:cubicBezTo>
                  <a:pt x="20722" y="7176"/>
                  <a:pt x="20707" y="7142"/>
                  <a:pt x="20707" y="7125"/>
                </a:cubicBezTo>
                <a:cubicBezTo>
                  <a:pt x="20722" y="7090"/>
                  <a:pt x="20756" y="7040"/>
                  <a:pt x="20740" y="7004"/>
                </a:cubicBezTo>
                <a:cubicBezTo>
                  <a:pt x="20740" y="6971"/>
                  <a:pt x="20690" y="6936"/>
                  <a:pt x="20690" y="6884"/>
                </a:cubicBezTo>
                <a:cubicBezTo>
                  <a:pt x="20690" y="6884"/>
                  <a:pt x="20707" y="6868"/>
                  <a:pt x="20707" y="6868"/>
                </a:cubicBezTo>
                <a:close/>
                <a:moveTo>
                  <a:pt x="20243" y="5959"/>
                </a:moveTo>
                <a:cubicBezTo>
                  <a:pt x="20226" y="5959"/>
                  <a:pt x="20210" y="5942"/>
                  <a:pt x="20193" y="5959"/>
                </a:cubicBezTo>
                <a:cubicBezTo>
                  <a:pt x="20178" y="5942"/>
                  <a:pt x="20178" y="5909"/>
                  <a:pt x="20160" y="5891"/>
                </a:cubicBezTo>
                <a:cubicBezTo>
                  <a:pt x="20160" y="5875"/>
                  <a:pt x="20160" y="5858"/>
                  <a:pt x="20160" y="5840"/>
                </a:cubicBezTo>
                <a:cubicBezTo>
                  <a:pt x="20178" y="5875"/>
                  <a:pt x="20210" y="5926"/>
                  <a:pt x="20243" y="5959"/>
                </a:cubicBezTo>
                <a:close/>
                <a:moveTo>
                  <a:pt x="18442" y="3407"/>
                </a:moveTo>
                <a:cubicBezTo>
                  <a:pt x="18458" y="3424"/>
                  <a:pt x="18458" y="3424"/>
                  <a:pt x="18475" y="3442"/>
                </a:cubicBezTo>
                <a:cubicBezTo>
                  <a:pt x="18475" y="3442"/>
                  <a:pt x="18475" y="3442"/>
                  <a:pt x="18475" y="3460"/>
                </a:cubicBezTo>
                <a:cubicBezTo>
                  <a:pt x="18408" y="3442"/>
                  <a:pt x="18392" y="3374"/>
                  <a:pt x="18359" y="3288"/>
                </a:cubicBezTo>
                <a:cubicBezTo>
                  <a:pt x="18374" y="3339"/>
                  <a:pt x="18408" y="3374"/>
                  <a:pt x="18442" y="3407"/>
                </a:cubicBezTo>
                <a:close/>
                <a:moveTo>
                  <a:pt x="17482" y="3083"/>
                </a:moveTo>
                <a:cubicBezTo>
                  <a:pt x="17482" y="3099"/>
                  <a:pt x="17499" y="3099"/>
                  <a:pt x="17482" y="3083"/>
                </a:cubicBezTo>
                <a:cubicBezTo>
                  <a:pt x="17482" y="3099"/>
                  <a:pt x="17466" y="3083"/>
                  <a:pt x="17466" y="3083"/>
                </a:cubicBezTo>
                <a:cubicBezTo>
                  <a:pt x="17466" y="3083"/>
                  <a:pt x="17466" y="3083"/>
                  <a:pt x="17482" y="3083"/>
                </a:cubicBezTo>
                <a:close/>
                <a:moveTo>
                  <a:pt x="9082" y="2003"/>
                </a:moveTo>
                <a:cubicBezTo>
                  <a:pt x="9082" y="2020"/>
                  <a:pt x="9082" y="2020"/>
                  <a:pt x="9082" y="2038"/>
                </a:cubicBezTo>
                <a:cubicBezTo>
                  <a:pt x="9116" y="2038"/>
                  <a:pt x="9133" y="2020"/>
                  <a:pt x="9133" y="2003"/>
                </a:cubicBezTo>
                <a:cubicBezTo>
                  <a:pt x="9183" y="2003"/>
                  <a:pt x="9215" y="2003"/>
                  <a:pt x="9265" y="2003"/>
                </a:cubicBezTo>
                <a:cubicBezTo>
                  <a:pt x="9249" y="2038"/>
                  <a:pt x="9215" y="2072"/>
                  <a:pt x="9183" y="2089"/>
                </a:cubicBezTo>
                <a:cubicBezTo>
                  <a:pt x="9133" y="2124"/>
                  <a:pt x="9100" y="2105"/>
                  <a:pt x="9067" y="2038"/>
                </a:cubicBezTo>
                <a:cubicBezTo>
                  <a:pt x="9050" y="2038"/>
                  <a:pt x="9034" y="2054"/>
                  <a:pt x="9017" y="2054"/>
                </a:cubicBezTo>
                <a:cubicBezTo>
                  <a:pt x="8935" y="2105"/>
                  <a:pt x="8901" y="2105"/>
                  <a:pt x="8852" y="2038"/>
                </a:cubicBezTo>
                <a:cubicBezTo>
                  <a:pt x="8852" y="2038"/>
                  <a:pt x="8852" y="2038"/>
                  <a:pt x="8852" y="2038"/>
                </a:cubicBezTo>
                <a:cubicBezTo>
                  <a:pt x="8935" y="2020"/>
                  <a:pt x="9017" y="2003"/>
                  <a:pt x="9082" y="2003"/>
                </a:cubicBezTo>
                <a:close/>
                <a:moveTo>
                  <a:pt x="8439" y="2105"/>
                </a:moveTo>
                <a:cubicBezTo>
                  <a:pt x="8520" y="2089"/>
                  <a:pt x="8587" y="2089"/>
                  <a:pt x="8654" y="2089"/>
                </a:cubicBezTo>
                <a:cubicBezTo>
                  <a:pt x="8637" y="2105"/>
                  <a:pt x="8620" y="2105"/>
                  <a:pt x="8587" y="2105"/>
                </a:cubicBezTo>
                <a:cubicBezTo>
                  <a:pt x="8570" y="2105"/>
                  <a:pt x="8538" y="2105"/>
                  <a:pt x="8520" y="2124"/>
                </a:cubicBezTo>
                <a:cubicBezTo>
                  <a:pt x="8454" y="2226"/>
                  <a:pt x="8323" y="2141"/>
                  <a:pt x="8240" y="2208"/>
                </a:cubicBezTo>
                <a:cubicBezTo>
                  <a:pt x="8191" y="2260"/>
                  <a:pt x="8158" y="2226"/>
                  <a:pt x="8124" y="2192"/>
                </a:cubicBezTo>
                <a:cubicBezTo>
                  <a:pt x="8240" y="2158"/>
                  <a:pt x="8338" y="2124"/>
                  <a:pt x="8439" y="2105"/>
                </a:cubicBezTo>
                <a:close/>
                <a:moveTo>
                  <a:pt x="2948" y="15894"/>
                </a:moveTo>
                <a:cubicBezTo>
                  <a:pt x="2932" y="15894"/>
                  <a:pt x="2932" y="15861"/>
                  <a:pt x="2932" y="15844"/>
                </a:cubicBezTo>
                <a:cubicBezTo>
                  <a:pt x="2932" y="15827"/>
                  <a:pt x="2932" y="15827"/>
                  <a:pt x="2948" y="15827"/>
                </a:cubicBezTo>
                <a:cubicBezTo>
                  <a:pt x="2948" y="15827"/>
                  <a:pt x="2966" y="15809"/>
                  <a:pt x="2966" y="15809"/>
                </a:cubicBezTo>
                <a:cubicBezTo>
                  <a:pt x="2966" y="15809"/>
                  <a:pt x="2966" y="15809"/>
                  <a:pt x="2966" y="15809"/>
                </a:cubicBezTo>
                <a:cubicBezTo>
                  <a:pt x="2966" y="15809"/>
                  <a:pt x="2966" y="15809"/>
                  <a:pt x="2966" y="15809"/>
                </a:cubicBezTo>
                <a:cubicBezTo>
                  <a:pt x="2981" y="15827"/>
                  <a:pt x="2981" y="15844"/>
                  <a:pt x="2981" y="15861"/>
                </a:cubicBezTo>
                <a:cubicBezTo>
                  <a:pt x="2981" y="15877"/>
                  <a:pt x="2981" y="15894"/>
                  <a:pt x="2948" y="15894"/>
                </a:cubicBezTo>
                <a:close/>
                <a:moveTo>
                  <a:pt x="3246" y="16752"/>
                </a:moveTo>
                <a:cubicBezTo>
                  <a:pt x="3246" y="16768"/>
                  <a:pt x="3230" y="16785"/>
                  <a:pt x="3213" y="16785"/>
                </a:cubicBezTo>
                <a:cubicBezTo>
                  <a:pt x="3213" y="16785"/>
                  <a:pt x="3196" y="16768"/>
                  <a:pt x="3196" y="16768"/>
                </a:cubicBezTo>
                <a:cubicBezTo>
                  <a:pt x="3196" y="16735"/>
                  <a:pt x="3196" y="16700"/>
                  <a:pt x="3196" y="16683"/>
                </a:cubicBezTo>
                <a:cubicBezTo>
                  <a:pt x="3196" y="16683"/>
                  <a:pt x="3196" y="16683"/>
                  <a:pt x="3196" y="16683"/>
                </a:cubicBezTo>
                <a:cubicBezTo>
                  <a:pt x="3196" y="16683"/>
                  <a:pt x="3196" y="16683"/>
                  <a:pt x="3196" y="16683"/>
                </a:cubicBezTo>
                <a:cubicBezTo>
                  <a:pt x="3180" y="16683"/>
                  <a:pt x="3164" y="16666"/>
                  <a:pt x="3147" y="16666"/>
                </a:cubicBezTo>
                <a:cubicBezTo>
                  <a:pt x="3147" y="16666"/>
                  <a:pt x="3147" y="16649"/>
                  <a:pt x="3147" y="16649"/>
                </a:cubicBezTo>
                <a:cubicBezTo>
                  <a:pt x="3180" y="16649"/>
                  <a:pt x="3180" y="16666"/>
                  <a:pt x="3180" y="16700"/>
                </a:cubicBezTo>
                <a:cubicBezTo>
                  <a:pt x="3180" y="16700"/>
                  <a:pt x="3180" y="16700"/>
                  <a:pt x="3180" y="16700"/>
                </a:cubicBezTo>
                <a:cubicBezTo>
                  <a:pt x="3180" y="16700"/>
                  <a:pt x="3180" y="16700"/>
                  <a:pt x="3180" y="16700"/>
                </a:cubicBezTo>
                <a:cubicBezTo>
                  <a:pt x="3230" y="16683"/>
                  <a:pt x="3263" y="16700"/>
                  <a:pt x="3246" y="16752"/>
                </a:cubicBezTo>
                <a:close/>
                <a:moveTo>
                  <a:pt x="3444" y="16939"/>
                </a:moveTo>
                <a:cubicBezTo>
                  <a:pt x="3444" y="16939"/>
                  <a:pt x="3444" y="16939"/>
                  <a:pt x="3444" y="16939"/>
                </a:cubicBezTo>
                <a:lnTo>
                  <a:pt x="3444" y="16939"/>
                </a:lnTo>
                <a:cubicBezTo>
                  <a:pt x="3428" y="16923"/>
                  <a:pt x="3411" y="16923"/>
                  <a:pt x="3396" y="16906"/>
                </a:cubicBezTo>
                <a:cubicBezTo>
                  <a:pt x="3411" y="16889"/>
                  <a:pt x="3428" y="16871"/>
                  <a:pt x="3444" y="16871"/>
                </a:cubicBezTo>
                <a:cubicBezTo>
                  <a:pt x="3462" y="16871"/>
                  <a:pt x="3478" y="16889"/>
                  <a:pt x="3494" y="16906"/>
                </a:cubicBezTo>
                <a:cubicBezTo>
                  <a:pt x="3478" y="16923"/>
                  <a:pt x="3462" y="16939"/>
                  <a:pt x="3444" y="16939"/>
                </a:cubicBezTo>
                <a:close/>
                <a:moveTo>
                  <a:pt x="3577" y="17094"/>
                </a:moveTo>
                <a:cubicBezTo>
                  <a:pt x="3577" y="17111"/>
                  <a:pt x="3577" y="17146"/>
                  <a:pt x="3544" y="17146"/>
                </a:cubicBezTo>
                <a:cubicBezTo>
                  <a:pt x="3544" y="17146"/>
                  <a:pt x="3544" y="17129"/>
                  <a:pt x="3544" y="17129"/>
                </a:cubicBezTo>
                <a:cubicBezTo>
                  <a:pt x="3544" y="17111"/>
                  <a:pt x="3560" y="17094"/>
                  <a:pt x="3577" y="17094"/>
                </a:cubicBezTo>
                <a:cubicBezTo>
                  <a:pt x="3577" y="17094"/>
                  <a:pt x="3577" y="17094"/>
                  <a:pt x="3577" y="17094"/>
                </a:cubicBezTo>
                <a:cubicBezTo>
                  <a:pt x="3577" y="17077"/>
                  <a:pt x="3577" y="17077"/>
                  <a:pt x="3577" y="17094"/>
                </a:cubicBezTo>
                <a:cubicBezTo>
                  <a:pt x="3577" y="17043"/>
                  <a:pt x="3577" y="17008"/>
                  <a:pt x="3610" y="16975"/>
                </a:cubicBezTo>
                <a:cubicBezTo>
                  <a:pt x="3626" y="16957"/>
                  <a:pt x="3692" y="16957"/>
                  <a:pt x="3692" y="16975"/>
                </a:cubicBezTo>
                <a:cubicBezTo>
                  <a:pt x="3692" y="16992"/>
                  <a:pt x="3692" y="17008"/>
                  <a:pt x="3676" y="17025"/>
                </a:cubicBezTo>
                <a:cubicBezTo>
                  <a:pt x="3660" y="17043"/>
                  <a:pt x="3626" y="17094"/>
                  <a:pt x="3577" y="17094"/>
                </a:cubicBezTo>
                <a:cubicBezTo>
                  <a:pt x="3594" y="17077"/>
                  <a:pt x="3594" y="17094"/>
                  <a:pt x="3577" y="17094"/>
                </a:cubicBezTo>
                <a:cubicBezTo>
                  <a:pt x="3577" y="17094"/>
                  <a:pt x="3577" y="17094"/>
                  <a:pt x="3577" y="17094"/>
                </a:cubicBezTo>
                <a:close/>
                <a:moveTo>
                  <a:pt x="3841" y="17163"/>
                </a:moveTo>
                <a:cubicBezTo>
                  <a:pt x="3792" y="17265"/>
                  <a:pt x="3692" y="17351"/>
                  <a:pt x="3692" y="17488"/>
                </a:cubicBezTo>
                <a:cubicBezTo>
                  <a:pt x="3692" y="17488"/>
                  <a:pt x="3660" y="17505"/>
                  <a:pt x="3644" y="17505"/>
                </a:cubicBezTo>
                <a:cubicBezTo>
                  <a:pt x="3626" y="17505"/>
                  <a:pt x="3594" y="17471"/>
                  <a:pt x="3610" y="17471"/>
                </a:cubicBezTo>
                <a:cubicBezTo>
                  <a:pt x="3644" y="17334"/>
                  <a:pt x="3692" y="17232"/>
                  <a:pt x="3776" y="17111"/>
                </a:cubicBezTo>
                <a:cubicBezTo>
                  <a:pt x="3776" y="17094"/>
                  <a:pt x="3808" y="17111"/>
                  <a:pt x="3841" y="17111"/>
                </a:cubicBezTo>
                <a:cubicBezTo>
                  <a:pt x="3841" y="17111"/>
                  <a:pt x="3841" y="17111"/>
                  <a:pt x="3841" y="17111"/>
                </a:cubicBezTo>
                <a:cubicBezTo>
                  <a:pt x="3841" y="17111"/>
                  <a:pt x="3858" y="17129"/>
                  <a:pt x="3858" y="17129"/>
                </a:cubicBezTo>
                <a:cubicBezTo>
                  <a:pt x="3858" y="17129"/>
                  <a:pt x="3858" y="17129"/>
                  <a:pt x="3858" y="17129"/>
                </a:cubicBezTo>
                <a:cubicBezTo>
                  <a:pt x="3841" y="17129"/>
                  <a:pt x="3841" y="17146"/>
                  <a:pt x="3841" y="17163"/>
                </a:cubicBezTo>
                <a:close/>
                <a:moveTo>
                  <a:pt x="4834" y="18002"/>
                </a:moveTo>
                <a:cubicBezTo>
                  <a:pt x="4818" y="18019"/>
                  <a:pt x="4800" y="18037"/>
                  <a:pt x="4785" y="18037"/>
                </a:cubicBezTo>
                <a:cubicBezTo>
                  <a:pt x="4785" y="18019"/>
                  <a:pt x="4800" y="18002"/>
                  <a:pt x="4834" y="17985"/>
                </a:cubicBezTo>
                <a:cubicBezTo>
                  <a:pt x="4884" y="17968"/>
                  <a:pt x="4916" y="18019"/>
                  <a:pt x="4916" y="18070"/>
                </a:cubicBezTo>
                <a:cubicBezTo>
                  <a:pt x="4916" y="18070"/>
                  <a:pt x="4916" y="18088"/>
                  <a:pt x="4916" y="18088"/>
                </a:cubicBezTo>
                <a:cubicBezTo>
                  <a:pt x="4884" y="18054"/>
                  <a:pt x="4866" y="18037"/>
                  <a:pt x="4834" y="18002"/>
                </a:cubicBezTo>
                <a:close/>
                <a:moveTo>
                  <a:pt x="5248" y="18105"/>
                </a:moveTo>
                <a:cubicBezTo>
                  <a:pt x="5248" y="18122"/>
                  <a:pt x="5248" y="18122"/>
                  <a:pt x="5248" y="18105"/>
                </a:cubicBezTo>
                <a:lnTo>
                  <a:pt x="5248" y="18105"/>
                </a:lnTo>
                <a:cubicBezTo>
                  <a:pt x="5248" y="18122"/>
                  <a:pt x="5248" y="18105"/>
                  <a:pt x="5248" y="18105"/>
                </a:cubicBezTo>
                <a:cubicBezTo>
                  <a:pt x="5248" y="18105"/>
                  <a:pt x="5248" y="18105"/>
                  <a:pt x="5248" y="18105"/>
                </a:cubicBezTo>
                <a:cubicBezTo>
                  <a:pt x="5264" y="18088"/>
                  <a:pt x="5264" y="18088"/>
                  <a:pt x="5264" y="18105"/>
                </a:cubicBezTo>
                <a:cubicBezTo>
                  <a:pt x="5264" y="18105"/>
                  <a:pt x="5248" y="18105"/>
                  <a:pt x="5248" y="18105"/>
                </a:cubicBezTo>
                <a:close/>
                <a:moveTo>
                  <a:pt x="7480" y="19920"/>
                </a:moveTo>
                <a:cubicBezTo>
                  <a:pt x="7280" y="19818"/>
                  <a:pt x="7066" y="19732"/>
                  <a:pt x="6834" y="19680"/>
                </a:cubicBezTo>
                <a:cubicBezTo>
                  <a:pt x="6751" y="19647"/>
                  <a:pt x="6686" y="19594"/>
                  <a:pt x="6587" y="19526"/>
                </a:cubicBezTo>
                <a:cubicBezTo>
                  <a:pt x="6570" y="19526"/>
                  <a:pt x="6570" y="19510"/>
                  <a:pt x="6554" y="19510"/>
                </a:cubicBezTo>
                <a:cubicBezTo>
                  <a:pt x="6587" y="19526"/>
                  <a:pt x="6636" y="19526"/>
                  <a:pt x="6669" y="19526"/>
                </a:cubicBezTo>
                <a:cubicBezTo>
                  <a:pt x="6768" y="19544"/>
                  <a:pt x="6850" y="19561"/>
                  <a:pt x="6934" y="19594"/>
                </a:cubicBezTo>
                <a:cubicBezTo>
                  <a:pt x="7017" y="19612"/>
                  <a:pt x="7116" y="19647"/>
                  <a:pt x="7215" y="19698"/>
                </a:cubicBezTo>
                <a:cubicBezTo>
                  <a:pt x="7380" y="19612"/>
                  <a:pt x="7612" y="19920"/>
                  <a:pt x="7776" y="19904"/>
                </a:cubicBezTo>
                <a:cubicBezTo>
                  <a:pt x="7710" y="19801"/>
                  <a:pt x="7976" y="19887"/>
                  <a:pt x="8140" y="19904"/>
                </a:cubicBezTo>
                <a:cubicBezTo>
                  <a:pt x="8124" y="19955"/>
                  <a:pt x="8140" y="20006"/>
                  <a:pt x="8140" y="20092"/>
                </a:cubicBezTo>
                <a:cubicBezTo>
                  <a:pt x="7910" y="20075"/>
                  <a:pt x="7695" y="20006"/>
                  <a:pt x="7480" y="19920"/>
                </a:cubicBezTo>
                <a:close/>
                <a:moveTo>
                  <a:pt x="10570" y="20452"/>
                </a:moveTo>
                <a:cubicBezTo>
                  <a:pt x="10621" y="20417"/>
                  <a:pt x="10653" y="20485"/>
                  <a:pt x="10737" y="20468"/>
                </a:cubicBezTo>
                <a:cubicBezTo>
                  <a:pt x="10737" y="20452"/>
                  <a:pt x="10703" y="20452"/>
                  <a:pt x="10686" y="20452"/>
                </a:cubicBezTo>
                <a:cubicBezTo>
                  <a:pt x="10686" y="20435"/>
                  <a:pt x="10752" y="20435"/>
                  <a:pt x="10752" y="20417"/>
                </a:cubicBezTo>
                <a:cubicBezTo>
                  <a:pt x="10719" y="20382"/>
                  <a:pt x="10605" y="20417"/>
                  <a:pt x="10537" y="20417"/>
                </a:cubicBezTo>
                <a:cubicBezTo>
                  <a:pt x="10637" y="20349"/>
                  <a:pt x="10885" y="20349"/>
                  <a:pt x="10951" y="20298"/>
                </a:cubicBezTo>
                <a:cubicBezTo>
                  <a:pt x="10984" y="20331"/>
                  <a:pt x="10968" y="20382"/>
                  <a:pt x="10951" y="20382"/>
                </a:cubicBezTo>
                <a:cubicBezTo>
                  <a:pt x="10984" y="20435"/>
                  <a:pt x="11001" y="20382"/>
                  <a:pt x="11051" y="20399"/>
                </a:cubicBezTo>
                <a:cubicBezTo>
                  <a:pt x="11117" y="20382"/>
                  <a:pt x="10968" y="20382"/>
                  <a:pt x="11001" y="20331"/>
                </a:cubicBezTo>
                <a:cubicBezTo>
                  <a:pt x="11183" y="20315"/>
                  <a:pt x="11233" y="20331"/>
                  <a:pt x="11299" y="20281"/>
                </a:cubicBezTo>
                <a:cubicBezTo>
                  <a:pt x="11381" y="20298"/>
                  <a:pt x="11299" y="20298"/>
                  <a:pt x="11447" y="20281"/>
                </a:cubicBezTo>
                <a:cubicBezTo>
                  <a:pt x="11480" y="20382"/>
                  <a:pt x="11299" y="20331"/>
                  <a:pt x="11249" y="20366"/>
                </a:cubicBezTo>
                <a:cubicBezTo>
                  <a:pt x="11331" y="20435"/>
                  <a:pt x="11546" y="20263"/>
                  <a:pt x="11563" y="20366"/>
                </a:cubicBezTo>
                <a:cubicBezTo>
                  <a:pt x="11480" y="20366"/>
                  <a:pt x="11415" y="20382"/>
                  <a:pt x="11331" y="20399"/>
                </a:cubicBezTo>
                <a:cubicBezTo>
                  <a:pt x="11249" y="20417"/>
                  <a:pt x="11167" y="20417"/>
                  <a:pt x="11084" y="20435"/>
                </a:cubicBezTo>
                <a:cubicBezTo>
                  <a:pt x="10918" y="20485"/>
                  <a:pt x="10737" y="20503"/>
                  <a:pt x="10570" y="20452"/>
                </a:cubicBezTo>
                <a:close/>
                <a:moveTo>
                  <a:pt x="10621" y="21050"/>
                </a:moveTo>
                <a:cubicBezTo>
                  <a:pt x="10605" y="21103"/>
                  <a:pt x="10671" y="21068"/>
                  <a:pt x="10719" y="21068"/>
                </a:cubicBezTo>
                <a:cubicBezTo>
                  <a:pt x="10637" y="21086"/>
                  <a:pt x="10505" y="21103"/>
                  <a:pt x="10356" y="21103"/>
                </a:cubicBezTo>
                <a:cubicBezTo>
                  <a:pt x="10207" y="21103"/>
                  <a:pt x="10041" y="21086"/>
                  <a:pt x="9893" y="21103"/>
                </a:cubicBezTo>
                <a:cubicBezTo>
                  <a:pt x="10074" y="21000"/>
                  <a:pt x="10356" y="21103"/>
                  <a:pt x="10621" y="21050"/>
                </a:cubicBezTo>
                <a:close/>
                <a:moveTo>
                  <a:pt x="9811" y="21136"/>
                </a:moveTo>
                <a:cubicBezTo>
                  <a:pt x="9959" y="21154"/>
                  <a:pt x="9993" y="21154"/>
                  <a:pt x="10141" y="21170"/>
                </a:cubicBezTo>
                <a:cubicBezTo>
                  <a:pt x="9993" y="21103"/>
                  <a:pt x="10456" y="21136"/>
                  <a:pt x="10505" y="21170"/>
                </a:cubicBezTo>
                <a:cubicBezTo>
                  <a:pt x="10390" y="21206"/>
                  <a:pt x="10240" y="21206"/>
                  <a:pt x="10108" y="21187"/>
                </a:cubicBezTo>
                <a:cubicBezTo>
                  <a:pt x="9975" y="21187"/>
                  <a:pt x="9843" y="21170"/>
                  <a:pt x="9761" y="21206"/>
                </a:cubicBezTo>
                <a:cubicBezTo>
                  <a:pt x="9744" y="21170"/>
                  <a:pt x="9811" y="21170"/>
                  <a:pt x="9811" y="21136"/>
                </a:cubicBezTo>
                <a:close/>
                <a:moveTo>
                  <a:pt x="9744" y="21273"/>
                </a:moveTo>
                <a:cubicBezTo>
                  <a:pt x="9761" y="21222"/>
                  <a:pt x="9826" y="21257"/>
                  <a:pt x="9877" y="21273"/>
                </a:cubicBezTo>
                <a:cubicBezTo>
                  <a:pt x="9861" y="21308"/>
                  <a:pt x="9744" y="21273"/>
                  <a:pt x="9744" y="21273"/>
                </a:cubicBezTo>
                <a:close/>
                <a:moveTo>
                  <a:pt x="11480" y="21359"/>
                </a:moveTo>
                <a:lnTo>
                  <a:pt x="11480" y="21308"/>
                </a:lnTo>
                <a:cubicBezTo>
                  <a:pt x="11463" y="21308"/>
                  <a:pt x="11463" y="21308"/>
                  <a:pt x="11447" y="21324"/>
                </a:cubicBezTo>
                <a:cubicBezTo>
                  <a:pt x="11397" y="21343"/>
                  <a:pt x="11331" y="21343"/>
                  <a:pt x="11265" y="21359"/>
                </a:cubicBezTo>
                <a:cubicBezTo>
                  <a:pt x="11150" y="21376"/>
                  <a:pt x="11018" y="21394"/>
                  <a:pt x="10885" y="21394"/>
                </a:cubicBezTo>
                <a:cubicBezTo>
                  <a:pt x="10621" y="21411"/>
                  <a:pt x="10356" y="21427"/>
                  <a:pt x="10091" y="21376"/>
                </a:cubicBezTo>
                <a:cubicBezTo>
                  <a:pt x="10058" y="21376"/>
                  <a:pt x="10074" y="21411"/>
                  <a:pt x="10041" y="21411"/>
                </a:cubicBezTo>
                <a:cubicBezTo>
                  <a:pt x="9975" y="21411"/>
                  <a:pt x="9927" y="21394"/>
                  <a:pt x="9893" y="21376"/>
                </a:cubicBezTo>
                <a:cubicBezTo>
                  <a:pt x="9893" y="21324"/>
                  <a:pt x="10025" y="21359"/>
                  <a:pt x="10108" y="21359"/>
                </a:cubicBezTo>
                <a:cubicBezTo>
                  <a:pt x="10108" y="21343"/>
                  <a:pt x="10108" y="21324"/>
                  <a:pt x="10074" y="21308"/>
                </a:cubicBezTo>
                <a:cubicBezTo>
                  <a:pt x="10323" y="21308"/>
                  <a:pt x="10785" y="21308"/>
                  <a:pt x="11150" y="21206"/>
                </a:cubicBezTo>
                <a:cubicBezTo>
                  <a:pt x="11233" y="21222"/>
                  <a:pt x="11314" y="21222"/>
                  <a:pt x="11365" y="21257"/>
                </a:cubicBezTo>
                <a:cubicBezTo>
                  <a:pt x="11430" y="21240"/>
                  <a:pt x="11349" y="21206"/>
                  <a:pt x="11349" y="21187"/>
                </a:cubicBezTo>
                <a:cubicBezTo>
                  <a:pt x="11415" y="21170"/>
                  <a:pt x="11480" y="21240"/>
                  <a:pt x="11496" y="21187"/>
                </a:cubicBezTo>
                <a:cubicBezTo>
                  <a:pt x="11579" y="21187"/>
                  <a:pt x="11529" y="21206"/>
                  <a:pt x="11529" y="21240"/>
                </a:cubicBezTo>
                <a:cubicBezTo>
                  <a:pt x="11662" y="21206"/>
                  <a:pt x="11745" y="21170"/>
                  <a:pt x="11828" y="21154"/>
                </a:cubicBezTo>
                <a:cubicBezTo>
                  <a:pt x="11845" y="21103"/>
                  <a:pt x="11745" y="21136"/>
                  <a:pt x="11695" y="21154"/>
                </a:cubicBezTo>
                <a:cubicBezTo>
                  <a:pt x="11762" y="21086"/>
                  <a:pt x="11944" y="21086"/>
                  <a:pt x="12025" y="21103"/>
                </a:cubicBezTo>
                <a:cubicBezTo>
                  <a:pt x="12060" y="21154"/>
                  <a:pt x="11927" y="21222"/>
                  <a:pt x="12075" y="21206"/>
                </a:cubicBezTo>
                <a:cubicBezTo>
                  <a:pt x="11977" y="21273"/>
                  <a:pt x="11662" y="21222"/>
                  <a:pt x="11612" y="21290"/>
                </a:cubicBezTo>
                <a:cubicBezTo>
                  <a:pt x="11811" y="21290"/>
                  <a:pt x="12159" y="21187"/>
                  <a:pt x="12274" y="21257"/>
                </a:cubicBezTo>
                <a:cubicBezTo>
                  <a:pt x="12025" y="21324"/>
                  <a:pt x="11778" y="21290"/>
                  <a:pt x="11480" y="21359"/>
                </a:cubicBezTo>
                <a:close/>
                <a:moveTo>
                  <a:pt x="12671" y="21000"/>
                </a:moveTo>
                <a:cubicBezTo>
                  <a:pt x="12671" y="20965"/>
                  <a:pt x="12637" y="20983"/>
                  <a:pt x="12637" y="20949"/>
                </a:cubicBezTo>
                <a:cubicBezTo>
                  <a:pt x="12737" y="20914"/>
                  <a:pt x="12721" y="20965"/>
                  <a:pt x="12819" y="20931"/>
                </a:cubicBezTo>
                <a:cubicBezTo>
                  <a:pt x="12787" y="20965"/>
                  <a:pt x="12703" y="20983"/>
                  <a:pt x="12671" y="21000"/>
                </a:cubicBezTo>
                <a:close/>
                <a:moveTo>
                  <a:pt x="13349" y="20743"/>
                </a:moveTo>
                <a:cubicBezTo>
                  <a:pt x="13034" y="20793"/>
                  <a:pt x="12787" y="20879"/>
                  <a:pt x="12473" y="20931"/>
                </a:cubicBezTo>
                <a:cubicBezTo>
                  <a:pt x="12489" y="20949"/>
                  <a:pt x="12556" y="20914"/>
                  <a:pt x="12572" y="20931"/>
                </a:cubicBezTo>
                <a:cubicBezTo>
                  <a:pt x="12572" y="20983"/>
                  <a:pt x="12423" y="21000"/>
                  <a:pt x="12423" y="20949"/>
                </a:cubicBezTo>
                <a:cubicBezTo>
                  <a:pt x="12356" y="20983"/>
                  <a:pt x="12356" y="21000"/>
                  <a:pt x="12390" y="21050"/>
                </a:cubicBezTo>
                <a:cubicBezTo>
                  <a:pt x="12274" y="21017"/>
                  <a:pt x="12257" y="20983"/>
                  <a:pt x="12290" y="20949"/>
                </a:cubicBezTo>
                <a:cubicBezTo>
                  <a:pt x="12323" y="20914"/>
                  <a:pt x="12439" y="20897"/>
                  <a:pt x="12589" y="20862"/>
                </a:cubicBezTo>
                <a:cubicBezTo>
                  <a:pt x="12556" y="20846"/>
                  <a:pt x="12506" y="20862"/>
                  <a:pt x="12456" y="20862"/>
                </a:cubicBezTo>
                <a:cubicBezTo>
                  <a:pt x="12439" y="20829"/>
                  <a:pt x="12572" y="20829"/>
                  <a:pt x="12572" y="20793"/>
                </a:cubicBezTo>
                <a:cubicBezTo>
                  <a:pt x="12605" y="20793"/>
                  <a:pt x="12605" y="20829"/>
                  <a:pt x="12605" y="20846"/>
                </a:cubicBezTo>
                <a:cubicBezTo>
                  <a:pt x="12837" y="20760"/>
                  <a:pt x="12853" y="20760"/>
                  <a:pt x="13117" y="20675"/>
                </a:cubicBezTo>
                <a:cubicBezTo>
                  <a:pt x="13167" y="20725"/>
                  <a:pt x="13250" y="20639"/>
                  <a:pt x="13300" y="20675"/>
                </a:cubicBezTo>
                <a:cubicBezTo>
                  <a:pt x="13366" y="20639"/>
                  <a:pt x="13217" y="20657"/>
                  <a:pt x="13283" y="20623"/>
                </a:cubicBezTo>
                <a:cubicBezTo>
                  <a:pt x="13465" y="20589"/>
                  <a:pt x="13447" y="20623"/>
                  <a:pt x="13629" y="20538"/>
                </a:cubicBezTo>
                <a:cubicBezTo>
                  <a:pt x="13613" y="20503"/>
                  <a:pt x="13481" y="20606"/>
                  <a:pt x="13497" y="20538"/>
                </a:cubicBezTo>
                <a:cubicBezTo>
                  <a:pt x="13613" y="20520"/>
                  <a:pt x="13695" y="20468"/>
                  <a:pt x="13778" y="20417"/>
                </a:cubicBezTo>
                <a:cubicBezTo>
                  <a:pt x="13795" y="20452"/>
                  <a:pt x="13795" y="20468"/>
                  <a:pt x="13778" y="20485"/>
                </a:cubicBezTo>
                <a:cubicBezTo>
                  <a:pt x="13845" y="20468"/>
                  <a:pt x="13845" y="20435"/>
                  <a:pt x="13828" y="20399"/>
                </a:cubicBezTo>
                <a:cubicBezTo>
                  <a:pt x="13944" y="20331"/>
                  <a:pt x="13977" y="20366"/>
                  <a:pt x="14044" y="20382"/>
                </a:cubicBezTo>
                <a:cubicBezTo>
                  <a:pt x="13961" y="20555"/>
                  <a:pt x="13481" y="20623"/>
                  <a:pt x="13349" y="20743"/>
                </a:cubicBezTo>
                <a:close/>
                <a:moveTo>
                  <a:pt x="15647" y="20109"/>
                </a:moveTo>
                <a:cubicBezTo>
                  <a:pt x="15647" y="20041"/>
                  <a:pt x="15746" y="20024"/>
                  <a:pt x="15812" y="19955"/>
                </a:cubicBezTo>
                <a:cubicBezTo>
                  <a:pt x="15812" y="19988"/>
                  <a:pt x="15679" y="20058"/>
                  <a:pt x="15647" y="20109"/>
                </a:cubicBezTo>
                <a:close/>
                <a:moveTo>
                  <a:pt x="16374" y="19938"/>
                </a:moveTo>
                <a:cubicBezTo>
                  <a:pt x="16324" y="20041"/>
                  <a:pt x="16342" y="19920"/>
                  <a:pt x="16258" y="19971"/>
                </a:cubicBezTo>
                <a:cubicBezTo>
                  <a:pt x="16258" y="19955"/>
                  <a:pt x="16308" y="19920"/>
                  <a:pt x="16342" y="19904"/>
                </a:cubicBezTo>
                <a:cubicBezTo>
                  <a:pt x="16357" y="19920"/>
                  <a:pt x="16357" y="19938"/>
                  <a:pt x="16390" y="19920"/>
                </a:cubicBezTo>
                <a:cubicBezTo>
                  <a:pt x="16390" y="19938"/>
                  <a:pt x="16374" y="19955"/>
                  <a:pt x="16374" y="19938"/>
                </a:cubicBezTo>
                <a:close/>
                <a:moveTo>
                  <a:pt x="16292" y="19715"/>
                </a:moveTo>
                <a:lnTo>
                  <a:pt x="16374" y="19664"/>
                </a:lnTo>
                <a:lnTo>
                  <a:pt x="16390" y="19698"/>
                </a:lnTo>
                <a:cubicBezTo>
                  <a:pt x="16357" y="19715"/>
                  <a:pt x="16308" y="19750"/>
                  <a:pt x="16292" y="19715"/>
                </a:cubicBezTo>
                <a:close/>
                <a:moveTo>
                  <a:pt x="16390" y="19630"/>
                </a:moveTo>
                <a:cubicBezTo>
                  <a:pt x="16374" y="19594"/>
                  <a:pt x="16440" y="19544"/>
                  <a:pt x="16506" y="19510"/>
                </a:cubicBezTo>
                <a:lnTo>
                  <a:pt x="16539" y="19544"/>
                </a:lnTo>
                <a:cubicBezTo>
                  <a:pt x="16473" y="19594"/>
                  <a:pt x="16423" y="19630"/>
                  <a:pt x="16390" y="19630"/>
                </a:cubicBezTo>
                <a:close/>
                <a:moveTo>
                  <a:pt x="16357" y="19561"/>
                </a:moveTo>
                <a:cubicBezTo>
                  <a:pt x="16226" y="19664"/>
                  <a:pt x="16077" y="19750"/>
                  <a:pt x="16011" y="19818"/>
                </a:cubicBezTo>
                <a:cubicBezTo>
                  <a:pt x="16027" y="19767"/>
                  <a:pt x="16143" y="19664"/>
                  <a:pt x="16276" y="19561"/>
                </a:cubicBezTo>
                <a:cubicBezTo>
                  <a:pt x="16423" y="19458"/>
                  <a:pt x="16572" y="19337"/>
                  <a:pt x="16672" y="19253"/>
                </a:cubicBezTo>
                <a:cubicBezTo>
                  <a:pt x="16622" y="19337"/>
                  <a:pt x="16490" y="19458"/>
                  <a:pt x="16357" y="19561"/>
                </a:cubicBezTo>
                <a:close/>
                <a:moveTo>
                  <a:pt x="17333" y="19356"/>
                </a:moveTo>
                <a:cubicBezTo>
                  <a:pt x="17283" y="19321"/>
                  <a:pt x="17283" y="19321"/>
                  <a:pt x="17283" y="19253"/>
                </a:cubicBezTo>
                <a:cubicBezTo>
                  <a:pt x="17349" y="19253"/>
                  <a:pt x="17432" y="19270"/>
                  <a:pt x="17333" y="19356"/>
                </a:cubicBezTo>
                <a:close/>
                <a:moveTo>
                  <a:pt x="17416" y="19236"/>
                </a:moveTo>
                <a:cubicBezTo>
                  <a:pt x="17399" y="19236"/>
                  <a:pt x="17349" y="19270"/>
                  <a:pt x="17349" y="19236"/>
                </a:cubicBezTo>
                <a:cubicBezTo>
                  <a:pt x="17383" y="19219"/>
                  <a:pt x="17399" y="19219"/>
                  <a:pt x="17399" y="19201"/>
                </a:cubicBezTo>
                <a:cubicBezTo>
                  <a:pt x="17416" y="19183"/>
                  <a:pt x="17432" y="19219"/>
                  <a:pt x="17466" y="19183"/>
                </a:cubicBezTo>
                <a:cubicBezTo>
                  <a:pt x="17466" y="19201"/>
                  <a:pt x="17466" y="19219"/>
                  <a:pt x="17466" y="19236"/>
                </a:cubicBezTo>
                <a:cubicBezTo>
                  <a:pt x="17432" y="19253"/>
                  <a:pt x="17383" y="19253"/>
                  <a:pt x="17416" y="19236"/>
                </a:cubicBezTo>
                <a:close/>
                <a:moveTo>
                  <a:pt x="17796" y="19029"/>
                </a:moveTo>
                <a:cubicBezTo>
                  <a:pt x="17796" y="19013"/>
                  <a:pt x="17845" y="18979"/>
                  <a:pt x="17862" y="18943"/>
                </a:cubicBezTo>
                <a:cubicBezTo>
                  <a:pt x="17845" y="18927"/>
                  <a:pt x="17812" y="18979"/>
                  <a:pt x="17796" y="18996"/>
                </a:cubicBezTo>
                <a:cubicBezTo>
                  <a:pt x="17764" y="18996"/>
                  <a:pt x="17830" y="18910"/>
                  <a:pt x="17764" y="18961"/>
                </a:cubicBezTo>
                <a:cubicBezTo>
                  <a:pt x="17764" y="18927"/>
                  <a:pt x="17878" y="18910"/>
                  <a:pt x="17911" y="18910"/>
                </a:cubicBezTo>
                <a:cubicBezTo>
                  <a:pt x="17845" y="18979"/>
                  <a:pt x="17878" y="18979"/>
                  <a:pt x="17796" y="19029"/>
                </a:cubicBezTo>
                <a:close/>
                <a:moveTo>
                  <a:pt x="18276" y="18174"/>
                </a:moveTo>
                <a:lnTo>
                  <a:pt x="18309" y="18208"/>
                </a:lnTo>
                <a:lnTo>
                  <a:pt x="18226" y="18310"/>
                </a:lnTo>
                <a:cubicBezTo>
                  <a:pt x="18176" y="18294"/>
                  <a:pt x="18259" y="18225"/>
                  <a:pt x="18276" y="18174"/>
                </a:cubicBezTo>
                <a:close/>
                <a:moveTo>
                  <a:pt x="18425" y="18362"/>
                </a:moveTo>
                <a:cubicBezTo>
                  <a:pt x="18442" y="18294"/>
                  <a:pt x="18392" y="18345"/>
                  <a:pt x="18342" y="18413"/>
                </a:cubicBezTo>
                <a:cubicBezTo>
                  <a:pt x="18326" y="18345"/>
                  <a:pt x="18458" y="18294"/>
                  <a:pt x="18524" y="18242"/>
                </a:cubicBezTo>
                <a:cubicBezTo>
                  <a:pt x="18540" y="18242"/>
                  <a:pt x="18442" y="18310"/>
                  <a:pt x="18425" y="18362"/>
                </a:cubicBezTo>
                <a:close/>
                <a:moveTo>
                  <a:pt x="18508" y="17985"/>
                </a:moveTo>
                <a:cubicBezTo>
                  <a:pt x="18490" y="18105"/>
                  <a:pt x="18458" y="18225"/>
                  <a:pt x="18276" y="18328"/>
                </a:cubicBezTo>
                <a:cubicBezTo>
                  <a:pt x="18293" y="18242"/>
                  <a:pt x="18458" y="18139"/>
                  <a:pt x="18408" y="18037"/>
                </a:cubicBezTo>
                <a:cubicBezTo>
                  <a:pt x="18574" y="17882"/>
                  <a:pt x="18672" y="17728"/>
                  <a:pt x="18771" y="17659"/>
                </a:cubicBezTo>
                <a:cubicBezTo>
                  <a:pt x="18755" y="17762"/>
                  <a:pt x="18606" y="17934"/>
                  <a:pt x="18508" y="17985"/>
                </a:cubicBezTo>
                <a:close/>
                <a:moveTo>
                  <a:pt x="18987" y="17403"/>
                </a:moveTo>
                <a:cubicBezTo>
                  <a:pt x="18887" y="17505"/>
                  <a:pt x="18838" y="17540"/>
                  <a:pt x="18804" y="17643"/>
                </a:cubicBezTo>
                <a:lnTo>
                  <a:pt x="18755" y="17590"/>
                </a:lnTo>
                <a:cubicBezTo>
                  <a:pt x="18871" y="17488"/>
                  <a:pt x="18954" y="17300"/>
                  <a:pt x="19070" y="17179"/>
                </a:cubicBezTo>
                <a:cubicBezTo>
                  <a:pt x="19070" y="17283"/>
                  <a:pt x="18954" y="17334"/>
                  <a:pt x="18987" y="17403"/>
                </a:cubicBezTo>
                <a:close/>
                <a:moveTo>
                  <a:pt x="20077" y="15621"/>
                </a:moveTo>
                <a:cubicBezTo>
                  <a:pt x="20028" y="15621"/>
                  <a:pt x="20062" y="15552"/>
                  <a:pt x="20012" y="15552"/>
                </a:cubicBezTo>
                <a:cubicBezTo>
                  <a:pt x="20044" y="15519"/>
                  <a:pt x="20094" y="15382"/>
                  <a:pt x="20128" y="15433"/>
                </a:cubicBezTo>
                <a:cubicBezTo>
                  <a:pt x="20094" y="15382"/>
                  <a:pt x="20193" y="15261"/>
                  <a:pt x="20243" y="15175"/>
                </a:cubicBezTo>
                <a:cubicBezTo>
                  <a:pt x="20160" y="15347"/>
                  <a:pt x="20160" y="15501"/>
                  <a:pt x="20077" y="15621"/>
                </a:cubicBezTo>
                <a:close/>
                <a:moveTo>
                  <a:pt x="20094" y="16101"/>
                </a:moveTo>
                <a:cubicBezTo>
                  <a:pt x="20077" y="16084"/>
                  <a:pt x="20044" y="16101"/>
                  <a:pt x="20028" y="16134"/>
                </a:cubicBezTo>
                <a:cubicBezTo>
                  <a:pt x="19996" y="16117"/>
                  <a:pt x="20028" y="16066"/>
                  <a:pt x="20077" y="15998"/>
                </a:cubicBezTo>
                <a:cubicBezTo>
                  <a:pt x="20077" y="16049"/>
                  <a:pt x="20110" y="15998"/>
                  <a:pt x="20110" y="16049"/>
                </a:cubicBezTo>
                <a:cubicBezTo>
                  <a:pt x="20144" y="15998"/>
                  <a:pt x="20178" y="15894"/>
                  <a:pt x="20210" y="15946"/>
                </a:cubicBezTo>
                <a:cubicBezTo>
                  <a:pt x="20178" y="15963"/>
                  <a:pt x="20144" y="16049"/>
                  <a:pt x="20094" y="16101"/>
                </a:cubicBezTo>
                <a:close/>
                <a:moveTo>
                  <a:pt x="20243" y="15792"/>
                </a:moveTo>
                <a:cubicBezTo>
                  <a:pt x="20243" y="15706"/>
                  <a:pt x="20276" y="15690"/>
                  <a:pt x="20326" y="15621"/>
                </a:cubicBezTo>
                <a:cubicBezTo>
                  <a:pt x="20342" y="15706"/>
                  <a:pt x="20293" y="15723"/>
                  <a:pt x="20243" y="15792"/>
                </a:cubicBezTo>
                <a:close/>
                <a:moveTo>
                  <a:pt x="20342" y="14764"/>
                </a:moveTo>
                <a:cubicBezTo>
                  <a:pt x="20326" y="14731"/>
                  <a:pt x="20342" y="14696"/>
                  <a:pt x="20359" y="14628"/>
                </a:cubicBezTo>
                <a:cubicBezTo>
                  <a:pt x="20409" y="14645"/>
                  <a:pt x="20376" y="14747"/>
                  <a:pt x="20342" y="14764"/>
                </a:cubicBezTo>
                <a:close/>
                <a:moveTo>
                  <a:pt x="20326" y="14388"/>
                </a:moveTo>
                <a:cubicBezTo>
                  <a:pt x="20326" y="14320"/>
                  <a:pt x="20359" y="14284"/>
                  <a:pt x="20392" y="14183"/>
                </a:cubicBezTo>
                <a:cubicBezTo>
                  <a:pt x="20425" y="14183"/>
                  <a:pt x="20359" y="14353"/>
                  <a:pt x="20326" y="14388"/>
                </a:cubicBezTo>
                <a:close/>
                <a:moveTo>
                  <a:pt x="20459" y="13805"/>
                </a:moveTo>
                <a:cubicBezTo>
                  <a:pt x="20492" y="13840"/>
                  <a:pt x="20425" y="13908"/>
                  <a:pt x="20425" y="13994"/>
                </a:cubicBezTo>
                <a:cubicBezTo>
                  <a:pt x="20376" y="13994"/>
                  <a:pt x="20459" y="13856"/>
                  <a:pt x="20459" y="13805"/>
                </a:cubicBezTo>
                <a:close/>
                <a:moveTo>
                  <a:pt x="20459" y="14250"/>
                </a:moveTo>
                <a:cubicBezTo>
                  <a:pt x="20442" y="14148"/>
                  <a:pt x="20459" y="14096"/>
                  <a:pt x="20492" y="13942"/>
                </a:cubicBezTo>
                <a:cubicBezTo>
                  <a:pt x="20508" y="13994"/>
                  <a:pt x="20475" y="14131"/>
                  <a:pt x="20541" y="13994"/>
                </a:cubicBezTo>
                <a:cubicBezTo>
                  <a:pt x="20574" y="14045"/>
                  <a:pt x="20475" y="14164"/>
                  <a:pt x="20459" y="14250"/>
                </a:cubicBezTo>
                <a:close/>
                <a:moveTo>
                  <a:pt x="20656" y="13068"/>
                </a:moveTo>
                <a:cubicBezTo>
                  <a:pt x="20606" y="13343"/>
                  <a:pt x="20624" y="13429"/>
                  <a:pt x="20624" y="13565"/>
                </a:cubicBezTo>
                <a:cubicBezTo>
                  <a:pt x="20606" y="13633"/>
                  <a:pt x="20574" y="13583"/>
                  <a:pt x="20558" y="13633"/>
                </a:cubicBezTo>
                <a:cubicBezTo>
                  <a:pt x="20624" y="13616"/>
                  <a:pt x="20574" y="13805"/>
                  <a:pt x="20541" y="13942"/>
                </a:cubicBezTo>
                <a:cubicBezTo>
                  <a:pt x="20492" y="13926"/>
                  <a:pt x="20475" y="13926"/>
                  <a:pt x="20475" y="13891"/>
                </a:cubicBezTo>
                <a:cubicBezTo>
                  <a:pt x="20492" y="13873"/>
                  <a:pt x="20525" y="13770"/>
                  <a:pt x="20508" y="13737"/>
                </a:cubicBezTo>
                <a:cubicBezTo>
                  <a:pt x="20459" y="13805"/>
                  <a:pt x="20492" y="13651"/>
                  <a:pt x="20459" y="13633"/>
                </a:cubicBezTo>
                <a:cubicBezTo>
                  <a:pt x="20475" y="13583"/>
                  <a:pt x="20492" y="13583"/>
                  <a:pt x="20508" y="13616"/>
                </a:cubicBezTo>
                <a:cubicBezTo>
                  <a:pt x="20525" y="13412"/>
                  <a:pt x="20624" y="13189"/>
                  <a:pt x="20641" y="12982"/>
                </a:cubicBezTo>
                <a:cubicBezTo>
                  <a:pt x="20656" y="12982"/>
                  <a:pt x="20656" y="13035"/>
                  <a:pt x="20674" y="13000"/>
                </a:cubicBezTo>
                <a:cubicBezTo>
                  <a:pt x="20606" y="13035"/>
                  <a:pt x="20690" y="12914"/>
                  <a:pt x="20656" y="12914"/>
                </a:cubicBezTo>
                <a:cubicBezTo>
                  <a:pt x="20641" y="12949"/>
                  <a:pt x="20624" y="12932"/>
                  <a:pt x="20624" y="12914"/>
                </a:cubicBezTo>
                <a:cubicBezTo>
                  <a:pt x="20641" y="12846"/>
                  <a:pt x="20656" y="12795"/>
                  <a:pt x="20674" y="12727"/>
                </a:cubicBezTo>
                <a:cubicBezTo>
                  <a:pt x="20722" y="12708"/>
                  <a:pt x="20641" y="12846"/>
                  <a:pt x="20690" y="12846"/>
                </a:cubicBezTo>
                <a:cubicBezTo>
                  <a:pt x="20707" y="12727"/>
                  <a:pt x="20806" y="12554"/>
                  <a:pt x="20756" y="12503"/>
                </a:cubicBezTo>
                <a:cubicBezTo>
                  <a:pt x="20722" y="12624"/>
                  <a:pt x="20722" y="12674"/>
                  <a:pt x="20674" y="12727"/>
                </a:cubicBezTo>
                <a:cubicBezTo>
                  <a:pt x="20674" y="12727"/>
                  <a:pt x="20674" y="12727"/>
                  <a:pt x="20674" y="12708"/>
                </a:cubicBezTo>
                <a:cubicBezTo>
                  <a:pt x="20690" y="12606"/>
                  <a:pt x="20722" y="12503"/>
                  <a:pt x="20722" y="12384"/>
                </a:cubicBezTo>
                <a:cubicBezTo>
                  <a:pt x="20740" y="12384"/>
                  <a:pt x="20756" y="12367"/>
                  <a:pt x="20772" y="12367"/>
                </a:cubicBezTo>
                <a:cubicBezTo>
                  <a:pt x="20772" y="12367"/>
                  <a:pt x="20772" y="12367"/>
                  <a:pt x="20772" y="12367"/>
                </a:cubicBezTo>
                <a:cubicBezTo>
                  <a:pt x="20806" y="12417"/>
                  <a:pt x="20806" y="12503"/>
                  <a:pt x="20788" y="12571"/>
                </a:cubicBezTo>
                <a:cubicBezTo>
                  <a:pt x="20772" y="12641"/>
                  <a:pt x="20740" y="12727"/>
                  <a:pt x="20756" y="12795"/>
                </a:cubicBezTo>
                <a:cubicBezTo>
                  <a:pt x="20722" y="12864"/>
                  <a:pt x="20707" y="12846"/>
                  <a:pt x="20690" y="12864"/>
                </a:cubicBezTo>
                <a:cubicBezTo>
                  <a:pt x="20722" y="12914"/>
                  <a:pt x="20674" y="13172"/>
                  <a:pt x="20656" y="13222"/>
                </a:cubicBezTo>
                <a:cubicBezTo>
                  <a:pt x="20624" y="13205"/>
                  <a:pt x="20690" y="13086"/>
                  <a:pt x="20656" y="13068"/>
                </a:cubicBezTo>
                <a:close/>
                <a:moveTo>
                  <a:pt x="20656" y="14404"/>
                </a:moveTo>
                <a:cubicBezTo>
                  <a:pt x="20707" y="14320"/>
                  <a:pt x="20674" y="14267"/>
                  <a:pt x="20722" y="14217"/>
                </a:cubicBezTo>
                <a:cubicBezTo>
                  <a:pt x="20788" y="14217"/>
                  <a:pt x="20707" y="14456"/>
                  <a:pt x="20656" y="14404"/>
                </a:cubicBezTo>
                <a:close/>
                <a:moveTo>
                  <a:pt x="20722" y="14164"/>
                </a:moveTo>
                <a:cubicBezTo>
                  <a:pt x="20788" y="14131"/>
                  <a:pt x="20821" y="14010"/>
                  <a:pt x="20888" y="14010"/>
                </a:cubicBezTo>
                <a:cubicBezTo>
                  <a:pt x="20838" y="14113"/>
                  <a:pt x="20788" y="14217"/>
                  <a:pt x="20722" y="14164"/>
                </a:cubicBezTo>
                <a:close/>
                <a:moveTo>
                  <a:pt x="21284" y="9522"/>
                </a:moveTo>
                <a:cubicBezTo>
                  <a:pt x="21284" y="9522"/>
                  <a:pt x="21284" y="9522"/>
                  <a:pt x="21284" y="9522"/>
                </a:cubicBezTo>
                <a:cubicBezTo>
                  <a:pt x="21284" y="9522"/>
                  <a:pt x="21284" y="9522"/>
                  <a:pt x="21284" y="9522"/>
                </a:cubicBezTo>
                <a:cubicBezTo>
                  <a:pt x="21284" y="9522"/>
                  <a:pt x="21284" y="9522"/>
                  <a:pt x="21284" y="9522"/>
                </a:cubicBezTo>
                <a:close/>
                <a:moveTo>
                  <a:pt x="21352" y="9403"/>
                </a:moveTo>
                <a:cubicBezTo>
                  <a:pt x="21368" y="9369"/>
                  <a:pt x="21368" y="9522"/>
                  <a:pt x="21385" y="9625"/>
                </a:cubicBezTo>
                <a:cubicBezTo>
                  <a:pt x="21318" y="9591"/>
                  <a:pt x="21335" y="9471"/>
                  <a:pt x="21352" y="9403"/>
                </a:cubicBezTo>
                <a:close/>
              </a:path>
            </a:pathLst>
          </a:custGeom>
          <a:solidFill>
            <a:schemeClr val="accent5"/>
          </a:solidFill>
          <a:ln w="9525" cap="flat" cmpd="sng">
            <a:noFill/>
            <a:prstDash val="solid"/>
            <a:miter/>
          </a:ln>
        </p:spPr>
        <p:txBody>
          <a:bodyPr rtlCol="0" anchor="ctr"/>
          <a:lstStyle/>
          <a:p>
            <a:pPr algn="ctr"/>
          </a:p>
        </p:txBody>
      </p:sp>
      <p:sp>
        <p:nvSpPr>
          <p:cNvPr id="159" name="曲线"/>
          <p:cNvSpPr/>
          <p:nvPr/>
        </p:nvSpPr>
        <p:spPr>
          <a:xfrm>
            <a:off x="2413447" y="5247605"/>
            <a:ext cx="1049284" cy="1012812"/>
          </a:xfrm>
          <a:custGeom>
            <a:avLst/>
            <a:gdLst>
              <a:gd name="T1" fmla="*/ 0 w 21600"/>
              <a:gd name="T2" fmla="*/ 0 h 21600"/>
              <a:gd name="T3" fmla="*/ 21600 w 21600"/>
              <a:gd name="T4" fmla="*/ 21600 h 21600"/>
            </a:gdLst>
            <a:ahLst/>
            <a:cxnLst/>
            <a:rect l="T1" t="T2" r="T3" b="T4"/>
            <a:pathLst>
              <a:path w="21600" h="21600">
                <a:moveTo>
                  <a:pt x="21600" y="10310"/>
                </a:moveTo>
                <a:cubicBezTo>
                  <a:pt x="21583" y="10002"/>
                  <a:pt x="21566" y="9694"/>
                  <a:pt x="21550" y="9403"/>
                </a:cubicBezTo>
                <a:cubicBezTo>
                  <a:pt x="21550" y="9335"/>
                  <a:pt x="21533" y="9249"/>
                  <a:pt x="21533" y="9181"/>
                </a:cubicBezTo>
                <a:cubicBezTo>
                  <a:pt x="21517" y="9111"/>
                  <a:pt x="21517" y="9043"/>
                  <a:pt x="21500" y="8975"/>
                </a:cubicBezTo>
                <a:cubicBezTo>
                  <a:pt x="21484" y="8838"/>
                  <a:pt x="21467" y="8701"/>
                  <a:pt x="21451" y="8563"/>
                </a:cubicBezTo>
                <a:cubicBezTo>
                  <a:pt x="21385" y="8460"/>
                  <a:pt x="21401" y="8050"/>
                  <a:pt x="21269" y="7964"/>
                </a:cubicBezTo>
                <a:cubicBezTo>
                  <a:pt x="21269" y="7809"/>
                  <a:pt x="21252" y="7742"/>
                  <a:pt x="21186" y="7604"/>
                </a:cubicBezTo>
                <a:cubicBezTo>
                  <a:pt x="21285" y="7638"/>
                  <a:pt x="21153" y="7434"/>
                  <a:pt x="21219" y="7451"/>
                </a:cubicBezTo>
                <a:cubicBezTo>
                  <a:pt x="21153" y="7330"/>
                  <a:pt x="21186" y="7159"/>
                  <a:pt x="21120" y="7124"/>
                </a:cubicBezTo>
                <a:cubicBezTo>
                  <a:pt x="21153" y="7297"/>
                  <a:pt x="21219" y="7399"/>
                  <a:pt x="21170" y="7467"/>
                </a:cubicBezTo>
                <a:cubicBezTo>
                  <a:pt x="21137" y="7297"/>
                  <a:pt x="21070" y="7141"/>
                  <a:pt x="21087" y="7021"/>
                </a:cubicBezTo>
                <a:cubicBezTo>
                  <a:pt x="21037" y="6903"/>
                  <a:pt x="20905" y="6679"/>
                  <a:pt x="20922" y="6577"/>
                </a:cubicBezTo>
                <a:cubicBezTo>
                  <a:pt x="20855" y="6594"/>
                  <a:pt x="20888" y="6423"/>
                  <a:pt x="20822" y="6371"/>
                </a:cubicBezTo>
                <a:cubicBezTo>
                  <a:pt x="20789" y="6371"/>
                  <a:pt x="20806" y="6423"/>
                  <a:pt x="20789" y="6388"/>
                </a:cubicBezTo>
                <a:cubicBezTo>
                  <a:pt x="20723" y="6303"/>
                  <a:pt x="20740" y="6149"/>
                  <a:pt x="20674" y="6062"/>
                </a:cubicBezTo>
                <a:cubicBezTo>
                  <a:pt x="20690" y="6098"/>
                  <a:pt x="20690" y="6132"/>
                  <a:pt x="20674" y="6132"/>
                </a:cubicBezTo>
                <a:cubicBezTo>
                  <a:pt x="20641" y="6062"/>
                  <a:pt x="20674" y="6045"/>
                  <a:pt x="20624" y="5960"/>
                </a:cubicBezTo>
                <a:cubicBezTo>
                  <a:pt x="20574" y="5977"/>
                  <a:pt x="20641" y="6080"/>
                  <a:pt x="20641" y="6132"/>
                </a:cubicBezTo>
                <a:cubicBezTo>
                  <a:pt x="20707" y="6165"/>
                  <a:pt x="20822" y="6473"/>
                  <a:pt x="20806" y="6525"/>
                </a:cubicBezTo>
                <a:cubicBezTo>
                  <a:pt x="20756" y="6440"/>
                  <a:pt x="20707" y="6423"/>
                  <a:pt x="20723" y="6319"/>
                </a:cubicBezTo>
                <a:cubicBezTo>
                  <a:pt x="20674" y="6319"/>
                  <a:pt x="20723" y="6388"/>
                  <a:pt x="20690" y="6388"/>
                </a:cubicBezTo>
                <a:cubicBezTo>
                  <a:pt x="20723" y="6473"/>
                  <a:pt x="20773" y="6457"/>
                  <a:pt x="20789" y="6560"/>
                </a:cubicBezTo>
                <a:cubicBezTo>
                  <a:pt x="20756" y="6560"/>
                  <a:pt x="20707" y="6509"/>
                  <a:pt x="20674" y="6492"/>
                </a:cubicBezTo>
                <a:cubicBezTo>
                  <a:pt x="20707" y="6594"/>
                  <a:pt x="20756" y="6542"/>
                  <a:pt x="20789" y="6629"/>
                </a:cubicBezTo>
                <a:cubicBezTo>
                  <a:pt x="20773" y="6662"/>
                  <a:pt x="20723" y="6560"/>
                  <a:pt x="20740" y="6646"/>
                </a:cubicBezTo>
                <a:cubicBezTo>
                  <a:pt x="20756" y="6646"/>
                  <a:pt x="20756" y="6662"/>
                  <a:pt x="20773" y="6679"/>
                </a:cubicBezTo>
                <a:cubicBezTo>
                  <a:pt x="20756" y="6679"/>
                  <a:pt x="20756" y="6679"/>
                  <a:pt x="20740" y="6679"/>
                </a:cubicBezTo>
                <a:cubicBezTo>
                  <a:pt x="20723" y="6696"/>
                  <a:pt x="20707" y="6696"/>
                  <a:pt x="20690" y="6713"/>
                </a:cubicBezTo>
                <a:cubicBezTo>
                  <a:pt x="20690" y="6696"/>
                  <a:pt x="20707" y="6696"/>
                  <a:pt x="20707" y="6696"/>
                </a:cubicBezTo>
                <a:cubicBezTo>
                  <a:pt x="20657" y="6629"/>
                  <a:pt x="20674" y="6611"/>
                  <a:pt x="20657" y="6542"/>
                </a:cubicBezTo>
                <a:cubicBezTo>
                  <a:pt x="20624" y="6560"/>
                  <a:pt x="20657" y="6679"/>
                  <a:pt x="20674" y="6731"/>
                </a:cubicBezTo>
                <a:cubicBezTo>
                  <a:pt x="20641" y="6748"/>
                  <a:pt x="20607" y="6766"/>
                  <a:pt x="20558" y="6783"/>
                </a:cubicBezTo>
                <a:cubicBezTo>
                  <a:pt x="20558" y="6783"/>
                  <a:pt x="20541" y="6783"/>
                  <a:pt x="20541" y="6766"/>
                </a:cubicBezTo>
                <a:cubicBezTo>
                  <a:pt x="20541" y="6748"/>
                  <a:pt x="20525" y="6713"/>
                  <a:pt x="20525" y="6696"/>
                </a:cubicBezTo>
                <a:cubicBezTo>
                  <a:pt x="20525" y="6662"/>
                  <a:pt x="20525" y="6646"/>
                  <a:pt x="20492" y="6611"/>
                </a:cubicBezTo>
                <a:cubicBezTo>
                  <a:pt x="20459" y="6525"/>
                  <a:pt x="20442" y="6457"/>
                  <a:pt x="20475" y="6406"/>
                </a:cubicBezTo>
                <a:cubicBezTo>
                  <a:pt x="20393" y="6353"/>
                  <a:pt x="20293" y="6012"/>
                  <a:pt x="20293" y="5908"/>
                </a:cubicBezTo>
                <a:cubicBezTo>
                  <a:pt x="20260" y="5908"/>
                  <a:pt x="20227" y="5874"/>
                  <a:pt x="20194" y="5806"/>
                </a:cubicBezTo>
                <a:cubicBezTo>
                  <a:pt x="20194" y="5789"/>
                  <a:pt x="20194" y="5772"/>
                  <a:pt x="20194" y="5737"/>
                </a:cubicBezTo>
                <a:cubicBezTo>
                  <a:pt x="20194" y="5704"/>
                  <a:pt x="20178" y="5704"/>
                  <a:pt x="20145" y="5704"/>
                </a:cubicBezTo>
                <a:cubicBezTo>
                  <a:pt x="20128" y="5652"/>
                  <a:pt x="20111" y="5618"/>
                  <a:pt x="20128" y="5601"/>
                </a:cubicBezTo>
                <a:cubicBezTo>
                  <a:pt x="20095" y="5566"/>
                  <a:pt x="20045" y="5515"/>
                  <a:pt x="20012" y="5481"/>
                </a:cubicBezTo>
                <a:cubicBezTo>
                  <a:pt x="19996" y="5447"/>
                  <a:pt x="19979" y="5411"/>
                  <a:pt x="19979" y="5377"/>
                </a:cubicBezTo>
                <a:cubicBezTo>
                  <a:pt x="19979" y="5377"/>
                  <a:pt x="19979" y="5377"/>
                  <a:pt x="19996" y="5377"/>
                </a:cubicBezTo>
                <a:cubicBezTo>
                  <a:pt x="19946" y="5257"/>
                  <a:pt x="19897" y="5155"/>
                  <a:pt x="19830" y="5053"/>
                </a:cubicBezTo>
                <a:cubicBezTo>
                  <a:pt x="19830" y="5053"/>
                  <a:pt x="19830" y="5053"/>
                  <a:pt x="19830" y="5053"/>
                </a:cubicBezTo>
                <a:cubicBezTo>
                  <a:pt x="19715" y="4813"/>
                  <a:pt x="19566" y="4589"/>
                  <a:pt x="19417" y="4384"/>
                </a:cubicBezTo>
                <a:cubicBezTo>
                  <a:pt x="19367" y="4281"/>
                  <a:pt x="19301" y="4195"/>
                  <a:pt x="19252" y="4076"/>
                </a:cubicBezTo>
                <a:cubicBezTo>
                  <a:pt x="19235" y="4092"/>
                  <a:pt x="19219" y="4076"/>
                  <a:pt x="19186" y="4059"/>
                </a:cubicBezTo>
                <a:cubicBezTo>
                  <a:pt x="19169" y="3955"/>
                  <a:pt x="19070" y="3836"/>
                  <a:pt x="18971" y="3733"/>
                </a:cubicBezTo>
                <a:cubicBezTo>
                  <a:pt x="18954" y="3665"/>
                  <a:pt x="18921" y="3579"/>
                  <a:pt x="18871" y="3511"/>
                </a:cubicBezTo>
                <a:cubicBezTo>
                  <a:pt x="18871" y="3511"/>
                  <a:pt x="18871" y="3493"/>
                  <a:pt x="18888" y="3493"/>
                </a:cubicBezTo>
                <a:cubicBezTo>
                  <a:pt x="18855" y="3460"/>
                  <a:pt x="18838" y="3441"/>
                  <a:pt x="18838" y="3441"/>
                </a:cubicBezTo>
                <a:cubicBezTo>
                  <a:pt x="18822" y="3425"/>
                  <a:pt x="18805" y="3407"/>
                  <a:pt x="18789" y="3390"/>
                </a:cubicBezTo>
                <a:cubicBezTo>
                  <a:pt x="18723" y="3323"/>
                  <a:pt x="18656" y="3236"/>
                  <a:pt x="18607" y="3168"/>
                </a:cubicBezTo>
                <a:cubicBezTo>
                  <a:pt x="18541" y="3100"/>
                  <a:pt x="18475" y="3031"/>
                  <a:pt x="18442" y="2946"/>
                </a:cubicBezTo>
                <a:cubicBezTo>
                  <a:pt x="18293" y="2705"/>
                  <a:pt x="18144" y="2449"/>
                  <a:pt x="17979" y="2225"/>
                </a:cubicBezTo>
                <a:cubicBezTo>
                  <a:pt x="17797" y="2004"/>
                  <a:pt x="17615" y="1780"/>
                  <a:pt x="17350" y="1643"/>
                </a:cubicBezTo>
                <a:cubicBezTo>
                  <a:pt x="17301" y="1592"/>
                  <a:pt x="17301" y="1678"/>
                  <a:pt x="17251" y="1643"/>
                </a:cubicBezTo>
                <a:cubicBezTo>
                  <a:pt x="17102" y="1490"/>
                  <a:pt x="16904" y="1370"/>
                  <a:pt x="16689" y="1216"/>
                </a:cubicBezTo>
                <a:cubicBezTo>
                  <a:pt x="16474" y="1078"/>
                  <a:pt x="16259" y="942"/>
                  <a:pt x="16060" y="821"/>
                </a:cubicBezTo>
                <a:cubicBezTo>
                  <a:pt x="15779" y="632"/>
                  <a:pt x="15531" y="411"/>
                  <a:pt x="15217" y="291"/>
                </a:cubicBezTo>
                <a:cubicBezTo>
                  <a:pt x="15036" y="222"/>
                  <a:pt x="14870" y="187"/>
                  <a:pt x="14705" y="170"/>
                </a:cubicBezTo>
                <a:cubicBezTo>
                  <a:pt x="14540" y="153"/>
                  <a:pt x="14407" y="170"/>
                  <a:pt x="14258" y="222"/>
                </a:cubicBezTo>
                <a:cubicBezTo>
                  <a:pt x="13977" y="102"/>
                  <a:pt x="13596" y="239"/>
                  <a:pt x="13349" y="33"/>
                </a:cubicBezTo>
                <a:cubicBezTo>
                  <a:pt x="13283" y="33"/>
                  <a:pt x="13283" y="102"/>
                  <a:pt x="13184" y="68"/>
                </a:cubicBezTo>
                <a:cubicBezTo>
                  <a:pt x="13117" y="51"/>
                  <a:pt x="13117" y="16"/>
                  <a:pt x="13084" y="0"/>
                </a:cubicBezTo>
                <a:cubicBezTo>
                  <a:pt x="13068" y="85"/>
                  <a:pt x="13117" y="68"/>
                  <a:pt x="13051" y="118"/>
                </a:cubicBezTo>
                <a:cubicBezTo>
                  <a:pt x="13266" y="137"/>
                  <a:pt x="13349" y="170"/>
                  <a:pt x="13547" y="153"/>
                </a:cubicBezTo>
                <a:cubicBezTo>
                  <a:pt x="13596" y="170"/>
                  <a:pt x="13613" y="205"/>
                  <a:pt x="13679" y="222"/>
                </a:cubicBezTo>
                <a:cubicBezTo>
                  <a:pt x="14109" y="222"/>
                  <a:pt x="14622" y="273"/>
                  <a:pt x="15168" y="461"/>
                </a:cubicBezTo>
                <a:cubicBezTo>
                  <a:pt x="15680" y="649"/>
                  <a:pt x="16127" y="1044"/>
                  <a:pt x="16507" y="1146"/>
                </a:cubicBezTo>
                <a:cubicBezTo>
                  <a:pt x="16573" y="1199"/>
                  <a:pt x="16507" y="1249"/>
                  <a:pt x="16540" y="1300"/>
                </a:cubicBezTo>
                <a:cubicBezTo>
                  <a:pt x="16755" y="1353"/>
                  <a:pt x="16838" y="1557"/>
                  <a:pt x="17036" y="1678"/>
                </a:cubicBezTo>
                <a:cubicBezTo>
                  <a:pt x="17185" y="1780"/>
                  <a:pt x="17350" y="1797"/>
                  <a:pt x="17516" y="1917"/>
                </a:cubicBezTo>
                <a:cubicBezTo>
                  <a:pt x="17664" y="2054"/>
                  <a:pt x="17780" y="2175"/>
                  <a:pt x="17879" y="2312"/>
                </a:cubicBezTo>
                <a:cubicBezTo>
                  <a:pt x="17979" y="2449"/>
                  <a:pt x="18094" y="2602"/>
                  <a:pt x="18243" y="2774"/>
                </a:cubicBezTo>
                <a:cubicBezTo>
                  <a:pt x="18243" y="2792"/>
                  <a:pt x="18243" y="2792"/>
                  <a:pt x="18243" y="2809"/>
                </a:cubicBezTo>
                <a:cubicBezTo>
                  <a:pt x="18160" y="2739"/>
                  <a:pt x="18111" y="2688"/>
                  <a:pt x="17995" y="2585"/>
                </a:cubicBezTo>
                <a:cubicBezTo>
                  <a:pt x="18012" y="2551"/>
                  <a:pt x="18061" y="2637"/>
                  <a:pt x="18078" y="2620"/>
                </a:cubicBezTo>
                <a:cubicBezTo>
                  <a:pt x="17995" y="2535"/>
                  <a:pt x="17912" y="2466"/>
                  <a:pt x="17846" y="2414"/>
                </a:cubicBezTo>
                <a:cubicBezTo>
                  <a:pt x="17780" y="2345"/>
                  <a:pt x="17731" y="2295"/>
                  <a:pt x="17681" y="2192"/>
                </a:cubicBezTo>
                <a:cubicBezTo>
                  <a:pt x="17648" y="2242"/>
                  <a:pt x="17549" y="2141"/>
                  <a:pt x="17499" y="2158"/>
                </a:cubicBezTo>
                <a:cubicBezTo>
                  <a:pt x="17598" y="2260"/>
                  <a:pt x="17731" y="2380"/>
                  <a:pt x="17731" y="2499"/>
                </a:cubicBezTo>
                <a:cubicBezTo>
                  <a:pt x="17631" y="2449"/>
                  <a:pt x="17648" y="2345"/>
                  <a:pt x="17582" y="2345"/>
                </a:cubicBezTo>
                <a:cubicBezTo>
                  <a:pt x="17648" y="2466"/>
                  <a:pt x="17714" y="2535"/>
                  <a:pt x="17813" y="2602"/>
                </a:cubicBezTo>
                <a:cubicBezTo>
                  <a:pt x="17896" y="2672"/>
                  <a:pt x="17995" y="2739"/>
                  <a:pt x="18094" y="2860"/>
                </a:cubicBezTo>
                <a:cubicBezTo>
                  <a:pt x="18078" y="2876"/>
                  <a:pt x="18061" y="2876"/>
                  <a:pt x="18045" y="2876"/>
                </a:cubicBezTo>
                <a:cubicBezTo>
                  <a:pt x="18094" y="2980"/>
                  <a:pt x="18194" y="3031"/>
                  <a:pt x="18276" y="3100"/>
                </a:cubicBezTo>
                <a:cubicBezTo>
                  <a:pt x="18293" y="3134"/>
                  <a:pt x="18309" y="3150"/>
                  <a:pt x="18326" y="3185"/>
                </a:cubicBezTo>
                <a:cubicBezTo>
                  <a:pt x="18309" y="3185"/>
                  <a:pt x="18293" y="3168"/>
                  <a:pt x="18276" y="3168"/>
                </a:cubicBezTo>
                <a:cubicBezTo>
                  <a:pt x="18293" y="3202"/>
                  <a:pt x="18309" y="3236"/>
                  <a:pt x="18326" y="3271"/>
                </a:cubicBezTo>
                <a:cubicBezTo>
                  <a:pt x="18309" y="3254"/>
                  <a:pt x="18293" y="3254"/>
                  <a:pt x="18293" y="3254"/>
                </a:cubicBezTo>
                <a:cubicBezTo>
                  <a:pt x="18309" y="3271"/>
                  <a:pt x="18326" y="3288"/>
                  <a:pt x="18342" y="3304"/>
                </a:cubicBezTo>
                <a:cubicBezTo>
                  <a:pt x="18342" y="3323"/>
                  <a:pt x="18342" y="3340"/>
                  <a:pt x="18342" y="3356"/>
                </a:cubicBezTo>
                <a:cubicBezTo>
                  <a:pt x="18210" y="3288"/>
                  <a:pt x="18094" y="3254"/>
                  <a:pt x="17962" y="3219"/>
                </a:cubicBezTo>
                <a:cubicBezTo>
                  <a:pt x="17946" y="3185"/>
                  <a:pt x="17929" y="3168"/>
                  <a:pt x="17929" y="3134"/>
                </a:cubicBezTo>
                <a:lnTo>
                  <a:pt x="17896" y="3168"/>
                </a:lnTo>
                <a:cubicBezTo>
                  <a:pt x="17912" y="3185"/>
                  <a:pt x="17929" y="3202"/>
                  <a:pt x="17929" y="3202"/>
                </a:cubicBezTo>
                <a:cubicBezTo>
                  <a:pt x="17912" y="3202"/>
                  <a:pt x="17896" y="3202"/>
                  <a:pt x="17879" y="3185"/>
                </a:cubicBezTo>
                <a:cubicBezTo>
                  <a:pt x="17879" y="3185"/>
                  <a:pt x="17863" y="3168"/>
                  <a:pt x="17863" y="3150"/>
                </a:cubicBezTo>
                <a:cubicBezTo>
                  <a:pt x="17879" y="3134"/>
                  <a:pt x="17846" y="3065"/>
                  <a:pt x="17830" y="3117"/>
                </a:cubicBezTo>
                <a:cubicBezTo>
                  <a:pt x="17846" y="3134"/>
                  <a:pt x="17863" y="3150"/>
                  <a:pt x="17846" y="3168"/>
                </a:cubicBezTo>
                <a:cubicBezTo>
                  <a:pt x="17846" y="3168"/>
                  <a:pt x="17846" y="3168"/>
                  <a:pt x="17846" y="3168"/>
                </a:cubicBezTo>
                <a:cubicBezTo>
                  <a:pt x="17813" y="3150"/>
                  <a:pt x="17764" y="3134"/>
                  <a:pt x="17731" y="3100"/>
                </a:cubicBezTo>
                <a:cubicBezTo>
                  <a:pt x="17698" y="3065"/>
                  <a:pt x="17681" y="2996"/>
                  <a:pt x="17648" y="2963"/>
                </a:cubicBezTo>
                <a:cubicBezTo>
                  <a:pt x="17598" y="2910"/>
                  <a:pt x="17483" y="2910"/>
                  <a:pt x="17450" y="2963"/>
                </a:cubicBezTo>
                <a:cubicBezTo>
                  <a:pt x="17433" y="2980"/>
                  <a:pt x="17433" y="2996"/>
                  <a:pt x="17416" y="3031"/>
                </a:cubicBezTo>
                <a:cubicBezTo>
                  <a:pt x="17383" y="3014"/>
                  <a:pt x="17334" y="2980"/>
                  <a:pt x="17301" y="2963"/>
                </a:cubicBezTo>
                <a:cubicBezTo>
                  <a:pt x="17317" y="2893"/>
                  <a:pt x="17301" y="2809"/>
                  <a:pt x="17268" y="2739"/>
                </a:cubicBezTo>
                <a:cubicBezTo>
                  <a:pt x="17268" y="2722"/>
                  <a:pt x="17235" y="2722"/>
                  <a:pt x="17218" y="2722"/>
                </a:cubicBezTo>
                <a:cubicBezTo>
                  <a:pt x="17218" y="2722"/>
                  <a:pt x="17202" y="2739"/>
                  <a:pt x="17202" y="2739"/>
                </a:cubicBezTo>
                <a:cubicBezTo>
                  <a:pt x="17202" y="2739"/>
                  <a:pt x="17202" y="2739"/>
                  <a:pt x="17202" y="2756"/>
                </a:cubicBezTo>
                <a:cubicBezTo>
                  <a:pt x="17152" y="2739"/>
                  <a:pt x="17086" y="2688"/>
                  <a:pt x="17069" y="2620"/>
                </a:cubicBezTo>
                <a:cubicBezTo>
                  <a:pt x="17053" y="2637"/>
                  <a:pt x="17053" y="2655"/>
                  <a:pt x="17053" y="2688"/>
                </a:cubicBezTo>
                <a:cubicBezTo>
                  <a:pt x="17102" y="2722"/>
                  <a:pt x="17135" y="2739"/>
                  <a:pt x="17185" y="2792"/>
                </a:cubicBezTo>
                <a:cubicBezTo>
                  <a:pt x="17185" y="2792"/>
                  <a:pt x="17185" y="2809"/>
                  <a:pt x="17185" y="2809"/>
                </a:cubicBezTo>
                <a:cubicBezTo>
                  <a:pt x="17202" y="2842"/>
                  <a:pt x="17218" y="2860"/>
                  <a:pt x="17235" y="2893"/>
                </a:cubicBezTo>
                <a:cubicBezTo>
                  <a:pt x="17119" y="2774"/>
                  <a:pt x="17003" y="2688"/>
                  <a:pt x="16904" y="2602"/>
                </a:cubicBezTo>
                <a:cubicBezTo>
                  <a:pt x="16871" y="2585"/>
                  <a:pt x="16854" y="2568"/>
                  <a:pt x="16838" y="2551"/>
                </a:cubicBezTo>
                <a:cubicBezTo>
                  <a:pt x="16838" y="2551"/>
                  <a:pt x="16838" y="2551"/>
                  <a:pt x="16854" y="2535"/>
                </a:cubicBezTo>
                <a:cubicBezTo>
                  <a:pt x="16854" y="2518"/>
                  <a:pt x="16838" y="2518"/>
                  <a:pt x="16838" y="2499"/>
                </a:cubicBezTo>
                <a:cubicBezTo>
                  <a:pt x="16838" y="2499"/>
                  <a:pt x="16821" y="2518"/>
                  <a:pt x="16821" y="2518"/>
                </a:cubicBezTo>
                <a:cubicBezTo>
                  <a:pt x="16739" y="2466"/>
                  <a:pt x="16672" y="2431"/>
                  <a:pt x="16590" y="2397"/>
                </a:cubicBezTo>
                <a:cubicBezTo>
                  <a:pt x="16557" y="2363"/>
                  <a:pt x="16540" y="2345"/>
                  <a:pt x="16524" y="2312"/>
                </a:cubicBezTo>
                <a:cubicBezTo>
                  <a:pt x="16491" y="2295"/>
                  <a:pt x="16474" y="2277"/>
                  <a:pt x="16441" y="2260"/>
                </a:cubicBezTo>
                <a:cubicBezTo>
                  <a:pt x="16011" y="1849"/>
                  <a:pt x="15432" y="1454"/>
                  <a:pt x="14804" y="1146"/>
                </a:cubicBezTo>
                <a:cubicBezTo>
                  <a:pt x="14126" y="821"/>
                  <a:pt x="13382" y="615"/>
                  <a:pt x="12770" y="548"/>
                </a:cubicBezTo>
                <a:cubicBezTo>
                  <a:pt x="12638" y="478"/>
                  <a:pt x="12506" y="427"/>
                  <a:pt x="12357" y="393"/>
                </a:cubicBezTo>
                <a:cubicBezTo>
                  <a:pt x="12208" y="359"/>
                  <a:pt x="12059" y="341"/>
                  <a:pt x="11877" y="341"/>
                </a:cubicBezTo>
                <a:cubicBezTo>
                  <a:pt x="11678" y="170"/>
                  <a:pt x="11315" y="137"/>
                  <a:pt x="10951" y="153"/>
                </a:cubicBezTo>
                <a:cubicBezTo>
                  <a:pt x="10869" y="153"/>
                  <a:pt x="10770" y="170"/>
                  <a:pt x="10687" y="170"/>
                </a:cubicBezTo>
                <a:cubicBezTo>
                  <a:pt x="10604" y="170"/>
                  <a:pt x="10522" y="187"/>
                  <a:pt x="10439" y="187"/>
                </a:cubicBezTo>
                <a:cubicBezTo>
                  <a:pt x="10273" y="187"/>
                  <a:pt x="10141" y="187"/>
                  <a:pt x="10041" y="153"/>
                </a:cubicBezTo>
                <a:cubicBezTo>
                  <a:pt x="9860" y="376"/>
                  <a:pt x="9281" y="324"/>
                  <a:pt x="9082" y="256"/>
                </a:cubicBezTo>
                <a:cubicBezTo>
                  <a:pt x="9049" y="341"/>
                  <a:pt x="8967" y="376"/>
                  <a:pt x="8867" y="393"/>
                </a:cubicBezTo>
                <a:cubicBezTo>
                  <a:pt x="8768" y="411"/>
                  <a:pt x="8653" y="411"/>
                  <a:pt x="8554" y="393"/>
                </a:cubicBezTo>
                <a:cubicBezTo>
                  <a:pt x="8554" y="359"/>
                  <a:pt x="8686" y="291"/>
                  <a:pt x="8537" y="324"/>
                </a:cubicBezTo>
                <a:cubicBezTo>
                  <a:pt x="8471" y="324"/>
                  <a:pt x="8471" y="376"/>
                  <a:pt x="8438" y="393"/>
                </a:cubicBezTo>
                <a:cubicBezTo>
                  <a:pt x="8372" y="359"/>
                  <a:pt x="8272" y="341"/>
                  <a:pt x="8223" y="291"/>
                </a:cubicBezTo>
                <a:cubicBezTo>
                  <a:pt x="8090" y="307"/>
                  <a:pt x="8074" y="359"/>
                  <a:pt x="7942" y="376"/>
                </a:cubicBezTo>
                <a:cubicBezTo>
                  <a:pt x="7975" y="324"/>
                  <a:pt x="7975" y="273"/>
                  <a:pt x="8057" y="239"/>
                </a:cubicBezTo>
                <a:cubicBezTo>
                  <a:pt x="8239" y="153"/>
                  <a:pt x="8289" y="222"/>
                  <a:pt x="8388" y="222"/>
                </a:cubicBezTo>
                <a:cubicBezTo>
                  <a:pt x="8372" y="170"/>
                  <a:pt x="8306" y="170"/>
                  <a:pt x="8405" y="137"/>
                </a:cubicBezTo>
                <a:cubicBezTo>
                  <a:pt x="8471" y="256"/>
                  <a:pt x="8637" y="51"/>
                  <a:pt x="8752" y="153"/>
                </a:cubicBezTo>
                <a:cubicBezTo>
                  <a:pt x="8686" y="170"/>
                  <a:pt x="8637" y="187"/>
                  <a:pt x="8620" y="222"/>
                </a:cubicBezTo>
                <a:cubicBezTo>
                  <a:pt x="8752" y="170"/>
                  <a:pt x="8917" y="118"/>
                  <a:pt x="9033" y="85"/>
                </a:cubicBezTo>
                <a:cubicBezTo>
                  <a:pt x="9000" y="85"/>
                  <a:pt x="8934" y="85"/>
                  <a:pt x="9000" y="68"/>
                </a:cubicBezTo>
                <a:cubicBezTo>
                  <a:pt x="8339" y="33"/>
                  <a:pt x="7727" y="170"/>
                  <a:pt x="7148" y="376"/>
                </a:cubicBezTo>
                <a:cubicBezTo>
                  <a:pt x="6569" y="582"/>
                  <a:pt x="6024" y="890"/>
                  <a:pt x="5478" y="1233"/>
                </a:cubicBezTo>
                <a:cubicBezTo>
                  <a:pt x="5395" y="1216"/>
                  <a:pt x="5264" y="1283"/>
                  <a:pt x="5147" y="1336"/>
                </a:cubicBezTo>
                <a:cubicBezTo>
                  <a:pt x="4866" y="1592"/>
                  <a:pt x="4635" y="1746"/>
                  <a:pt x="4684" y="1986"/>
                </a:cubicBezTo>
                <a:cubicBezTo>
                  <a:pt x="5033" y="1729"/>
                  <a:pt x="5296" y="1472"/>
                  <a:pt x="5941" y="1146"/>
                </a:cubicBezTo>
                <a:cubicBezTo>
                  <a:pt x="6091" y="1129"/>
                  <a:pt x="6239" y="1146"/>
                  <a:pt x="6306" y="1249"/>
                </a:cubicBezTo>
                <a:cubicBezTo>
                  <a:pt x="5842" y="1557"/>
                  <a:pt x="5264" y="1746"/>
                  <a:pt x="4866" y="2123"/>
                </a:cubicBezTo>
                <a:cubicBezTo>
                  <a:pt x="4818" y="2175"/>
                  <a:pt x="4800" y="2225"/>
                  <a:pt x="4751" y="2260"/>
                </a:cubicBezTo>
                <a:cubicBezTo>
                  <a:pt x="4403" y="2535"/>
                  <a:pt x="4206" y="2655"/>
                  <a:pt x="3973" y="2842"/>
                </a:cubicBezTo>
                <a:cubicBezTo>
                  <a:pt x="3511" y="3202"/>
                  <a:pt x="3114" y="3716"/>
                  <a:pt x="2734" y="4162"/>
                </a:cubicBezTo>
                <a:cubicBezTo>
                  <a:pt x="2651" y="4265"/>
                  <a:pt x="2485" y="4298"/>
                  <a:pt x="2485" y="4470"/>
                </a:cubicBezTo>
                <a:cubicBezTo>
                  <a:pt x="2601" y="4350"/>
                  <a:pt x="2718" y="4230"/>
                  <a:pt x="2817" y="4111"/>
                </a:cubicBezTo>
                <a:cubicBezTo>
                  <a:pt x="2915" y="3991"/>
                  <a:pt x="3016" y="3870"/>
                  <a:pt x="3064" y="3768"/>
                </a:cubicBezTo>
                <a:cubicBezTo>
                  <a:pt x="3196" y="3665"/>
                  <a:pt x="3362" y="3511"/>
                  <a:pt x="3527" y="3356"/>
                </a:cubicBezTo>
                <a:cubicBezTo>
                  <a:pt x="3709" y="3202"/>
                  <a:pt x="3874" y="3031"/>
                  <a:pt x="4023" y="2910"/>
                </a:cubicBezTo>
                <a:cubicBezTo>
                  <a:pt x="4106" y="2860"/>
                  <a:pt x="4188" y="2809"/>
                  <a:pt x="4271" y="2756"/>
                </a:cubicBezTo>
                <a:cubicBezTo>
                  <a:pt x="4354" y="2705"/>
                  <a:pt x="4420" y="2655"/>
                  <a:pt x="4504" y="2602"/>
                </a:cubicBezTo>
                <a:cubicBezTo>
                  <a:pt x="4651" y="2499"/>
                  <a:pt x="4784" y="2397"/>
                  <a:pt x="4932" y="2295"/>
                </a:cubicBezTo>
                <a:cubicBezTo>
                  <a:pt x="5214" y="2071"/>
                  <a:pt x="5528" y="1849"/>
                  <a:pt x="5958" y="1661"/>
                </a:cubicBezTo>
                <a:cubicBezTo>
                  <a:pt x="6057" y="1746"/>
                  <a:pt x="6139" y="1661"/>
                  <a:pt x="6288" y="1609"/>
                </a:cubicBezTo>
                <a:cubicBezTo>
                  <a:pt x="6338" y="1729"/>
                  <a:pt x="6454" y="1729"/>
                  <a:pt x="6620" y="1661"/>
                </a:cubicBezTo>
                <a:cubicBezTo>
                  <a:pt x="6685" y="1592"/>
                  <a:pt x="6536" y="1609"/>
                  <a:pt x="6602" y="1541"/>
                </a:cubicBezTo>
                <a:cubicBezTo>
                  <a:pt x="6702" y="1541"/>
                  <a:pt x="6801" y="1541"/>
                  <a:pt x="6851" y="1609"/>
                </a:cubicBezTo>
                <a:cubicBezTo>
                  <a:pt x="6768" y="1643"/>
                  <a:pt x="6685" y="1695"/>
                  <a:pt x="6635" y="1695"/>
                </a:cubicBezTo>
                <a:cubicBezTo>
                  <a:pt x="6702" y="1780"/>
                  <a:pt x="6883" y="1678"/>
                  <a:pt x="6933" y="1797"/>
                </a:cubicBezTo>
                <a:cubicBezTo>
                  <a:pt x="6784" y="1884"/>
                  <a:pt x="6652" y="1969"/>
                  <a:pt x="6521" y="2054"/>
                </a:cubicBezTo>
                <a:cubicBezTo>
                  <a:pt x="6387" y="2158"/>
                  <a:pt x="6272" y="2242"/>
                  <a:pt x="6156" y="2345"/>
                </a:cubicBezTo>
                <a:cubicBezTo>
                  <a:pt x="5924" y="2551"/>
                  <a:pt x="5693" y="2739"/>
                  <a:pt x="5412" y="2893"/>
                </a:cubicBezTo>
                <a:cubicBezTo>
                  <a:pt x="5313" y="2893"/>
                  <a:pt x="5230" y="2842"/>
                  <a:pt x="5114" y="2876"/>
                </a:cubicBezTo>
                <a:cubicBezTo>
                  <a:pt x="5114" y="2996"/>
                  <a:pt x="5329" y="2893"/>
                  <a:pt x="5412" y="2946"/>
                </a:cubicBezTo>
                <a:cubicBezTo>
                  <a:pt x="5363" y="3031"/>
                  <a:pt x="5264" y="3117"/>
                  <a:pt x="5180" y="3202"/>
                </a:cubicBezTo>
                <a:cubicBezTo>
                  <a:pt x="5164" y="3236"/>
                  <a:pt x="5131" y="3254"/>
                  <a:pt x="5114" y="3288"/>
                </a:cubicBezTo>
                <a:cubicBezTo>
                  <a:pt x="5114" y="3288"/>
                  <a:pt x="5098" y="3288"/>
                  <a:pt x="5098" y="3288"/>
                </a:cubicBezTo>
                <a:cubicBezTo>
                  <a:pt x="4999" y="3304"/>
                  <a:pt x="4883" y="3356"/>
                  <a:pt x="4834" y="3460"/>
                </a:cubicBezTo>
                <a:cubicBezTo>
                  <a:pt x="4834" y="3477"/>
                  <a:pt x="4818" y="3493"/>
                  <a:pt x="4800" y="3511"/>
                </a:cubicBezTo>
                <a:cubicBezTo>
                  <a:pt x="4717" y="3579"/>
                  <a:pt x="4651" y="3631"/>
                  <a:pt x="4585" y="3699"/>
                </a:cubicBezTo>
                <a:cubicBezTo>
                  <a:pt x="4585" y="3699"/>
                  <a:pt x="4585" y="3699"/>
                  <a:pt x="4569" y="3699"/>
                </a:cubicBezTo>
                <a:cubicBezTo>
                  <a:pt x="4569" y="3716"/>
                  <a:pt x="4552" y="3716"/>
                  <a:pt x="4552" y="3733"/>
                </a:cubicBezTo>
                <a:cubicBezTo>
                  <a:pt x="4536" y="3751"/>
                  <a:pt x="4520" y="3751"/>
                  <a:pt x="4520" y="3768"/>
                </a:cubicBezTo>
                <a:cubicBezTo>
                  <a:pt x="4436" y="3836"/>
                  <a:pt x="4337" y="3836"/>
                  <a:pt x="4221" y="3836"/>
                </a:cubicBezTo>
                <a:cubicBezTo>
                  <a:pt x="4188" y="3836"/>
                  <a:pt x="4172" y="3853"/>
                  <a:pt x="4155" y="3887"/>
                </a:cubicBezTo>
                <a:cubicBezTo>
                  <a:pt x="4155" y="3905"/>
                  <a:pt x="4139" y="3938"/>
                  <a:pt x="4122" y="3938"/>
                </a:cubicBezTo>
                <a:cubicBezTo>
                  <a:pt x="4090" y="3973"/>
                  <a:pt x="4056" y="4041"/>
                  <a:pt x="3991" y="3973"/>
                </a:cubicBezTo>
                <a:cubicBezTo>
                  <a:pt x="3924" y="3991"/>
                  <a:pt x="3907" y="4024"/>
                  <a:pt x="3874" y="4076"/>
                </a:cubicBezTo>
                <a:cubicBezTo>
                  <a:pt x="3841" y="4162"/>
                  <a:pt x="3792" y="4230"/>
                  <a:pt x="3676" y="4230"/>
                </a:cubicBezTo>
                <a:cubicBezTo>
                  <a:pt x="3659" y="4230"/>
                  <a:pt x="3626" y="4230"/>
                  <a:pt x="3610" y="4248"/>
                </a:cubicBezTo>
                <a:cubicBezTo>
                  <a:pt x="3545" y="4333"/>
                  <a:pt x="3428" y="4384"/>
                  <a:pt x="3395" y="4504"/>
                </a:cubicBezTo>
                <a:cubicBezTo>
                  <a:pt x="3378" y="4573"/>
                  <a:pt x="3312" y="4556"/>
                  <a:pt x="3263" y="4573"/>
                </a:cubicBezTo>
                <a:cubicBezTo>
                  <a:pt x="3263" y="4589"/>
                  <a:pt x="3247" y="4624"/>
                  <a:pt x="3229" y="4624"/>
                </a:cubicBezTo>
                <a:cubicBezTo>
                  <a:pt x="3064" y="4675"/>
                  <a:pt x="2948" y="4778"/>
                  <a:pt x="2833" y="4897"/>
                </a:cubicBezTo>
                <a:cubicBezTo>
                  <a:pt x="2766" y="4967"/>
                  <a:pt x="2718" y="5017"/>
                  <a:pt x="2634" y="5070"/>
                </a:cubicBezTo>
                <a:cubicBezTo>
                  <a:pt x="2519" y="5121"/>
                  <a:pt x="2386" y="5172"/>
                  <a:pt x="2404" y="5343"/>
                </a:cubicBezTo>
                <a:cubicBezTo>
                  <a:pt x="2404" y="5361"/>
                  <a:pt x="2370" y="5394"/>
                  <a:pt x="2337" y="5429"/>
                </a:cubicBezTo>
                <a:cubicBezTo>
                  <a:pt x="2304" y="5464"/>
                  <a:pt x="2254" y="5515"/>
                  <a:pt x="2221" y="5548"/>
                </a:cubicBezTo>
                <a:cubicBezTo>
                  <a:pt x="2205" y="5566"/>
                  <a:pt x="2189" y="5618"/>
                  <a:pt x="2138" y="5566"/>
                </a:cubicBezTo>
                <a:cubicBezTo>
                  <a:pt x="2122" y="5531"/>
                  <a:pt x="2056" y="5515"/>
                  <a:pt x="2105" y="5464"/>
                </a:cubicBezTo>
                <a:cubicBezTo>
                  <a:pt x="2122" y="5447"/>
                  <a:pt x="2122" y="5429"/>
                  <a:pt x="2122" y="5394"/>
                </a:cubicBezTo>
                <a:cubicBezTo>
                  <a:pt x="2122" y="5377"/>
                  <a:pt x="2105" y="5361"/>
                  <a:pt x="2105" y="5326"/>
                </a:cubicBezTo>
                <a:cubicBezTo>
                  <a:pt x="2089" y="5326"/>
                  <a:pt x="2089" y="5343"/>
                  <a:pt x="2072" y="5343"/>
                </a:cubicBezTo>
                <a:cubicBezTo>
                  <a:pt x="2006" y="5394"/>
                  <a:pt x="1956" y="5481"/>
                  <a:pt x="1956" y="5566"/>
                </a:cubicBezTo>
                <a:cubicBezTo>
                  <a:pt x="1956" y="5618"/>
                  <a:pt x="1974" y="5635"/>
                  <a:pt x="1940" y="5669"/>
                </a:cubicBezTo>
                <a:cubicBezTo>
                  <a:pt x="1890" y="5720"/>
                  <a:pt x="1841" y="5789"/>
                  <a:pt x="1741" y="5789"/>
                </a:cubicBezTo>
                <a:cubicBezTo>
                  <a:pt x="1642" y="5789"/>
                  <a:pt x="1708" y="5858"/>
                  <a:pt x="1708" y="5891"/>
                </a:cubicBezTo>
                <a:cubicBezTo>
                  <a:pt x="1692" y="5960"/>
                  <a:pt x="1660" y="6062"/>
                  <a:pt x="1593" y="6080"/>
                </a:cubicBezTo>
                <a:cubicBezTo>
                  <a:pt x="1526" y="6115"/>
                  <a:pt x="1493" y="6149"/>
                  <a:pt x="1461" y="6199"/>
                </a:cubicBezTo>
                <a:cubicBezTo>
                  <a:pt x="1477" y="6132"/>
                  <a:pt x="1493" y="6062"/>
                  <a:pt x="1510" y="6012"/>
                </a:cubicBezTo>
                <a:cubicBezTo>
                  <a:pt x="1642" y="5618"/>
                  <a:pt x="1974" y="5207"/>
                  <a:pt x="2105" y="4830"/>
                </a:cubicBezTo>
                <a:cubicBezTo>
                  <a:pt x="2270" y="4778"/>
                  <a:pt x="2138" y="4710"/>
                  <a:pt x="2320" y="4573"/>
                </a:cubicBezTo>
                <a:cubicBezTo>
                  <a:pt x="2304" y="4521"/>
                  <a:pt x="2270" y="4435"/>
                  <a:pt x="2221" y="4452"/>
                </a:cubicBezTo>
                <a:cubicBezTo>
                  <a:pt x="2205" y="4452"/>
                  <a:pt x="2171" y="4470"/>
                  <a:pt x="2138" y="4487"/>
                </a:cubicBezTo>
                <a:cubicBezTo>
                  <a:pt x="2056" y="4710"/>
                  <a:pt x="1940" y="4830"/>
                  <a:pt x="1875" y="5036"/>
                </a:cubicBezTo>
                <a:cubicBezTo>
                  <a:pt x="1477" y="5447"/>
                  <a:pt x="1262" y="5943"/>
                  <a:pt x="1097" y="6473"/>
                </a:cubicBezTo>
                <a:cubicBezTo>
                  <a:pt x="1080" y="6473"/>
                  <a:pt x="1064" y="6473"/>
                  <a:pt x="1047" y="6473"/>
                </a:cubicBezTo>
                <a:cubicBezTo>
                  <a:pt x="1047" y="6492"/>
                  <a:pt x="1064" y="6509"/>
                  <a:pt x="1080" y="6525"/>
                </a:cubicBezTo>
                <a:cubicBezTo>
                  <a:pt x="1080" y="6542"/>
                  <a:pt x="1080" y="6542"/>
                  <a:pt x="1064" y="6560"/>
                </a:cubicBezTo>
                <a:cubicBezTo>
                  <a:pt x="1047" y="6611"/>
                  <a:pt x="1031" y="6662"/>
                  <a:pt x="1015" y="6713"/>
                </a:cubicBezTo>
                <a:cubicBezTo>
                  <a:pt x="981" y="6731"/>
                  <a:pt x="964" y="6748"/>
                  <a:pt x="932" y="6766"/>
                </a:cubicBezTo>
                <a:cubicBezTo>
                  <a:pt x="882" y="6800"/>
                  <a:pt x="832" y="6850"/>
                  <a:pt x="832" y="6920"/>
                </a:cubicBezTo>
                <a:cubicBezTo>
                  <a:pt x="832" y="7141"/>
                  <a:pt x="832" y="7141"/>
                  <a:pt x="617" y="7279"/>
                </a:cubicBezTo>
                <a:cubicBezTo>
                  <a:pt x="602" y="7297"/>
                  <a:pt x="584" y="7297"/>
                  <a:pt x="568" y="7297"/>
                </a:cubicBezTo>
                <a:cubicBezTo>
                  <a:pt x="568" y="7330"/>
                  <a:pt x="534" y="7365"/>
                  <a:pt x="502" y="7365"/>
                </a:cubicBezTo>
                <a:cubicBezTo>
                  <a:pt x="502" y="7415"/>
                  <a:pt x="584" y="7467"/>
                  <a:pt x="502" y="7536"/>
                </a:cubicBezTo>
                <a:cubicBezTo>
                  <a:pt x="452" y="7571"/>
                  <a:pt x="420" y="7604"/>
                  <a:pt x="387" y="7655"/>
                </a:cubicBezTo>
                <a:cubicBezTo>
                  <a:pt x="369" y="7672"/>
                  <a:pt x="369" y="7690"/>
                  <a:pt x="353" y="7708"/>
                </a:cubicBezTo>
                <a:cubicBezTo>
                  <a:pt x="353" y="7708"/>
                  <a:pt x="353" y="7690"/>
                  <a:pt x="353" y="7690"/>
                </a:cubicBezTo>
                <a:cubicBezTo>
                  <a:pt x="353" y="7708"/>
                  <a:pt x="336" y="7725"/>
                  <a:pt x="336" y="7742"/>
                </a:cubicBezTo>
                <a:cubicBezTo>
                  <a:pt x="320" y="7758"/>
                  <a:pt x="304" y="7775"/>
                  <a:pt x="271" y="7792"/>
                </a:cubicBezTo>
                <a:cubicBezTo>
                  <a:pt x="205" y="7827"/>
                  <a:pt x="271" y="7896"/>
                  <a:pt x="287" y="7930"/>
                </a:cubicBezTo>
                <a:cubicBezTo>
                  <a:pt x="188" y="8066"/>
                  <a:pt x="287" y="8255"/>
                  <a:pt x="172" y="8376"/>
                </a:cubicBezTo>
                <a:cubicBezTo>
                  <a:pt x="172" y="8460"/>
                  <a:pt x="188" y="8563"/>
                  <a:pt x="172" y="8649"/>
                </a:cubicBezTo>
                <a:cubicBezTo>
                  <a:pt x="154" y="8752"/>
                  <a:pt x="106" y="8838"/>
                  <a:pt x="121" y="8940"/>
                </a:cubicBezTo>
                <a:cubicBezTo>
                  <a:pt x="138" y="9027"/>
                  <a:pt x="89" y="9061"/>
                  <a:pt x="22" y="9094"/>
                </a:cubicBezTo>
                <a:cubicBezTo>
                  <a:pt x="6" y="9094"/>
                  <a:pt x="-9" y="9147"/>
                  <a:pt x="6" y="9147"/>
                </a:cubicBezTo>
                <a:cubicBezTo>
                  <a:pt x="55" y="9214"/>
                  <a:pt x="22" y="9283"/>
                  <a:pt x="6" y="9351"/>
                </a:cubicBezTo>
                <a:cubicBezTo>
                  <a:pt x="89" y="9454"/>
                  <a:pt x="71" y="9591"/>
                  <a:pt x="71" y="9712"/>
                </a:cubicBezTo>
                <a:cubicBezTo>
                  <a:pt x="71" y="9832"/>
                  <a:pt x="106" y="9969"/>
                  <a:pt x="6" y="10071"/>
                </a:cubicBezTo>
                <a:cubicBezTo>
                  <a:pt x="-9" y="10088"/>
                  <a:pt x="6" y="10140"/>
                  <a:pt x="38" y="10156"/>
                </a:cubicBezTo>
                <a:cubicBezTo>
                  <a:pt x="89" y="10173"/>
                  <a:pt x="121" y="10191"/>
                  <a:pt x="121" y="10242"/>
                </a:cubicBezTo>
                <a:cubicBezTo>
                  <a:pt x="121" y="10294"/>
                  <a:pt x="121" y="10327"/>
                  <a:pt x="121" y="10380"/>
                </a:cubicBezTo>
                <a:cubicBezTo>
                  <a:pt x="138" y="10568"/>
                  <a:pt x="89" y="10757"/>
                  <a:pt x="188" y="10944"/>
                </a:cubicBezTo>
                <a:cubicBezTo>
                  <a:pt x="205" y="10961"/>
                  <a:pt x="188" y="11014"/>
                  <a:pt x="172" y="11048"/>
                </a:cubicBezTo>
                <a:cubicBezTo>
                  <a:pt x="154" y="11082"/>
                  <a:pt x="121" y="11098"/>
                  <a:pt x="154" y="11133"/>
                </a:cubicBezTo>
                <a:cubicBezTo>
                  <a:pt x="205" y="11185"/>
                  <a:pt x="188" y="11252"/>
                  <a:pt x="188" y="11322"/>
                </a:cubicBezTo>
                <a:cubicBezTo>
                  <a:pt x="172" y="11458"/>
                  <a:pt x="172" y="11528"/>
                  <a:pt x="205" y="11595"/>
                </a:cubicBezTo>
                <a:cubicBezTo>
                  <a:pt x="253" y="11682"/>
                  <a:pt x="287" y="11783"/>
                  <a:pt x="369" y="11853"/>
                </a:cubicBezTo>
                <a:cubicBezTo>
                  <a:pt x="403" y="11886"/>
                  <a:pt x="436" y="11920"/>
                  <a:pt x="436" y="11955"/>
                </a:cubicBezTo>
                <a:cubicBezTo>
                  <a:pt x="436" y="12059"/>
                  <a:pt x="468" y="12161"/>
                  <a:pt x="502" y="12246"/>
                </a:cubicBezTo>
                <a:cubicBezTo>
                  <a:pt x="486" y="12417"/>
                  <a:pt x="568" y="12571"/>
                  <a:pt x="634" y="12726"/>
                </a:cubicBezTo>
                <a:cubicBezTo>
                  <a:pt x="650" y="12743"/>
                  <a:pt x="667" y="12778"/>
                  <a:pt x="667" y="12778"/>
                </a:cubicBezTo>
                <a:cubicBezTo>
                  <a:pt x="799" y="12743"/>
                  <a:pt x="817" y="12880"/>
                  <a:pt x="898" y="12914"/>
                </a:cubicBezTo>
                <a:cubicBezTo>
                  <a:pt x="981" y="12966"/>
                  <a:pt x="1064" y="13001"/>
                  <a:pt x="1131" y="13034"/>
                </a:cubicBezTo>
                <a:cubicBezTo>
                  <a:pt x="1146" y="13068"/>
                  <a:pt x="1163" y="13103"/>
                  <a:pt x="1179" y="13155"/>
                </a:cubicBezTo>
                <a:cubicBezTo>
                  <a:pt x="1179" y="13172"/>
                  <a:pt x="1179" y="13172"/>
                  <a:pt x="1196" y="13188"/>
                </a:cubicBezTo>
                <a:cubicBezTo>
                  <a:pt x="1212" y="13222"/>
                  <a:pt x="1230" y="13275"/>
                  <a:pt x="1230" y="13309"/>
                </a:cubicBezTo>
                <a:cubicBezTo>
                  <a:pt x="1179" y="13359"/>
                  <a:pt x="1146" y="13412"/>
                  <a:pt x="1196" y="13497"/>
                </a:cubicBezTo>
                <a:cubicBezTo>
                  <a:pt x="1246" y="13583"/>
                  <a:pt x="1262" y="13702"/>
                  <a:pt x="1295" y="13806"/>
                </a:cubicBezTo>
                <a:cubicBezTo>
                  <a:pt x="1312" y="13839"/>
                  <a:pt x="1312" y="13873"/>
                  <a:pt x="1346" y="13891"/>
                </a:cubicBezTo>
                <a:cubicBezTo>
                  <a:pt x="1394" y="13908"/>
                  <a:pt x="1411" y="13926"/>
                  <a:pt x="1394" y="13977"/>
                </a:cubicBezTo>
                <a:cubicBezTo>
                  <a:pt x="1378" y="14027"/>
                  <a:pt x="1378" y="14097"/>
                  <a:pt x="1346" y="14131"/>
                </a:cubicBezTo>
                <a:cubicBezTo>
                  <a:pt x="1262" y="14217"/>
                  <a:pt x="1378" y="14267"/>
                  <a:pt x="1378" y="14336"/>
                </a:cubicBezTo>
                <a:cubicBezTo>
                  <a:pt x="1378" y="14370"/>
                  <a:pt x="1445" y="14370"/>
                  <a:pt x="1461" y="14353"/>
                </a:cubicBezTo>
                <a:cubicBezTo>
                  <a:pt x="1526" y="14302"/>
                  <a:pt x="1576" y="14251"/>
                  <a:pt x="1626" y="14199"/>
                </a:cubicBezTo>
                <a:cubicBezTo>
                  <a:pt x="1675" y="14148"/>
                  <a:pt x="1660" y="14113"/>
                  <a:pt x="1626" y="14063"/>
                </a:cubicBezTo>
                <a:cubicBezTo>
                  <a:pt x="1593" y="13959"/>
                  <a:pt x="1609" y="13839"/>
                  <a:pt x="1626" y="13719"/>
                </a:cubicBezTo>
                <a:cubicBezTo>
                  <a:pt x="1626" y="13702"/>
                  <a:pt x="1642" y="13702"/>
                  <a:pt x="1642" y="13702"/>
                </a:cubicBezTo>
                <a:cubicBezTo>
                  <a:pt x="1642" y="13702"/>
                  <a:pt x="1660" y="13719"/>
                  <a:pt x="1660" y="13719"/>
                </a:cubicBezTo>
                <a:cubicBezTo>
                  <a:pt x="1660" y="13806"/>
                  <a:pt x="1741" y="13839"/>
                  <a:pt x="1791" y="13908"/>
                </a:cubicBezTo>
                <a:cubicBezTo>
                  <a:pt x="1808" y="13943"/>
                  <a:pt x="1725" y="13993"/>
                  <a:pt x="1791" y="14010"/>
                </a:cubicBezTo>
                <a:cubicBezTo>
                  <a:pt x="1890" y="14045"/>
                  <a:pt x="1923" y="14113"/>
                  <a:pt x="1956" y="14199"/>
                </a:cubicBezTo>
                <a:cubicBezTo>
                  <a:pt x="1990" y="14302"/>
                  <a:pt x="2039" y="14405"/>
                  <a:pt x="2072" y="14507"/>
                </a:cubicBezTo>
                <a:cubicBezTo>
                  <a:pt x="2122" y="14628"/>
                  <a:pt x="2171" y="14731"/>
                  <a:pt x="2237" y="14832"/>
                </a:cubicBezTo>
                <a:cubicBezTo>
                  <a:pt x="2254" y="14868"/>
                  <a:pt x="2270" y="14902"/>
                  <a:pt x="2270" y="14918"/>
                </a:cubicBezTo>
                <a:cubicBezTo>
                  <a:pt x="2254" y="15039"/>
                  <a:pt x="2304" y="15125"/>
                  <a:pt x="2386" y="15175"/>
                </a:cubicBezTo>
                <a:cubicBezTo>
                  <a:pt x="2469" y="15245"/>
                  <a:pt x="2469" y="15329"/>
                  <a:pt x="2469" y="15415"/>
                </a:cubicBezTo>
                <a:cubicBezTo>
                  <a:pt x="2469" y="15467"/>
                  <a:pt x="2452" y="15536"/>
                  <a:pt x="2503" y="15569"/>
                </a:cubicBezTo>
                <a:cubicBezTo>
                  <a:pt x="2601" y="15655"/>
                  <a:pt x="2618" y="15776"/>
                  <a:pt x="2684" y="15877"/>
                </a:cubicBezTo>
                <a:cubicBezTo>
                  <a:pt x="2718" y="15930"/>
                  <a:pt x="2718" y="15860"/>
                  <a:pt x="2734" y="15844"/>
                </a:cubicBezTo>
                <a:cubicBezTo>
                  <a:pt x="2750" y="15827"/>
                  <a:pt x="2750" y="15809"/>
                  <a:pt x="2766" y="15792"/>
                </a:cubicBezTo>
                <a:cubicBezTo>
                  <a:pt x="2766" y="15809"/>
                  <a:pt x="2783" y="15809"/>
                  <a:pt x="2783" y="15827"/>
                </a:cubicBezTo>
                <a:cubicBezTo>
                  <a:pt x="2783" y="15963"/>
                  <a:pt x="2817" y="16084"/>
                  <a:pt x="2750" y="16220"/>
                </a:cubicBezTo>
                <a:cubicBezTo>
                  <a:pt x="2700" y="16306"/>
                  <a:pt x="2734" y="16409"/>
                  <a:pt x="2783" y="16511"/>
                </a:cubicBezTo>
                <a:cubicBezTo>
                  <a:pt x="2882" y="16665"/>
                  <a:pt x="2882" y="16700"/>
                  <a:pt x="3032" y="16752"/>
                </a:cubicBezTo>
                <a:cubicBezTo>
                  <a:pt x="3147" y="16802"/>
                  <a:pt x="3180" y="16819"/>
                  <a:pt x="3180" y="16940"/>
                </a:cubicBezTo>
                <a:cubicBezTo>
                  <a:pt x="3180" y="17043"/>
                  <a:pt x="3180" y="17146"/>
                  <a:pt x="3263" y="17214"/>
                </a:cubicBezTo>
                <a:cubicBezTo>
                  <a:pt x="3279" y="17232"/>
                  <a:pt x="3296" y="17249"/>
                  <a:pt x="3296" y="17266"/>
                </a:cubicBezTo>
                <a:cubicBezTo>
                  <a:pt x="3296" y="17420"/>
                  <a:pt x="3411" y="17505"/>
                  <a:pt x="3494" y="17591"/>
                </a:cubicBezTo>
                <a:cubicBezTo>
                  <a:pt x="3561" y="17659"/>
                  <a:pt x="3626" y="17745"/>
                  <a:pt x="3725" y="17780"/>
                </a:cubicBezTo>
                <a:cubicBezTo>
                  <a:pt x="3776" y="17882"/>
                  <a:pt x="3858" y="17950"/>
                  <a:pt x="3924" y="18037"/>
                </a:cubicBezTo>
                <a:cubicBezTo>
                  <a:pt x="3991" y="18138"/>
                  <a:pt x="4139" y="18138"/>
                  <a:pt x="4172" y="18275"/>
                </a:cubicBezTo>
                <a:cubicBezTo>
                  <a:pt x="4172" y="18293"/>
                  <a:pt x="4206" y="18293"/>
                  <a:pt x="4221" y="18258"/>
                </a:cubicBezTo>
                <a:cubicBezTo>
                  <a:pt x="4238" y="18241"/>
                  <a:pt x="4221" y="18208"/>
                  <a:pt x="4238" y="18191"/>
                </a:cubicBezTo>
                <a:cubicBezTo>
                  <a:pt x="4238" y="18191"/>
                  <a:pt x="4238" y="18174"/>
                  <a:pt x="4255" y="18174"/>
                </a:cubicBezTo>
                <a:cubicBezTo>
                  <a:pt x="4305" y="18208"/>
                  <a:pt x="4370" y="18258"/>
                  <a:pt x="4420" y="18293"/>
                </a:cubicBezTo>
                <a:cubicBezTo>
                  <a:pt x="4387" y="18258"/>
                  <a:pt x="4337" y="18174"/>
                  <a:pt x="4289" y="18121"/>
                </a:cubicBezTo>
                <a:cubicBezTo>
                  <a:pt x="4289" y="18121"/>
                  <a:pt x="4289" y="18104"/>
                  <a:pt x="4289" y="18104"/>
                </a:cubicBezTo>
                <a:cubicBezTo>
                  <a:pt x="4305" y="18054"/>
                  <a:pt x="4255" y="18037"/>
                  <a:pt x="4206" y="18019"/>
                </a:cubicBezTo>
                <a:cubicBezTo>
                  <a:pt x="4172" y="18019"/>
                  <a:pt x="4139" y="17984"/>
                  <a:pt x="4139" y="17950"/>
                </a:cubicBezTo>
                <a:cubicBezTo>
                  <a:pt x="4139" y="17933"/>
                  <a:pt x="4122" y="17917"/>
                  <a:pt x="4106" y="17900"/>
                </a:cubicBezTo>
                <a:cubicBezTo>
                  <a:pt x="4106" y="17900"/>
                  <a:pt x="4122" y="17900"/>
                  <a:pt x="4122" y="17900"/>
                </a:cubicBezTo>
                <a:cubicBezTo>
                  <a:pt x="4106" y="17882"/>
                  <a:pt x="4106" y="17882"/>
                  <a:pt x="4090" y="17865"/>
                </a:cubicBezTo>
                <a:cubicBezTo>
                  <a:pt x="4040" y="17780"/>
                  <a:pt x="3940" y="17711"/>
                  <a:pt x="3891" y="17626"/>
                </a:cubicBezTo>
                <a:cubicBezTo>
                  <a:pt x="3858" y="17557"/>
                  <a:pt x="3776" y="17487"/>
                  <a:pt x="3776" y="17420"/>
                </a:cubicBezTo>
                <a:cubicBezTo>
                  <a:pt x="3776" y="17333"/>
                  <a:pt x="3825" y="17249"/>
                  <a:pt x="3858" y="17179"/>
                </a:cubicBezTo>
                <a:cubicBezTo>
                  <a:pt x="3874" y="17146"/>
                  <a:pt x="3874" y="17111"/>
                  <a:pt x="3891" y="17095"/>
                </a:cubicBezTo>
                <a:cubicBezTo>
                  <a:pt x="3891" y="17077"/>
                  <a:pt x="3907" y="17077"/>
                  <a:pt x="3907" y="17077"/>
                </a:cubicBezTo>
                <a:cubicBezTo>
                  <a:pt x="3940" y="17060"/>
                  <a:pt x="3924" y="17060"/>
                  <a:pt x="3924" y="17111"/>
                </a:cubicBezTo>
                <a:cubicBezTo>
                  <a:pt x="3940" y="17197"/>
                  <a:pt x="3991" y="17214"/>
                  <a:pt x="4056" y="17214"/>
                </a:cubicBezTo>
                <a:cubicBezTo>
                  <a:pt x="4122" y="17214"/>
                  <a:pt x="4106" y="17249"/>
                  <a:pt x="4090" y="17299"/>
                </a:cubicBezTo>
                <a:cubicBezTo>
                  <a:pt x="4056" y="17369"/>
                  <a:pt x="4139" y="17333"/>
                  <a:pt x="4172" y="17369"/>
                </a:cubicBezTo>
                <a:cubicBezTo>
                  <a:pt x="4188" y="17386"/>
                  <a:pt x="4206" y="17420"/>
                  <a:pt x="4172" y="17420"/>
                </a:cubicBezTo>
                <a:cubicBezTo>
                  <a:pt x="4074" y="17420"/>
                  <a:pt x="4090" y="17487"/>
                  <a:pt x="4122" y="17540"/>
                </a:cubicBezTo>
                <a:cubicBezTo>
                  <a:pt x="4074" y="17591"/>
                  <a:pt x="4074" y="17659"/>
                  <a:pt x="4090" y="17728"/>
                </a:cubicBezTo>
                <a:cubicBezTo>
                  <a:pt x="4090" y="17745"/>
                  <a:pt x="4106" y="17745"/>
                  <a:pt x="4106" y="17762"/>
                </a:cubicBezTo>
                <a:cubicBezTo>
                  <a:pt x="4106" y="17762"/>
                  <a:pt x="4122" y="17762"/>
                  <a:pt x="4139" y="17745"/>
                </a:cubicBezTo>
                <a:cubicBezTo>
                  <a:pt x="4155" y="17728"/>
                  <a:pt x="4188" y="17694"/>
                  <a:pt x="4206" y="17676"/>
                </a:cubicBezTo>
                <a:cubicBezTo>
                  <a:pt x="4238" y="17540"/>
                  <a:pt x="4305" y="17487"/>
                  <a:pt x="4436" y="17487"/>
                </a:cubicBezTo>
                <a:cubicBezTo>
                  <a:pt x="4486" y="17523"/>
                  <a:pt x="4536" y="17523"/>
                  <a:pt x="4569" y="17523"/>
                </a:cubicBezTo>
                <a:cubicBezTo>
                  <a:pt x="4552" y="17557"/>
                  <a:pt x="4552" y="17591"/>
                  <a:pt x="4552" y="17607"/>
                </a:cubicBezTo>
                <a:cubicBezTo>
                  <a:pt x="4552" y="17607"/>
                  <a:pt x="4536" y="17591"/>
                  <a:pt x="4536" y="17591"/>
                </a:cubicBezTo>
                <a:cubicBezTo>
                  <a:pt x="4536" y="17591"/>
                  <a:pt x="4552" y="17607"/>
                  <a:pt x="4552" y="17607"/>
                </a:cubicBezTo>
                <a:cubicBezTo>
                  <a:pt x="4552" y="17626"/>
                  <a:pt x="4569" y="17642"/>
                  <a:pt x="4585" y="17659"/>
                </a:cubicBezTo>
                <a:cubicBezTo>
                  <a:pt x="4602" y="17676"/>
                  <a:pt x="4602" y="17711"/>
                  <a:pt x="4585" y="17745"/>
                </a:cubicBezTo>
                <a:cubicBezTo>
                  <a:pt x="4569" y="17728"/>
                  <a:pt x="4552" y="17728"/>
                  <a:pt x="4536" y="17711"/>
                </a:cubicBezTo>
                <a:cubicBezTo>
                  <a:pt x="4569" y="17659"/>
                  <a:pt x="4453" y="17540"/>
                  <a:pt x="4436" y="17607"/>
                </a:cubicBezTo>
                <a:cubicBezTo>
                  <a:pt x="4552" y="17626"/>
                  <a:pt x="4436" y="17676"/>
                  <a:pt x="4453" y="17694"/>
                </a:cubicBezTo>
                <a:cubicBezTo>
                  <a:pt x="4486" y="17711"/>
                  <a:pt x="4520" y="17762"/>
                  <a:pt x="4552" y="17796"/>
                </a:cubicBezTo>
                <a:cubicBezTo>
                  <a:pt x="4520" y="17865"/>
                  <a:pt x="4486" y="17933"/>
                  <a:pt x="4469" y="18002"/>
                </a:cubicBezTo>
                <a:cubicBezTo>
                  <a:pt x="4436" y="18121"/>
                  <a:pt x="4436" y="18225"/>
                  <a:pt x="4536" y="18310"/>
                </a:cubicBezTo>
                <a:cubicBezTo>
                  <a:pt x="4635" y="18379"/>
                  <a:pt x="4668" y="18481"/>
                  <a:pt x="4651" y="18601"/>
                </a:cubicBezTo>
                <a:cubicBezTo>
                  <a:pt x="4651" y="18635"/>
                  <a:pt x="4651" y="18670"/>
                  <a:pt x="4651" y="18705"/>
                </a:cubicBezTo>
                <a:cubicBezTo>
                  <a:pt x="4651" y="18722"/>
                  <a:pt x="4651" y="18738"/>
                  <a:pt x="4651" y="18755"/>
                </a:cubicBezTo>
                <a:cubicBezTo>
                  <a:pt x="4635" y="18755"/>
                  <a:pt x="4618" y="18755"/>
                  <a:pt x="4602" y="18738"/>
                </a:cubicBezTo>
                <a:cubicBezTo>
                  <a:pt x="4618" y="18755"/>
                  <a:pt x="4635" y="18772"/>
                  <a:pt x="4668" y="18789"/>
                </a:cubicBezTo>
                <a:cubicBezTo>
                  <a:pt x="4668" y="18807"/>
                  <a:pt x="4668" y="18807"/>
                  <a:pt x="4668" y="18825"/>
                </a:cubicBezTo>
                <a:cubicBezTo>
                  <a:pt x="4536" y="18755"/>
                  <a:pt x="4403" y="18653"/>
                  <a:pt x="4271" y="18533"/>
                </a:cubicBezTo>
                <a:cubicBezTo>
                  <a:pt x="4172" y="18431"/>
                  <a:pt x="4056" y="18345"/>
                  <a:pt x="3957" y="18241"/>
                </a:cubicBezTo>
                <a:cubicBezTo>
                  <a:pt x="3858" y="18138"/>
                  <a:pt x="3776" y="18054"/>
                  <a:pt x="3676" y="17984"/>
                </a:cubicBezTo>
                <a:cubicBezTo>
                  <a:pt x="3709" y="18019"/>
                  <a:pt x="3577" y="17950"/>
                  <a:pt x="3545" y="17882"/>
                </a:cubicBezTo>
                <a:cubicBezTo>
                  <a:pt x="3545" y="18002"/>
                  <a:pt x="3742" y="18208"/>
                  <a:pt x="3760" y="18379"/>
                </a:cubicBezTo>
                <a:cubicBezTo>
                  <a:pt x="3841" y="18447"/>
                  <a:pt x="3891" y="18516"/>
                  <a:pt x="3891" y="18584"/>
                </a:cubicBezTo>
                <a:cubicBezTo>
                  <a:pt x="3924" y="18618"/>
                  <a:pt x="3957" y="18635"/>
                  <a:pt x="3973" y="18635"/>
                </a:cubicBezTo>
                <a:cubicBezTo>
                  <a:pt x="3940" y="18755"/>
                  <a:pt x="4420" y="19080"/>
                  <a:pt x="4321" y="19115"/>
                </a:cubicBezTo>
                <a:cubicBezTo>
                  <a:pt x="4403" y="19150"/>
                  <a:pt x="4486" y="19167"/>
                  <a:pt x="4602" y="19235"/>
                </a:cubicBezTo>
                <a:cubicBezTo>
                  <a:pt x="4635" y="19219"/>
                  <a:pt x="4585" y="19183"/>
                  <a:pt x="4618" y="19167"/>
                </a:cubicBezTo>
                <a:cubicBezTo>
                  <a:pt x="4684" y="19201"/>
                  <a:pt x="4735" y="19235"/>
                  <a:pt x="4767" y="19219"/>
                </a:cubicBezTo>
                <a:cubicBezTo>
                  <a:pt x="4635" y="19133"/>
                  <a:pt x="4585" y="19183"/>
                  <a:pt x="4469" y="19115"/>
                </a:cubicBezTo>
                <a:cubicBezTo>
                  <a:pt x="4520" y="19080"/>
                  <a:pt x="4469" y="19030"/>
                  <a:pt x="4403" y="19013"/>
                </a:cubicBezTo>
                <a:cubicBezTo>
                  <a:pt x="4337" y="19030"/>
                  <a:pt x="4469" y="19064"/>
                  <a:pt x="4436" y="19098"/>
                </a:cubicBezTo>
                <a:cubicBezTo>
                  <a:pt x="4403" y="19080"/>
                  <a:pt x="4403" y="19115"/>
                  <a:pt x="4354" y="19080"/>
                </a:cubicBezTo>
                <a:cubicBezTo>
                  <a:pt x="4436" y="19047"/>
                  <a:pt x="4172" y="18961"/>
                  <a:pt x="4155" y="18859"/>
                </a:cubicBezTo>
                <a:cubicBezTo>
                  <a:pt x="4172" y="18842"/>
                  <a:pt x="4188" y="18825"/>
                  <a:pt x="4221" y="18842"/>
                </a:cubicBezTo>
                <a:cubicBezTo>
                  <a:pt x="4354" y="18979"/>
                  <a:pt x="4321" y="18876"/>
                  <a:pt x="4387" y="18893"/>
                </a:cubicBezTo>
                <a:cubicBezTo>
                  <a:pt x="4453" y="18926"/>
                  <a:pt x="4420" y="18961"/>
                  <a:pt x="4469" y="19013"/>
                </a:cubicBezTo>
                <a:cubicBezTo>
                  <a:pt x="4520" y="18961"/>
                  <a:pt x="4635" y="19030"/>
                  <a:pt x="4717" y="19098"/>
                </a:cubicBezTo>
                <a:cubicBezTo>
                  <a:pt x="4834" y="19133"/>
                  <a:pt x="4949" y="19150"/>
                  <a:pt x="5065" y="19167"/>
                </a:cubicBezTo>
                <a:cubicBezTo>
                  <a:pt x="5065" y="19167"/>
                  <a:pt x="5081" y="19183"/>
                  <a:pt x="5081" y="19183"/>
                </a:cubicBezTo>
                <a:cubicBezTo>
                  <a:pt x="5147" y="19235"/>
                  <a:pt x="5214" y="19286"/>
                  <a:pt x="5296" y="19337"/>
                </a:cubicBezTo>
                <a:cubicBezTo>
                  <a:pt x="5313" y="19356"/>
                  <a:pt x="5329" y="19337"/>
                  <a:pt x="5347" y="19304"/>
                </a:cubicBezTo>
                <a:cubicBezTo>
                  <a:pt x="5347" y="19235"/>
                  <a:pt x="5379" y="19167"/>
                  <a:pt x="5329" y="19098"/>
                </a:cubicBezTo>
                <a:cubicBezTo>
                  <a:pt x="5264" y="19030"/>
                  <a:pt x="5214" y="18926"/>
                  <a:pt x="5098" y="18926"/>
                </a:cubicBezTo>
                <a:cubicBezTo>
                  <a:pt x="5065" y="18926"/>
                  <a:pt x="5033" y="18909"/>
                  <a:pt x="5015" y="18893"/>
                </a:cubicBezTo>
                <a:cubicBezTo>
                  <a:pt x="4999" y="18859"/>
                  <a:pt x="4966" y="18825"/>
                  <a:pt x="4949" y="18789"/>
                </a:cubicBezTo>
                <a:cubicBezTo>
                  <a:pt x="4949" y="18789"/>
                  <a:pt x="4966" y="18789"/>
                  <a:pt x="4966" y="18789"/>
                </a:cubicBezTo>
                <a:cubicBezTo>
                  <a:pt x="4949" y="18789"/>
                  <a:pt x="4932" y="18772"/>
                  <a:pt x="4916" y="18755"/>
                </a:cubicBezTo>
                <a:cubicBezTo>
                  <a:pt x="4883" y="18705"/>
                  <a:pt x="4850" y="18635"/>
                  <a:pt x="4818" y="18584"/>
                </a:cubicBezTo>
                <a:cubicBezTo>
                  <a:pt x="4850" y="18499"/>
                  <a:pt x="4883" y="18396"/>
                  <a:pt x="4916" y="18310"/>
                </a:cubicBezTo>
                <a:cubicBezTo>
                  <a:pt x="4932" y="18275"/>
                  <a:pt x="4932" y="18241"/>
                  <a:pt x="4932" y="18225"/>
                </a:cubicBezTo>
                <a:cubicBezTo>
                  <a:pt x="4932" y="18208"/>
                  <a:pt x="4916" y="18208"/>
                  <a:pt x="4916" y="18208"/>
                </a:cubicBezTo>
                <a:cubicBezTo>
                  <a:pt x="4800" y="18310"/>
                  <a:pt x="4784" y="18156"/>
                  <a:pt x="4717" y="18121"/>
                </a:cubicBezTo>
                <a:cubicBezTo>
                  <a:pt x="4668" y="18087"/>
                  <a:pt x="4668" y="18037"/>
                  <a:pt x="4668" y="17984"/>
                </a:cubicBezTo>
                <a:cubicBezTo>
                  <a:pt x="4735" y="17967"/>
                  <a:pt x="4767" y="18104"/>
                  <a:pt x="4850" y="18071"/>
                </a:cubicBezTo>
                <a:cubicBezTo>
                  <a:pt x="4850" y="18071"/>
                  <a:pt x="4866" y="18087"/>
                  <a:pt x="4866" y="18087"/>
                </a:cubicBezTo>
                <a:cubicBezTo>
                  <a:pt x="4916" y="18156"/>
                  <a:pt x="4982" y="18241"/>
                  <a:pt x="5081" y="18293"/>
                </a:cubicBezTo>
                <a:cubicBezTo>
                  <a:pt x="5164" y="18362"/>
                  <a:pt x="5264" y="18413"/>
                  <a:pt x="5296" y="18464"/>
                </a:cubicBezTo>
                <a:cubicBezTo>
                  <a:pt x="5296" y="18447"/>
                  <a:pt x="5329" y="18431"/>
                  <a:pt x="5347" y="18431"/>
                </a:cubicBezTo>
                <a:cubicBezTo>
                  <a:pt x="5395" y="18499"/>
                  <a:pt x="5627" y="18533"/>
                  <a:pt x="5511" y="18551"/>
                </a:cubicBezTo>
                <a:cubicBezTo>
                  <a:pt x="5578" y="18601"/>
                  <a:pt x="5610" y="18584"/>
                  <a:pt x="5660" y="18568"/>
                </a:cubicBezTo>
                <a:cubicBezTo>
                  <a:pt x="5478" y="18499"/>
                  <a:pt x="5347" y="18379"/>
                  <a:pt x="5214" y="18362"/>
                </a:cubicBezTo>
                <a:cubicBezTo>
                  <a:pt x="5197" y="18275"/>
                  <a:pt x="5081" y="18225"/>
                  <a:pt x="4999" y="18174"/>
                </a:cubicBezTo>
                <a:cubicBezTo>
                  <a:pt x="4966" y="18156"/>
                  <a:pt x="4932" y="18138"/>
                  <a:pt x="4916" y="18104"/>
                </a:cubicBezTo>
                <a:cubicBezTo>
                  <a:pt x="4932" y="18104"/>
                  <a:pt x="4949" y="18087"/>
                  <a:pt x="4966" y="18087"/>
                </a:cubicBezTo>
                <a:cubicBezTo>
                  <a:pt x="4966" y="18087"/>
                  <a:pt x="4966" y="18071"/>
                  <a:pt x="4966" y="18071"/>
                </a:cubicBezTo>
                <a:cubicBezTo>
                  <a:pt x="4949" y="18054"/>
                  <a:pt x="4932" y="18037"/>
                  <a:pt x="4932" y="18019"/>
                </a:cubicBezTo>
                <a:cubicBezTo>
                  <a:pt x="4916" y="17984"/>
                  <a:pt x="4916" y="17950"/>
                  <a:pt x="4949" y="17933"/>
                </a:cubicBezTo>
                <a:cubicBezTo>
                  <a:pt x="4982" y="17917"/>
                  <a:pt x="5015" y="17917"/>
                  <a:pt x="5033" y="17933"/>
                </a:cubicBezTo>
                <a:cubicBezTo>
                  <a:pt x="5049" y="17950"/>
                  <a:pt x="5081" y="17967"/>
                  <a:pt x="5114" y="17984"/>
                </a:cubicBezTo>
                <a:cubicBezTo>
                  <a:pt x="5114" y="18019"/>
                  <a:pt x="5114" y="18054"/>
                  <a:pt x="5131" y="18087"/>
                </a:cubicBezTo>
                <a:cubicBezTo>
                  <a:pt x="5147" y="18104"/>
                  <a:pt x="5180" y="18121"/>
                  <a:pt x="5214" y="18121"/>
                </a:cubicBezTo>
                <a:cubicBezTo>
                  <a:pt x="5264" y="18121"/>
                  <a:pt x="5296" y="18121"/>
                  <a:pt x="5347" y="18138"/>
                </a:cubicBezTo>
                <a:cubicBezTo>
                  <a:pt x="5329" y="18138"/>
                  <a:pt x="5296" y="18138"/>
                  <a:pt x="5363" y="18174"/>
                </a:cubicBezTo>
                <a:cubicBezTo>
                  <a:pt x="5379" y="18174"/>
                  <a:pt x="5412" y="18174"/>
                  <a:pt x="5428" y="18191"/>
                </a:cubicBezTo>
                <a:cubicBezTo>
                  <a:pt x="5445" y="18191"/>
                  <a:pt x="5445" y="18191"/>
                  <a:pt x="5445" y="18191"/>
                </a:cubicBezTo>
                <a:cubicBezTo>
                  <a:pt x="5578" y="18241"/>
                  <a:pt x="5710" y="18345"/>
                  <a:pt x="5809" y="18362"/>
                </a:cubicBezTo>
                <a:cubicBezTo>
                  <a:pt x="5743" y="18328"/>
                  <a:pt x="5693" y="18293"/>
                  <a:pt x="5643" y="18241"/>
                </a:cubicBezTo>
                <a:cubicBezTo>
                  <a:pt x="5676" y="18241"/>
                  <a:pt x="5710" y="18241"/>
                  <a:pt x="5743" y="18241"/>
                </a:cubicBezTo>
                <a:cubicBezTo>
                  <a:pt x="5743" y="18241"/>
                  <a:pt x="5759" y="18225"/>
                  <a:pt x="5759" y="18225"/>
                </a:cubicBezTo>
                <a:cubicBezTo>
                  <a:pt x="5759" y="18225"/>
                  <a:pt x="5759" y="18208"/>
                  <a:pt x="5743" y="18208"/>
                </a:cubicBezTo>
                <a:cubicBezTo>
                  <a:pt x="5693" y="18174"/>
                  <a:pt x="5643" y="18174"/>
                  <a:pt x="5610" y="18208"/>
                </a:cubicBezTo>
                <a:cubicBezTo>
                  <a:pt x="5610" y="18208"/>
                  <a:pt x="5610" y="18225"/>
                  <a:pt x="5594" y="18225"/>
                </a:cubicBezTo>
                <a:cubicBezTo>
                  <a:pt x="5562" y="18208"/>
                  <a:pt x="5528" y="18191"/>
                  <a:pt x="5495" y="18156"/>
                </a:cubicBezTo>
                <a:cubicBezTo>
                  <a:pt x="5528" y="18138"/>
                  <a:pt x="5562" y="18104"/>
                  <a:pt x="5594" y="18121"/>
                </a:cubicBezTo>
                <a:cubicBezTo>
                  <a:pt x="5627" y="18121"/>
                  <a:pt x="5676" y="18121"/>
                  <a:pt x="5710" y="18121"/>
                </a:cubicBezTo>
                <a:cubicBezTo>
                  <a:pt x="5743" y="18156"/>
                  <a:pt x="5777" y="18191"/>
                  <a:pt x="5825" y="18208"/>
                </a:cubicBezTo>
                <a:cubicBezTo>
                  <a:pt x="5842" y="18174"/>
                  <a:pt x="5908" y="18241"/>
                  <a:pt x="5908" y="18191"/>
                </a:cubicBezTo>
                <a:cubicBezTo>
                  <a:pt x="5908" y="18174"/>
                  <a:pt x="5908" y="18174"/>
                  <a:pt x="5908" y="18156"/>
                </a:cubicBezTo>
                <a:cubicBezTo>
                  <a:pt x="5974" y="18191"/>
                  <a:pt x="6040" y="18191"/>
                  <a:pt x="6107" y="18191"/>
                </a:cubicBezTo>
                <a:cubicBezTo>
                  <a:pt x="6172" y="18191"/>
                  <a:pt x="6222" y="18208"/>
                  <a:pt x="6255" y="18293"/>
                </a:cubicBezTo>
                <a:cubicBezTo>
                  <a:pt x="6272" y="18345"/>
                  <a:pt x="6306" y="18379"/>
                  <a:pt x="6338" y="18396"/>
                </a:cubicBezTo>
                <a:cubicBezTo>
                  <a:pt x="6338" y="18431"/>
                  <a:pt x="6354" y="18447"/>
                  <a:pt x="6387" y="18481"/>
                </a:cubicBezTo>
                <a:cubicBezTo>
                  <a:pt x="6322" y="18481"/>
                  <a:pt x="6288" y="18551"/>
                  <a:pt x="6207" y="18516"/>
                </a:cubicBezTo>
                <a:cubicBezTo>
                  <a:pt x="6239" y="18533"/>
                  <a:pt x="6272" y="18551"/>
                  <a:pt x="6272" y="18584"/>
                </a:cubicBezTo>
                <a:cubicBezTo>
                  <a:pt x="6239" y="18601"/>
                  <a:pt x="6189" y="18568"/>
                  <a:pt x="6156" y="18618"/>
                </a:cubicBezTo>
                <a:cubicBezTo>
                  <a:pt x="6239" y="18635"/>
                  <a:pt x="6322" y="18688"/>
                  <a:pt x="6404" y="18772"/>
                </a:cubicBezTo>
                <a:cubicBezTo>
                  <a:pt x="6437" y="18705"/>
                  <a:pt x="6553" y="18789"/>
                  <a:pt x="6586" y="18807"/>
                </a:cubicBezTo>
                <a:cubicBezTo>
                  <a:pt x="6553" y="18825"/>
                  <a:pt x="6487" y="18807"/>
                  <a:pt x="6437" y="18772"/>
                </a:cubicBezTo>
                <a:cubicBezTo>
                  <a:pt x="6454" y="18859"/>
                  <a:pt x="6354" y="18755"/>
                  <a:pt x="6354" y="18807"/>
                </a:cubicBezTo>
                <a:cubicBezTo>
                  <a:pt x="6437" y="18859"/>
                  <a:pt x="6718" y="18807"/>
                  <a:pt x="6768" y="18961"/>
                </a:cubicBezTo>
                <a:cubicBezTo>
                  <a:pt x="6586" y="18876"/>
                  <a:pt x="6536" y="18909"/>
                  <a:pt x="6404" y="18893"/>
                </a:cubicBezTo>
                <a:cubicBezTo>
                  <a:pt x="6338" y="18961"/>
                  <a:pt x="6354" y="19013"/>
                  <a:pt x="6420" y="19047"/>
                </a:cubicBezTo>
                <a:lnTo>
                  <a:pt x="6437" y="19013"/>
                </a:lnTo>
                <a:cubicBezTo>
                  <a:pt x="6487" y="19030"/>
                  <a:pt x="6487" y="19047"/>
                  <a:pt x="6521" y="19064"/>
                </a:cubicBezTo>
                <a:cubicBezTo>
                  <a:pt x="6503" y="19064"/>
                  <a:pt x="6487" y="19080"/>
                  <a:pt x="6503" y="19098"/>
                </a:cubicBezTo>
                <a:cubicBezTo>
                  <a:pt x="6487" y="19133"/>
                  <a:pt x="6470" y="19064"/>
                  <a:pt x="6420" y="19064"/>
                </a:cubicBezTo>
                <a:cubicBezTo>
                  <a:pt x="6487" y="19115"/>
                  <a:pt x="6586" y="19167"/>
                  <a:pt x="6652" y="19235"/>
                </a:cubicBezTo>
                <a:cubicBezTo>
                  <a:pt x="6851" y="19286"/>
                  <a:pt x="7098" y="19475"/>
                  <a:pt x="7265" y="19475"/>
                </a:cubicBezTo>
                <a:cubicBezTo>
                  <a:pt x="7198" y="19440"/>
                  <a:pt x="7050" y="19406"/>
                  <a:pt x="7050" y="19321"/>
                </a:cubicBezTo>
                <a:cubicBezTo>
                  <a:pt x="7115" y="19269"/>
                  <a:pt x="7164" y="19406"/>
                  <a:pt x="7214" y="19356"/>
                </a:cubicBezTo>
                <a:cubicBezTo>
                  <a:pt x="7131" y="19304"/>
                  <a:pt x="7082" y="19321"/>
                  <a:pt x="7050" y="19252"/>
                </a:cubicBezTo>
                <a:cubicBezTo>
                  <a:pt x="7082" y="19269"/>
                  <a:pt x="7082" y="19235"/>
                  <a:pt x="7098" y="19235"/>
                </a:cubicBezTo>
                <a:cubicBezTo>
                  <a:pt x="7181" y="19286"/>
                  <a:pt x="7265" y="19356"/>
                  <a:pt x="7247" y="19389"/>
                </a:cubicBezTo>
                <a:cubicBezTo>
                  <a:pt x="7247" y="19337"/>
                  <a:pt x="7297" y="19440"/>
                  <a:pt x="7313" y="19406"/>
                </a:cubicBezTo>
                <a:cubicBezTo>
                  <a:pt x="7280" y="19389"/>
                  <a:pt x="7297" y="19356"/>
                  <a:pt x="7297" y="19321"/>
                </a:cubicBezTo>
                <a:cubicBezTo>
                  <a:pt x="7198" y="19286"/>
                  <a:pt x="7131" y="19235"/>
                  <a:pt x="7131" y="19183"/>
                </a:cubicBezTo>
                <a:cubicBezTo>
                  <a:pt x="7265" y="19167"/>
                  <a:pt x="7364" y="19252"/>
                  <a:pt x="7462" y="19252"/>
                </a:cubicBezTo>
                <a:cubicBezTo>
                  <a:pt x="7479" y="19286"/>
                  <a:pt x="7512" y="19337"/>
                  <a:pt x="7545" y="19356"/>
                </a:cubicBezTo>
                <a:cubicBezTo>
                  <a:pt x="7579" y="19389"/>
                  <a:pt x="7611" y="19373"/>
                  <a:pt x="7627" y="19373"/>
                </a:cubicBezTo>
                <a:cubicBezTo>
                  <a:pt x="7661" y="19356"/>
                  <a:pt x="7661" y="19321"/>
                  <a:pt x="7710" y="19337"/>
                </a:cubicBezTo>
                <a:cubicBezTo>
                  <a:pt x="7760" y="19373"/>
                  <a:pt x="7826" y="19389"/>
                  <a:pt x="7875" y="19440"/>
                </a:cubicBezTo>
                <a:cubicBezTo>
                  <a:pt x="7975" y="19544"/>
                  <a:pt x="8090" y="19612"/>
                  <a:pt x="8223" y="19664"/>
                </a:cubicBezTo>
                <a:cubicBezTo>
                  <a:pt x="8223" y="19664"/>
                  <a:pt x="8223" y="19664"/>
                  <a:pt x="8223" y="19664"/>
                </a:cubicBezTo>
                <a:cubicBezTo>
                  <a:pt x="8223" y="19664"/>
                  <a:pt x="8206" y="19680"/>
                  <a:pt x="8206" y="19680"/>
                </a:cubicBezTo>
                <a:cubicBezTo>
                  <a:pt x="8074" y="19664"/>
                  <a:pt x="7991" y="19698"/>
                  <a:pt x="7859" y="19630"/>
                </a:cubicBezTo>
                <a:cubicBezTo>
                  <a:pt x="7859" y="19647"/>
                  <a:pt x="7875" y="19647"/>
                  <a:pt x="7875" y="19647"/>
                </a:cubicBezTo>
                <a:cubicBezTo>
                  <a:pt x="7794" y="19630"/>
                  <a:pt x="7710" y="19612"/>
                  <a:pt x="7627" y="19594"/>
                </a:cubicBezTo>
                <a:cubicBezTo>
                  <a:pt x="7579" y="19680"/>
                  <a:pt x="7727" y="19594"/>
                  <a:pt x="7710" y="19664"/>
                </a:cubicBezTo>
                <a:cubicBezTo>
                  <a:pt x="7661" y="19680"/>
                  <a:pt x="7479" y="19630"/>
                  <a:pt x="7479" y="19577"/>
                </a:cubicBezTo>
                <a:cubicBezTo>
                  <a:pt x="7512" y="19594"/>
                  <a:pt x="7561" y="19612"/>
                  <a:pt x="7595" y="19630"/>
                </a:cubicBezTo>
                <a:cubicBezTo>
                  <a:pt x="7579" y="19594"/>
                  <a:pt x="7528" y="19577"/>
                  <a:pt x="7479" y="19560"/>
                </a:cubicBezTo>
                <a:cubicBezTo>
                  <a:pt x="7479" y="19560"/>
                  <a:pt x="7479" y="19560"/>
                  <a:pt x="7479" y="19560"/>
                </a:cubicBezTo>
                <a:cubicBezTo>
                  <a:pt x="7479" y="19560"/>
                  <a:pt x="7479" y="19560"/>
                  <a:pt x="7479" y="19560"/>
                </a:cubicBezTo>
                <a:cubicBezTo>
                  <a:pt x="7446" y="19544"/>
                  <a:pt x="7429" y="19527"/>
                  <a:pt x="7413" y="19510"/>
                </a:cubicBezTo>
                <a:cubicBezTo>
                  <a:pt x="7396" y="19510"/>
                  <a:pt x="7280" y="19510"/>
                  <a:pt x="7330" y="19527"/>
                </a:cubicBezTo>
                <a:cubicBezTo>
                  <a:pt x="7330" y="19527"/>
                  <a:pt x="7330" y="19527"/>
                  <a:pt x="7346" y="19527"/>
                </a:cubicBezTo>
                <a:cubicBezTo>
                  <a:pt x="7181" y="19493"/>
                  <a:pt x="7032" y="19423"/>
                  <a:pt x="6883" y="19389"/>
                </a:cubicBezTo>
                <a:cubicBezTo>
                  <a:pt x="6702" y="19321"/>
                  <a:pt x="6521" y="19269"/>
                  <a:pt x="6338" y="19269"/>
                </a:cubicBezTo>
                <a:cubicBezTo>
                  <a:pt x="6306" y="19183"/>
                  <a:pt x="6222" y="19167"/>
                  <a:pt x="6156" y="19150"/>
                </a:cubicBezTo>
                <a:cubicBezTo>
                  <a:pt x="5958" y="19080"/>
                  <a:pt x="5809" y="18961"/>
                  <a:pt x="5710" y="18859"/>
                </a:cubicBezTo>
                <a:cubicBezTo>
                  <a:pt x="5643" y="18943"/>
                  <a:pt x="5562" y="18722"/>
                  <a:pt x="5463" y="18722"/>
                </a:cubicBezTo>
                <a:cubicBezTo>
                  <a:pt x="5463" y="18705"/>
                  <a:pt x="5445" y="18688"/>
                  <a:pt x="5478" y="18688"/>
                </a:cubicBezTo>
                <a:cubicBezTo>
                  <a:pt x="5280" y="18670"/>
                  <a:pt x="5264" y="18447"/>
                  <a:pt x="5065" y="18379"/>
                </a:cubicBezTo>
                <a:cubicBezTo>
                  <a:pt x="5147" y="18447"/>
                  <a:pt x="4949" y="18396"/>
                  <a:pt x="5114" y="18499"/>
                </a:cubicBezTo>
                <a:cubicBezTo>
                  <a:pt x="5164" y="18481"/>
                  <a:pt x="5098" y="18413"/>
                  <a:pt x="5147" y="18447"/>
                </a:cubicBezTo>
                <a:cubicBezTo>
                  <a:pt x="5098" y="18516"/>
                  <a:pt x="5280" y="18601"/>
                  <a:pt x="5296" y="18705"/>
                </a:cubicBezTo>
                <a:cubicBezTo>
                  <a:pt x="5445" y="18705"/>
                  <a:pt x="5528" y="18842"/>
                  <a:pt x="5676" y="18943"/>
                </a:cubicBezTo>
                <a:cubicBezTo>
                  <a:pt x="5676" y="18979"/>
                  <a:pt x="5676" y="19080"/>
                  <a:pt x="5759" y="19064"/>
                </a:cubicBezTo>
                <a:cubicBezTo>
                  <a:pt x="5676" y="19030"/>
                  <a:pt x="5793" y="19030"/>
                  <a:pt x="5809" y="19013"/>
                </a:cubicBezTo>
                <a:cubicBezTo>
                  <a:pt x="5891" y="19047"/>
                  <a:pt x="5958" y="19115"/>
                  <a:pt x="6040" y="19167"/>
                </a:cubicBezTo>
                <a:cubicBezTo>
                  <a:pt x="5992" y="19183"/>
                  <a:pt x="5941" y="19201"/>
                  <a:pt x="5924" y="19201"/>
                </a:cubicBezTo>
                <a:cubicBezTo>
                  <a:pt x="5941" y="19219"/>
                  <a:pt x="5958" y="19219"/>
                  <a:pt x="5974" y="19219"/>
                </a:cubicBezTo>
                <a:cubicBezTo>
                  <a:pt x="5974" y="19235"/>
                  <a:pt x="5974" y="19235"/>
                  <a:pt x="5941" y="19269"/>
                </a:cubicBezTo>
                <a:cubicBezTo>
                  <a:pt x="6040" y="19337"/>
                  <a:pt x="6057" y="19304"/>
                  <a:pt x="6107" y="19304"/>
                </a:cubicBezTo>
                <a:cubicBezTo>
                  <a:pt x="6040" y="19373"/>
                  <a:pt x="6338" y="19458"/>
                  <a:pt x="6404" y="19544"/>
                </a:cubicBezTo>
                <a:cubicBezTo>
                  <a:pt x="6404" y="19510"/>
                  <a:pt x="6437" y="19510"/>
                  <a:pt x="6487" y="19527"/>
                </a:cubicBezTo>
                <a:cubicBezTo>
                  <a:pt x="6470" y="19544"/>
                  <a:pt x="6454" y="19544"/>
                  <a:pt x="6470" y="19560"/>
                </a:cubicBezTo>
                <a:cubicBezTo>
                  <a:pt x="6900" y="19715"/>
                  <a:pt x="7313" y="19835"/>
                  <a:pt x="7710" y="19955"/>
                </a:cubicBezTo>
                <a:cubicBezTo>
                  <a:pt x="7859" y="19938"/>
                  <a:pt x="8256" y="20006"/>
                  <a:pt x="8206" y="20144"/>
                </a:cubicBezTo>
                <a:cubicBezTo>
                  <a:pt x="8686" y="20298"/>
                  <a:pt x="9215" y="20331"/>
                  <a:pt x="9760" y="20383"/>
                </a:cubicBezTo>
                <a:cubicBezTo>
                  <a:pt x="9942" y="20315"/>
                  <a:pt x="10174" y="20349"/>
                  <a:pt x="10339" y="20366"/>
                </a:cubicBezTo>
                <a:cubicBezTo>
                  <a:pt x="10323" y="20366"/>
                  <a:pt x="10389" y="20331"/>
                  <a:pt x="10439" y="20349"/>
                </a:cubicBezTo>
                <a:cubicBezTo>
                  <a:pt x="10604" y="20399"/>
                  <a:pt x="10323" y="20469"/>
                  <a:pt x="10174" y="20452"/>
                </a:cubicBezTo>
                <a:cubicBezTo>
                  <a:pt x="10306" y="20452"/>
                  <a:pt x="10174" y="20554"/>
                  <a:pt x="10157" y="20589"/>
                </a:cubicBezTo>
                <a:cubicBezTo>
                  <a:pt x="9876" y="20622"/>
                  <a:pt x="9661" y="20606"/>
                  <a:pt x="9414" y="20622"/>
                </a:cubicBezTo>
                <a:cubicBezTo>
                  <a:pt x="9347" y="20606"/>
                  <a:pt x="9347" y="20571"/>
                  <a:pt x="9265" y="20571"/>
                </a:cubicBezTo>
                <a:cubicBezTo>
                  <a:pt x="9150" y="20622"/>
                  <a:pt x="9049" y="20520"/>
                  <a:pt x="8917" y="20520"/>
                </a:cubicBezTo>
                <a:cubicBezTo>
                  <a:pt x="8852" y="20520"/>
                  <a:pt x="8785" y="20571"/>
                  <a:pt x="8719" y="20571"/>
                </a:cubicBezTo>
                <a:cubicBezTo>
                  <a:pt x="8637" y="20554"/>
                  <a:pt x="8570" y="20485"/>
                  <a:pt x="8504" y="20485"/>
                </a:cubicBezTo>
                <a:cubicBezTo>
                  <a:pt x="8471" y="20485"/>
                  <a:pt x="8388" y="20485"/>
                  <a:pt x="8355" y="20485"/>
                </a:cubicBezTo>
                <a:cubicBezTo>
                  <a:pt x="8355" y="20485"/>
                  <a:pt x="8372" y="20452"/>
                  <a:pt x="8388" y="20469"/>
                </a:cubicBezTo>
                <a:cubicBezTo>
                  <a:pt x="8323" y="20452"/>
                  <a:pt x="8272" y="20485"/>
                  <a:pt x="8206" y="20485"/>
                </a:cubicBezTo>
                <a:cubicBezTo>
                  <a:pt x="8190" y="20485"/>
                  <a:pt x="8190" y="20435"/>
                  <a:pt x="8190" y="20435"/>
                </a:cubicBezTo>
                <a:cubicBezTo>
                  <a:pt x="8108" y="20383"/>
                  <a:pt x="7991" y="20435"/>
                  <a:pt x="7893" y="20417"/>
                </a:cubicBezTo>
                <a:cubicBezTo>
                  <a:pt x="7826" y="20366"/>
                  <a:pt x="7991" y="20366"/>
                  <a:pt x="7875" y="20349"/>
                </a:cubicBezTo>
                <a:cubicBezTo>
                  <a:pt x="7859" y="20399"/>
                  <a:pt x="7760" y="20366"/>
                  <a:pt x="7710" y="20383"/>
                </a:cubicBezTo>
                <a:cubicBezTo>
                  <a:pt x="7661" y="20281"/>
                  <a:pt x="7429" y="20315"/>
                  <a:pt x="7479" y="20245"/>
                </a:cubicBezTo>
                <a:cubicBezTo>
                  <a:pt x="7396" y="20228"/>
                  <a:pt x="7280" y="20228"/>
                  <a:pt x="7164" y="20195"/>
                </a:cubicBezTo>
                <a:cubicBezTo>
                  <a:pt x="7050" y="20161"/>
                  <a:pt x="6950" y="20144"/>
                  <a:pt x="6867" y="20109"/>
                </a:cubicBezTo>
                <a:cubicBezTo>
                  <a:pt x="6900" y="20125"/>
                  <a:pt x="6883" y="20144"/>
                  <a:pt x="6883" y="20161"/>
                </a:cubicBezTo>
                <a:cubicBezTo>
                  <a:pt x="6702" y="20092"/>
                  <a:pt x="6652" y="20074"/>
                  <a:pt x="6553" y="20057"/>
                </a:cubicBezTo>
                <a:cubicBezTo>
                  <a:pt x="6553" y="20040"/>
                  <a:pt x="6569" y="20040"/>
                  <a:pt x="6586" y="20040"/>
                </a:cubicBezTo>
                <a:cubicBezTo>
                  <a:pt x="6454" y="19988"/>
                  <a:pt x="6322" y="19955"/>
                  <a:pt x="6222" y="19903"/>
                </a:cubicBezTo>
                <a:cubicBezTo>
                  <a:pt x="6123" y="19852"/>
                  <a:pt x="6024" y="19801"/>
                  <a:pt x="5941" y="19766"/>
                </a:cubicBezTo>
                <a:cubicBezTo>
                  <a:pt x="5908" y="19766"/>
                  <a:pt x="5891" y="19784"/>
                  <a:pt x="5858" y="19784"/>
                </a:cubicBezTo>
                <a:cubicBezTo>
                  <a:pt x="5809" y="19715"/>
                  <a:pt x="5793" y="19731"/>
                  <a:pt x="5743" y="19749"/>
                </a:cubicBezTo>
                <a:cubicBezTo>
                  <a:pt x="5710" y="19698"/>
                  <a:pt x="5743" y="19664"/>
                  <a:pt x="5676" y="19647"/>
                </a:cubicBezTo>
                <a:cubicBezTo>
                  <a:pt x="5743" y="19715"/>
                  <a:pt x="5562" y="19647"/>
                  <a:pt x="5511" y="19630"/>
                </a:cubicBezTo>
                <a:cubicBezTo>
                  <a:pt x="5528" y="19594"/>
                  <a:pt x="5463" y="19577"/>
                  <a:pt x="5495" y="19560"/>
                </a:cubicBezTo>
                <a:cubicBezTo>
                  <a:pt x="5495" y="19527"/>
                  <a:pt x="5562" y="19577"/>
                  <a:pt x="5578" y="19560"/>
                </a:cubicBezTo>
                <a:cubicBezTo>
                  <a:pt x="5428" y="19493"/>
                  <a:pt x="5412" y="19527"/>
                  <a:pt x="5363" y="19577"/>
                </a:cubicBezTo>
                <a:cubicBezTo>
                  <a:pt x="5412" y="19630"/>
                  <a:pt x="5495" y="19664"/>
                  <a:pt x="5544" y="19715"/>
                </a:cubicBezTo>
                <a:cubicBezTo>
                  <a:pt x="5627" y="19664"/>
                  <a:pt x="5842" y="19835"/>
                  <a:pt x="5891" y="19886"/>
                </a:cubicBezTo>
                <a:cubicBezTo>
                  <a:pt x="5858" y="19869"/>
                  <a:pt x="5858" y="19903"/>
                  <a:pt x="5842" y="19886"/>
                </a:cubicBezTo>
                <a:cubicBezTo>
                  <a:pt x="5842" y="19869"/>
                  <a:pt x="5858" y="19852"/>
                  <a:pt x="5842" y="19835"/>
                </a:cubicBezTo>
                <a:cubicBezTo>
                  <a:pt x="5676" y="19852"/>
                  <a:pt x="5544" y="19731"/>
                  <a:pt x="5379" y="19630"/>
                </a:cubicBezTo>
                <a:cubicBezTo>
                  <a:pt x="5412" y="19715"/>
                  <a:pt x="5313" y="19647"/>
                  <a:pt x="5296" y="19698"/>
                </a:cubicBezTo>
                <a:cubicBezTo>
                  <a:pt x="5478" y="19784"/>
                  <a:pt x="5660" y="19869"/>
                  <a:pt x="5825" y="19955"/>
                </a:cubicBezTo>
                <a:cubicBezTo>
                  <a:pt x="5759" y="19886"/>
                  <a:pt x="5908" y="19955"/>
                  <a:pt x="5941" y="19938"/>
                </a:cubicBezTo>
                <a:cubicBezTo>
                  <a:pt x="5974" y="19972"/>
                  <a:pt x="6091" y="20074"/>
                  <a:pt x="6139" y="20074"/>
                </a:cubicBezTo>
                <a:cubicBezTo>
                  <a:pt x="6107" y="20057"/>
                  <a:pt x="6123" y="20040"/>
                  <a:pt x="6139" y="20024"/>
                </a:cubicBezTo>
                <a:cubicBezTo>
                  <a:pt x="6207" y="20125"/>
                  <a:pt x="6371" y="20161"/>
                  <a:pt x="6503" y="20228"/>
                </a:cubicBezTo>
                <a:cubicBezTo>
                  <a:pt x="6354" y="20161"/>
                  <a:pt x="6420" y="20228"/>
                  <a:pt x="6288" y="20195"/>
                </a:cubicBezTo>
                <a:cubicBezTo>
                  <a:pt x="6387" y="20245"/>
                  <a:pt x="6437" y="20298"/>
                  <a:pt x="6536" y="20281"/>
                </a:cubicBezTo>
                <a:lnTo>
                  <a:pt x="6521" y="20315"/>
                </a:lnTo>
                <a:cubicBezTo>
                  <a:pt x="6635" y="20331"/>
                  <a:pt x="6784" y="20399"/>
                  <a:pt x="6933" y="20469"/>
                </a:cubicBezTo>
                <a:cubicBezTo>
                  <a:pt x="7016" y="20503"/>
                  <a:pt x="7082" y="20537"/>
                  <a:pt x="7164" y="20571"/>
                </a:cubicBezTo>
                <a:cubicBezTo>
                  <a:pt x="7247" y="20589"/>
                  <a:pt x="7330" y="20606"/>
                  <a:pt x="7396" y="20622"/>
                </a:cubicBezTo>
                <a:cubicBezTo>
                  <a:pt x="7396" y="20639"/>
                  <a:pt x="7380" y="20657"/>
                  <a:pt x="7413" y="20675"/>
                </a:cubicBezTo>
                <a:cubicBezTo>
                  <a:pt x="7694" y="20691"/>
                  <a:pt x="8057" y="20879"/>
                  <a:pt x="8190" y="20846"/>
                </a:cubicBezTo>
                <a:cubicBezTo>
                  <a:pt x="8190" y="20897"/>
                  <a:pt x="8057" y="20897"/>
                  <a:pt x="8008" y="20846"/>
                </a:cubicBezTo>
                <a:cubicBezTo>
                  <a:pt x="8008" y="20949"/>
                  <a:pt x="8173" y="20914"/>
                  <a:pt x="8239" y="20914"/>
                </a:cubicBezTo>
                <a:cubicBezTo>
                  <a:pt x="8239" y="20914"/>
                  <a:pt x="8239" y="20949"/>
                  <a:pt x="8239" y="20949"/>
                </a:cubicBezTo>
                <a:cubicBezTo>
                  <a:pt x="8339" y="20949"/>
                  <a:pt x="8405" y="20897"/>
                  <a:pt x="8504" y="20897"/>
                </a:cubicBezTo>
                <a:cubicBezTo>
                  <a:pt x="8637" y="20914"/>
                  <a:pt x="8669" y="20983"/>
                  <a:pt x="8852" y="21000"/>
                </a:cubicBezTo>
                <a:cubicBezTo>
                  <a:pt x="8801" y="20930"/>
                  <a:pt x="9033" y="21017"/>
                  <a:pt x="9115" y="21000"/>
                </a:cubicBezTo>
                <a:cubicBezTo>
                  <a:pt x="8983" y="20983"/>
                  <a:pt x="9049" y="20965"/>
                  <a:pt x="9166" y="20983"/>
                </a:cubicBezTo>
                <a:cubicBezTo>
                  <a:pt x="9281" y="20983"/>
                  <a:pt x="9414" y="21000"/>
                  <a:pt x="9414" y="21050"/>
                </a:cubicBezTo>
                <a:cubicBezTo>
                  <a:pt x="9331" y="21034"/>
                  <a:pt x="9314" y="21086"/>
                  <a:pt x="9265" y="21086"/>
                </a:cubicBezTo>
                <a:cubicBezTo>
                  <a:pt x="9414" y="21086"/>
                  <a:pt x="9331" y="21103"/>
                  <a:pt x="9364" y="21171"/>
                </a:cubicBezTo>
                <a:cubicBezTo>
                  <a:pt x="9480" y="21154"/>
                  <a:pt x="9496" y="21205"/>
                  <a:pt x="9562" y="21205"/>
                </a:cubicBezTo>
                <a:cubicBezTo>
                  <a:pt x="9545" y="21154"/>
                  <a:pt x="9447" y="21154"/>
                  <a:pt x="9414" y="21119"/>
                </a:cubicBezTo>
                <a:cubicBezTo>
                  <a:pt x="9447" y="21119"/>
                  <a:pt x="9463" y="21119"/>
                  <a:pt x="9496" y="21103"/>
                </a:cubicBezTo>
                <a:cubicBezTo>
                  <a:pt x="9562" y="21119"/>
                  <a:pt x="9596" y="21205"/>
                  <a:pt x="9645" y="21136"/>
                </a:cubicBezTo>
                <a:cubicBezTo>
                  <a:pt x="9645" y="21154"/>
                  <a:pt x="9645" y="21188"/>
                  <a:pt x="9661" y="21188"/>
                </a:cubicBezTo>
                <a:cubicBezTo>
                  <a:pt x="9447" y="21188"/>
                  <a:pt x="9314" y="21205"/>
                  <a:pt x="9166" y="21188"/>
                </a:cubicBezTo>
                <a:cubicBezTo>
                  <a:pt x="9033" y="21171"/>
                  <a:pt x="8884" y="21136"/>
                  <a:pt x="8702" y="21086"/>
                </a:cubicBezTo>
                <a:cubicBezTo>
                  <a:pt x="8587" y="21086"/>
                  <a:pt x="8471" y="21050"/>
                  <a:pt x="8339" y="21034"/>
                </a:cubicBezTo>
                <a:cubicBezTo>
                  <a:pt x="8223" y="21000"/>
                  <a:pt x="8090" y="20983"/>
                  <a:pt x="7975" y="21000"/>
                </a:cubicBezTo>
                <a:cubicBezTo>
                  <a:pt x="7975" y="20965"/>
                  <a:pt x="7893" y="20965"/>
                  <a:pt x="7909" y="20930"/>
                </a:cubicBezTo>
                <a:cubicBezTo>
                  <a:pt x="7579" y="20897"/>
                  <a:pt x="7280" y="20657"/>
                  <a:pt x="6999" y="20691"/>
                </a:cubicBezTo>
                <a:cubicBezTo>
                  <a:pt x="7066" y="20725"/>
                  <a:pt x="7181" y="20743"/>
                  <a:pt x="7164" y="20777"/>
                </a:cubicBezTo>
                <a:cubicBezTo>
                  <a:pt x="7082" y="20760"/>
                  <a:pt x="6718" y="20675"/>
                  <a:pt x="6835" y="20606"/>
                </a:cubicBezTo>
                <a:cubicBezTo>
                  <a:pt x="6768" y="20589"/>
                  <a:pt x="6718" y="20589"/>
                  <a:pt x="6635" y="20554"/>
                </a:cubicBezTo>
                <a:cubicBezTo>
                  <a:pt x="6586" y="20606"/>
                  <a:pt x="6768" y="20606"/>
                  <a:pt x="6751" y="20639"/>
                </a:cubicBezTo>
                <a:cubicBezTo>
                  <a:pt x="6635" y="20606"/>
                  <a:pt x="6371" y="20537"/>
                  <a:pt x="6322" y="20435"/>
                </a:cubicBezTo>
                <a:cubicBezTo>
                  <a:pt x="6091" y="20349"/>
                  <a:pt x="5908" y="20263"/>
                  <a:pt x="5743" y="20177"/>
                </a:cubicBezTo>
                <a:cubicBezTo>
                  <a:pt x="5578" y="20092"/>
                  <a:pt x="5428" y="20006"/>
                  <a:pt x="5313" y="19886"/>
                </a:cubicBezTo>
                <a:cubicBezTo>
                  <a:pt x="5264" y="19938"/>
                  <a:pt x="5280" y="19835"/>
                  <a:pt x="5230" y="19818"/>
                </a:cubicBezTo>
                <a:cubicBezTo>
                  <a:pt x="5164" y="19801"/>
                  <a:pt x="5214" y="19886"/>
                  <a:pt x="5180" y="19869"/>
                </a:cubicBezTo>
                <a:cubicBezTo>
                  <a:pt x="5164" y="19852"/>
                  <a:pt x="5147" y="19869"/>
                  <a:pt x="5131" y="19852"/>
                </a:cubicBezTo>
                <a:cubicBezTo>
                  <a:pt x="5033" y="19818"/>
                  <a:pt x="5065" y="19766"/>
                  <a:pt x="5015" y="19731"/>
                </a:cubicBezTo>
                <a:cubicBezTo>
                  <a:pt x="4966" y="19749"/>
                  <a:pt x="4866" y="19664"/>
                  <a:pt x="4784" y="19612"/>
                </a:cubicBezTo>
                <a:cubicBezTo>
                  <a:pt x="4818" y="19510"/>
                  <a:pt x="4618" y="19475"/>
                  <a:pt x="4536" y="19406"/>
                </a:cubicBezTo>
                <a:cubicBezTo>
                  <a:pt x="4354" y="19286"/>
                  <a:pt x="4172" y="19115"/>
                  <a:pt x="3991" y="18961"/>
                </a:cubicBezTo>
                <a:cubicBezTo>
                  <a:pt x="3808" y="18807"/>
                  <a:pt x="3626" y="18670"/>
                  <a:pt x="3511" y="18551"/>
                </a:cubicBezTo>
                <a:cubicBezTo>
                  <a:pt x="3692" y="18755"/>
                  <a:pt x="3792" y="18772"/>
                  <a:pt x="3924" y="18961"/>
                </a:cubicBezTo>
                <a:cubicBezTo>
                  <a:pt x="4074" y="19030"/>
                  <a:pt x="4206" y="19150"/>
                  <a:pt x="4337" y="19269"/>
                </a:cubicBezTo>
                <a:cubicBezTo>
                  <a:pt x="4486" y="19389"/>
                  <a:pt x="4635" y="19493"/>
                  <a:pt x="4784" y="19577"/>
                </a:cubicBezTo>
                <a:cubicBezTo>
                  <a:pt x="4767" y="19612"/>
                  <a:pt x="4800" y="19647"/>
                  <a:pt x="4800" y="19664"/>
                </a:cubicBezTo>
                <a:cubicBezTo>
                  <a:pt x="4767" y="19664"/>
                  <a:pt x="4701" y="19630"/>
                  <a:pt x="4668" y="19630"/>
                </a:cubicBezTo>
                <a:cubicBezTo>
                  <a:pt x="4735" y="19715"/>
                  <a:pt x="5015" y="19784"/>
                  <a:pt x="5131" y="19955"/>
                </a:cubicBezTo>
                <a:cubicBezTo>
                  <a:pt x="5164" y="19920"/>
                  <a:pt x="5230" y="19988"/>
                  <a:pt x="5280" y="20024"/>
                </a:cubicBezTo>
                <a:cubicBezTo>
                  <a:pt x="5395" y="19972"/>
                  <a:pt x="5759" y="20161"/>
                  <a:pt x="5875" y="20245"/>
                </a:cubicBezTo>
                <a:cubicBezTo>
                  <a:pt x="5858" y="20263"/>
                  <a:pt x="5660" y="20144"/>
                  <a:pt x="5726" y="20211"/>
                </a:cubicBezTo>
                <a:cubicBezTo>
                  <a:pt x="5793" y="20245"/>
                  <a:pt x="5875" y="20281"/>
                  <a:pt x="5858" y="20315"/>
                </a:cubicBezTo>
                <a:cubicBezTo>
                  <a:pt x="5809" y="20298"/>
                  <a:pt x="5726" y="20228"/>
                  <a:pt x="5710" y="20263"/>
                </a:cubicBezTo>
                <a:cubicBezTo>
                  <a:pt x="5777" y="20315"/>
                  <a:pt x="5941" y="20366"/>
                  <a:pt x="5875" y="20435"/>
                </a:cubicBezTo>
                <a:cubicBezTo>
                  <a:pt x="5974" y="20485"/>
                  <a:pt x="5858" y="20366"/>
                  <a:pt x="5974" y="20417"/>
                </a:cubicBezTo>
                <a:cubicBezTo>
                  <a:pt x="5974" y="20435"/>
                  <a:pt x="5992" y="20435"/>
                  <a:pt x="6024" y="20452"/>
                </a:cubicBezTo>
                <a:cubicBezTo>
                  <a:pt x="6024" y="20520"/>
                  <a:pt x="5958" y="20503"/>
                  <a:pt x="5908" y="20503"/>
                </a:cubicBezTo>
                <a:cubicBezTo>
                  <a:pt x="6007" y="20589"/>
                  <a:pt x="6024" y="20537"/>
                  <a:pt x="6040" y="20520"/>
                </a:cubicBezTo>
                <a:cubicBezTo>
                  <a:pt x="6107" y="20589"/>
                  <a:pt x="5958" y="20537"/>
                  <a:pt x="6007" y="20606"/>
                </a:cubicBezTo>
                <a:cubicBezTo>
                  <a:pt x="6107" y="20675"/>
                  <a:pt x="6222" y="20725"/>
                  <a:pt x="6272" y="20743"/>
                </a:cubicBezTo>
                <a:cubicBezTo>
                  <a:pt x="6239" y="20725"/>
                  <a:pt x="6239" y="20708"/>
                  <a:pt x="6239" y="20691"/>
                </a:cubicBezTo>
                <a:cubicBezTo>
                  <a:pt x="6288" y="20708"/>
                  <a:pt x="6354" y="20691"/>
                  <a:pt x="6371" y="20743"/>
                </a:cubicBezTo>
                <a:cubicBezTo>
                  <a:pt x="6338" y="20725"/>
                  <a:pt x="6306" y="20708"/>
                  <a:pt x="6288" y="20725"/>
                </a:cubicBezTo>
                <a:cubicBezTo>
                  <a:pt x="6420" y="20812"/>
                  <a:pt x="6652" y="20863"/>
                  <a:pt x="6718" y="20965"/>
                </a:cubicBezTo>
                <a:cubicBezTo>
                  <a:pt x="6784" y="20965"/>
                  <a:pt x="6685" y="20914"/>
                  <a:pt x="6768" y="20914"/>
                </a:cubicBezTo>
                <a:cubicBezTo>
                  <a:pt x="6916" y="20949"/>
                  <a:pt x="6883" y="21017"/>
                  <a:pt x="6983" y="21050"/>
                </a:cubicBezTo>
                <a:cubicBezTo>
                  <a:pt x="6999" y="21034"/>
                  <a:pt x="6966" y="20965"/>
                  <a:pt x="7032" y="20983"/>
                </a:cubicBezTo>
                <a:cubicBezTo>
                  <a:pt x="7115" y="21017"/>
                  <a:pt x="7280" y="21034"/>
                  <a:pt x="7247" y="21086"/>
                </a:cubicBezTo>
                <a:cubicBezTo>
                  <a:pt x="7214" y="21086"/>
                  <a:pt x="7050" y="21050"/>
                  <a:pt x="7115" y="21086"/>
                </a:cubicBezTo>
                <a:cubicBezTo>
                  <a:pt x="7265" y="21103"/>
                  <a:pt x="7364" y="21154"/>
                  <a:pt x="7446" y="21119"/>
                </a:cubicBezTo>
                <a:cubicBezTo>
                  <a:pt x="7545" y="21171"/>
                  <a:pt x="7413" y="21188"/>
                  <a:pt x="7512" y="21222"/>
                </a:cubicBezTo>
                <a:cubicBezTo>
                  <a:pt x="7545" y="21222"/>
                  <a:pt x="7528" y="21171"/>
                  <a:pt x="7579" y="21171"/>
                </a:cubicBezTo>
                <a:cubicBezTo>
                  <a:pt x="7611" y="21205"/>
                  <a:pt x="7875" y="21343"/>
                  <a:pt x="7760" y="21240"/>
                </a:cubicBezTo>
                <a:cubicBezTo>
                  <a:pt x="7875" y="21273"/>
                  <a:pt x="7893" y="21290"/>
                  <a:pt x="8041" y="21325"/>
                </a:cubicBezTo>
                <a:cubicBezTo>
                  <a:pt x="8041" y="21308"/>
                  <a:pt x="8041" y="21273"/>
                  <a:pt x="8074" y="21273"/>
                </a:cubicBezTo>
                <a:cubicBezTo>
                  <a:pt x="8289" y="21343"/>
                  <a:pt x="8504" y="21376"/>
                  <a:pt x="8702" y="21394"/>
                </a:cubicBezTo>
                <a:cubicBezTo>
                  <a:pt x="8901" y="21411"/>
                  <a:pt x="9099" y="21444"/>
                  <a:pt x="9298" y="21480"/>
                </a:cubicBezTo>
                <a:cubicBezTo>
                  <a:pt x="9314" y="21462"/>
                  <a:pt x="9265" y="21444"/>
                  <a:pt x="9298" y="21427"/>
                </a:cubicBezTo>
                <a:cubicBezTo>
                  <a:pt x="9447" y="21462"/>
                  <a:pt x="9562" y="21480"/>
                  <a:pt x="9678" y="21427"/>
                </a:cubicBezTo>
                <a:cubicBezTo>
                  <a:pt x="9678" y="21444"/>
                  <a:pt x="9661" y="21462"/>
                  <a:pt x="9645" y="21462"/>
                </a:cubicBezTo>
                <a:cubicBezTo>
                  <a:pt x="9760" y="21444"/>
                  <a:pt x="9894" y="21480"/>
                  <a:pt x="9992" y="21514"/>
                </a:cubicBezTo>
                <a:cubicBezTo>
                  <a:pt x="9910" y="21565"/>
                  <a:pt x="9777" y="21514"/>
                  <a:pt x="9744" y="21600"/>
                </a:cubicBezTo>
                <a:cubicBezTo>
                  <a:pt x="9926" y="21600"/>
                  <a:pt x="10008" y="21480"/>
                  <a:pt x="10224" y="21514"/>
                </a:cubicBezTo>
                <a:cubicBezTo>
                  <a:pt x="10257" y="21480"/>
                  <a:pt x="10157" y="21462"/>
                  <a:pt x="10224" y="21462"/>
                </a:cubicBezTo>
                <a:cubicBezTo>
                  <a:pt x="10306" y="21480"/>
                  <a:pt x="10323" y="21480"/>
                  <a:pt x="10389" y="21444"/>
                </a:cubicBezTo>
                <a:cubicBezTo>
                  <a:pt x="10389" y="21497"/>
                  <a:pt x="10472" y="21497"/>
                  <a:pt x="10522" y="21514"/>
                </a:cubicBezTo>
                <a:cubicBezTo>
                  <a:pt x="10737" y="21444"/>
                  <a:pt x="10951" y="21530"/>
                  <a:pt x="11133" y="21427"/>
                </a:cubicBezTo>
                <a:cubicBezTo>
                  <a:pt x="11232" y="21427"/>
                  <a:pt x="11364" y="21427"/>
                  <a:pt x="11480" y="21427"/>
                </a:cubicBezTo>
                <a:cubicBezTo>
                  <a:pt x="11597" y="21411"/>
                  <a:pt x="11728" y="21394"/>
                  <a:pt x="11860" y="21376"/>
                </a:cubicBezTo>
                <a:cubicBezTo>
                  <a:pt x="12108" y="21325"/>
                  <a:pt x="12340" y="21273"/>
                  <a:pt x="12506" y="21205"/>
                </a:cubicBezTo>
                <a:cubicBezTo>
                  <a:pt x="12539" y="21240"/>
                  <a:pt x="12655" y="21188"/>
                  <a:pt x="12655" y="21240"/>
                </a:cubicBezTo>
                <a:cubicBezTo>
                  <a:pt x="12787" y="21154"/>
                  <a:pt x="12903" y="21205"/>
                  <a:pt x="12985" y="21119"/>
                </a:cubicBezTo>
                <a:cubicBezTo>
                  <a:pt x="12952" y="21119"/>
                  <a:pt x="12919" y="21136"/>
                  <a:pt x="12919" y="21103"/>
                </a:cubicBezTo>
                <a:cubicBezTo>
                  <a:pt x="12985" y="21068"/>
                  <a:pt x="12985" y="21068"/>
                  <a:pt x="13101" y="21034"/>
                </a:cubicBezTo>
                <a:cubicBezTo>
                  <a:pt x="13117" y="21050"/>
                  <a:pt x="13117" y="21086"/>
                  <a:pt x="13167" y="21068"/>
                </a:cubicBezTo>
                <a:cubicBezTo>
                  <a:pt x="13217" y="20949"/>
                  <a:pt x="13464" y="20983"/>
                  <a:pt x="13580" y="20965"/>
                </a:cubicBezTo>
                <a:cubicBezTo>
                  <a:pt x="13580" y="20930"/>
                  <a:pt x="13530" y="20949"/>
                  <a:pt x="13514" y="20930"/>
                </a:cubicBezTo>
                <a:cubicBezTo>
                  <a:pt x="13613" y="20897"/>
                  <a:pt x="13795" y="20812"/>
                  <a:pt x="13844" y="20879"/>
                </a:cubicBezTo>
                <a:cubicBezTo>
                  <a:pt x="13778" y="20914"/>
                  <a:pt x="13728" y="20863"/>
                  <a:pt x="13713" y="20914"/>
                </a:cubicBezTo>
                <a:cubicBezTo>
                  <a:pt x="13745" y="20897"/>
                  <a:pt x="13745" y="20930"/>
                  <a:pt x="13778" y="20930"/>
                </a:cubicBezTo>
                <a:cubicBezTo>
                  <a:pt x="14026" y="20743"/>
                  <a:pt x="14407" y="20622"/>
                  <a:pt x="14589" y="20571"/>
                </a:cubicBezTo>
                <a:cubicBezTo>
                  <a:pt x="14655" y="20537"/>
                  <a:pt x="14672" y="20485"/>
                  <a:pt x="14688" y="20469"/>
                </a:cubicBezTo>
                <a:cubicBezTo>
                  <a:pt x="14771" y="20435"/>
                  <a:pt x="14854" y="20469"/>
                  <a:pt x="14969" y="20383"/>
                </a:cubicBezTo>
                <a:cubicBezTo>
                  <a:pt x="14953" y="20399"/>
                  <a:pt x="15003" y="20366"/>
                  <a:pt x="15069" y="20331"/>
                </a:cubicBezTo>
                <a:cubicBezTo>
                  <a:pt x="15085" y="20315"/>
                  <a:pt x="15333" y="20161"/>
                  <a:pt x="15416" y="20177"/>
                </a:cubicBezTo>
                <a:cubicBezTo>
                  <a:pt x="15449" y="20211"/>
                  <a:pt x="15234" y="20298"/>
                  <a:pt x="15316" y="20281"/>
                </a:cubicBezTo>
                <a:cubicBezTo>
                  <a:pt x="15399" y="20228"/>
                  <a:pt x="15416" y="20195"/>
                  <a:pt x="15515" y="20177"/>
                </a:cubicBezTo>
                <a:cubicBezTo>
                  <a:pt x="15482" y="20144"/>
                  <a:pt x="15515" y="20125"/>
                  <a:pt x="15548" y="20092"/>
                </a:cubicBezTo>
                <a:cubicBezTo>
                  <a:pt x="15581" y="20074"/>
                  <a:pt x="15630" y="20057"/>
                  <a:pt x="15663" y="20057"/>
                </a:cubicBezTo>
                <a:cubicBezTo>
                  <a:pt x="15597" y="20125"/>
                  <a:pt x="15499" y="20177"/>
                  <a:pt x="15482" y="20245"/>
                </a:cubicBezTo>
                <a:cubicBezTo>
                  <a:pt x="15630" y="20161"/>
                  <a:pt x="15845" y="19920"/>
                  <a:pt x="15895" y="20040"/>
                </a:cubicBezTo>
                <a:cubicBezTo>
                  <a:pt x="15895" y="20024"/>
                  <a:pt x="15928" y="20006"/>
                  <a:pt x="15944" y="20006"/>
                </a:cubicBezTo>
                <a:cubicBezTo>
                  <a:pt x="15862" y="20092"/>
                  <a:pt x="15928" y="20092"/>
                  <a:pt x="15862" y="20177"/>
                </a:cubicBezTo>
                <a:cubicBezTo>
                  <a:pt x="15977" y="20024"/>
                  <a:pt x="16127" y="19955"/>
                  <a:pt x="16259" y="19886"/>
                </a:cubicBezTo>
                <a:cubicBezTo>
                  <a:pt x="16391" y="19801"/>
                  <a:pt x="16540" y="19731"/>
                  <a:pt x="16606" y="19560"/>
                </a:cubicBezTo>
                <a:cubicBezTo>
                  <a:pt x="16623" y="19577"/>
                  <a:pt x="16606" y="19612"/>
                  <a:pt x="16623" y="19630"/>
                </a:cubicBezTo>
                <a:cubicBezTo>
                  <a:pt x="16689" y="19577"/>
                  <a:pt x="16656" y="19544"/>
                  <a:pt x="16755" y="19493"/>
                </a:cubicBezTo>
                <a:cubicBezTo>
                  <a:pt x="16772" y="19510"/>
                  <a:pt x="16805" y="19493"/>
                  <a:pt x="16805" y="19527"/>
                </a:cubicBezTo>
                <a:cubicBezTo>
                  <a:pt x="16854" y="19475"/>
                  <a:pt x="16920" y="19423"/>
                  <a:pt x="16937" y="19389"/>
                </a:cubicBezTo>
                <a:cubicBezTo>
                  <a:pt x="16838" y="19475"/>
                  <a:pt x="16788" y="19475"/>
                  <a:pt x="16739" y="19458"/>
                </a:cubicBezTo>
                <a:cubicBezTo>
                  <a:pt x="16904" y="19356"/>
                  <a:pt x="16920" y="19252"/>
                  <a:pt x="17102" y="19201"/>
                </a:cubicBezTo>
                <a:cubicBezTo>
                  <a:pt x="17003" y="19252"/>
                  <a:pt x="17069" y="19286"/>
                  <a:pt x="16970" y="19337"/>
                </a:cubicBezTo>
                <a:cubicBezTo>
                  <a:pt x="17020" y="19356"/>
                  <a:pt x="17036" y="19406"/>
                  <a:pt x="17102" y="19337"/>
                </a:cubicBezTo>
                <a:cubicBezTo>
                  <a:pt x="17086" y="19321"/>
                  <a:pt x="17069" y="19304"/>
                  <a:pt x="17086" y="19269"/>
                </a:cubicBezTo>
                <a:cubicBezTo>
                  <a:pt x="17102" y="19337"/>
                  <a:pt x="17416" y="19133"/>
                  <a:pt x="17532" y="19013"/>
                </a:cubicBezTo>
                <a:cubicBezTo>
                  <a:pt x="17516" y="18943"/>
                  <a:pt x="17450" y="19030"/>
                  <a:pt x="17433" y="18979"/>
                </a:cubicBezTo>
                <a:cubicBezTo>
                  <a:pt x="17466" y="18961"/>
                  <a:pt x="17516" y="18926"/>
                  <a:pt x="17565" y="18876"/>
                </a:cubicBezTo>
                <a:cubicBezTo>
                  <a:pt x="17549" y="18943"/>
                  <a:pt x="17549" y="18926"/>
                  <a:pt x="17598" y="18961"/>
                </a:cubicBezTo>
                <a:cubicBezTo>
                  <a:pt x="17664" y="18909"/>
                  <a:pt x="17598" y="18893"/>
                  <a:pt x="17648" y="18859"/>
                </a:cubicBezTo>
                <a:cubicBezTo>
                  <a:pt x="17681" y="18909"/>
                  <a:pt x="17780" y="18772"/>
                  <a:pt x="17813" y="18789"/>
                </a:cubicBezTo>
                <a:cubicBezTo>
                  <a:pt x="17863" y="18670"/>
                  <a:pt x="17929" y="18670"/>
                  <a:pt x="17929" y="18722"/>
                </a:cubicBezTo>
                <a:cubicBezTo>
                  <a:pt x="17979" y="18618"/>
                  <a:pt x="18012" y="18601"/>
                  <a:pt x="18045" y="18516"/>
                </a:cubicBezTo>
                <a:cubicBezTo>
                  <a:pt x="18094" y="18499"/>
                  <a:pt x="18061" y="18533"/>
                  <a:pt x="18078" y="18551"/>
                </a:cubicBezTo>
                <a:cubicBezTo>
                  <a:pt x="18160" y="18447"/>
                  <a:pt x="18144" y="18464"/>
                  <a:pt x="18227" y="18431"/>
                </a:cubicBezTo>
                <a:cubicBezTo>
                  <a:pt x="18243" y="18396"/>
                  <a:pt x="18243" y="18345"/>
                  <a:pt x="18260" y="18310"/>
                </a:cubicBezTo>
                <a:cubicBezTo>
                  <a:pt x="18309" y="18293"/>
                  <a:pt x="18342" y="18225"/>
                  <a:pt x="18309" y="18328"/>
                </a:cubicBezTo>
                <a:cubicBezTo>
                  <a:pt x="18541" y="18121"/>
                  <a:pt x="18475" y="17933"/>
                  <a:pt x="18607" y="17830"/>
                </a:cubicBezTo>
                <a:cubicBezTo>
                  <a:pt x="18541" y="17745"/>
                  <a:pt x="18656" y="17676"/>
                  <a:pt x="18756" y="17626"/>
                </a:cubicBezTo>
                <a:cubicBezTo>
                  <a:pt x="18756" y="17574"/>
                  <a:pt x="18673" y="17642"/>
                  <a:pt x="18706" y="17591"/>
                </a:cubicBezTo>
                <a:cubicBezTo>
                  <a:pt x="18772" y="17557"/>
                  <a:pt x="18822" y="17505"/>
                  <a:pt x="18871" y="17403"/>
                </a:cubicBezTo>
                <a:cubicBezTo>
                  <a:pt x="18921" y="17420"/>
                  <a:pt x="18888" y="17470"/>
                  <a:pt x="18888" y="17487"/>
                </a:cubicBezTo>
                <a:cubicBezTo>
                  <a:pt x="18904" y="17420"/>
                  <a:pt x="18987" y="17369"/>
                  <a:pt x="18971" y="17351"/>
                </a:cubicBezTo>
                <a:cubicBezTo>
                  <a:pt x="18938" y="17386"/>
                  <a:pt x="18921" y="17386"/>
                  <a:pt x="18888" y="17386"/>
                </a:cubicBezTo>
                <a:cubicBezTo>
                  <a:pt x="18921" y="17333"/>
                  <a:pt x="18921" y="17299"/>
                  <a:pt x="18971" y="17249"/>
                </a:cubicBezTo>
                <a:lnTo>
                  <a:pt x="19004" y="17283"/>
                </a:lnTo>
                <a:cubicBezTo>
                  <a:pt x="19086" y="17043"/>
                  <a:pt x="19334" y="16819"/>
                  <a:pt x="19334" y="16700"/>
                </a:cubicBezTo>
                <a:cubicBezTo>
                  <a:pt x="19367" y="16615"/>
                  <a:pt x="19401" y="16665"/>
                  <a:pt x="19434" y="16632"/>
                </a:cubicBezTo>
                <a:cubicBezTo>
                  <a:pt x="19417" y="16615"/>
                  <a:pt x="19401" y="16632"/>
                  <a:pt x="19384" y="16632"/>
                </a:cubicBezTo>
                <a:cubicBezTo>
                  <a:pt x="19401" y="16564"/>
                  <a:pt x="19649" y="16341"/>
                  <a:pt x="19500" y="16443"/>
                </a:cubicBezTo>
                <a:cubicBezTo>
                  <a:pt x="19566" y="16341"/>
                  <a:pt x="19632" y="16324"/>
                  <a:pt x="19649" y="16238"/>
                </a:cubicBezTo>
                <a:cubicBezTo>
                  <a:pt x="19615" y="16289"/>
                  <a:pt x="19582" y="16272"/>
                  <a:pt x="19615" y="16220"/>
                </a:cubicBezTo>
                <a:cubicBezTo>
                  <a:pt x="19615" y="16272"/>
                  <a:pt x="19649" y="16255"/>
                  <a:pt x="19682" y="16187"/>
                </a:cubicBezTo>
                <a:cubicBezTo>
                  <a:pt x="19682" y="16152"/>
                  <a:pt x="19698" y="16101"/>
                  <a:pt x="19715" y="16049"/>
                </a:cubicBezTo>
                <a:cubicBezTo>
                  <a:pt x="19715" y="16135"/>
                  <a:pt x="19797" y="15947"/>
                  <a:pt x="19814" y="15913"/>
                </a:cubicBezTo>
                <a:cubicBezTo>
                  <a:pt x="19797" y="15930"/>
                  <a:pt x="19781" y="15963"/>
                  <a:pt x="19781" y="15947"/>
                </a:cubicBezTo>
                <a:cubicBezTo>
                  <a:pt x="19797" y="15894"/>
                  <a:pt x="19847" y="15758"/>
                  <a:pt x="19897" y="15723"/>
                </a:cubicBezTo>
                <a:cubicBezTo>
                  <a:pt x="19913" y="15741"/>
                  <a:pt x="19847" y="15827"/>
                  <a:pt x="19863" y="15827"/>
                </a:cubicBezTo>
                <a:cubicBezTo>
                  <a:pt x="19930" y="15758"/>
                  <a:pt x="19913" y="15706"/>
                  <a:pt x="19946" y="15621"/>
                </a:cubicBezTo>
                <a:cubicBezTo>
                  <a:pt x="20045" y="15621"/>
                  <a:pt x="20012" y="15347"/>
                  <a:pt x="20111" y="15363"/>
                </a:cubicBezTo>
                <a:cubicBezTo>
                  <a:pt x="20045" y="15450"/>
                  <a:pt x="20029" y="15553"/>
                  <a:pt x="20012" y="15638"/>
                </a:cubicBezTo>
                <a:cubicBezTo>
                  <a:pt x="19996" y="15723"/>
                  <a:pt x="19979" y="15792"/>
                  <a:pt x="19897" y="15827"/>
                </a:cubicBezTo>
                <a:cubicBezTo>
                  <a:pt x="19963" y="15877"/>
                  <a:pt x="19880" y="15930"/>
                  <a:pt x="19830" y="16049"/>
                </a:cubicBezTo>
                <a:cubicBezTo>
                  <a:pt x="19880" y="16049"/>
                  <a:pt x="19830" y="16101"/>
                  <a:pt x="19847" y="16118"/>
                </a:cubicBezTo>
                <a:cubicBezTo>
                  <a:pt x="19930" y="16014"/>
                  <a:pt x="19880" y="16033"/>
                  <a:pt x="19880" y="15998"/>
                </a:cubicBezTo>
                <a:cubicBezTo>
                  <a:pt x="19913" y="15980"/>
                  <a:pt x="19930" y="15913"/>
                  <a:pt x="19963" y="15947"/>
                </a:cubicBezTo>
                <a:cubicBezTo>
                  <a:pt x="19946" y="15980"/>
                  <a:pt x="19913" y="16014"/>
                  <a:pt x="19930" y="16033"/>
                </a:cubicBezTo>
                <a:cubicBezTo>
                  <a:pt x="19979" y="15930"/>
                  <a:pt x="20029" y="15877"/>
                  <a:pt x="20062" y="15877"/>
                </a:cubicBezTo>
                <a:cubicBezTo>
                  <a:pt x="20078" y="15809"/>
                  <a:pt x="20111" y="15758"/>
                  <a:pt x="20161" y="15673"/>
                </a:cubicBezTo>
                <a:cubicBezTo>
                  <a:pt x="20194" y="15604"/>
                  <a:pt x="20244" y="15501"/>
                  <a:pt x="20310" y="15363"/>
                </a:cubicBezTo>
                <a:cubicBezTo>
                  <a:pt x="20310" y="15312"/>
                  <a:pt x="20260" y="15382"/>
                  <a:pt x="20277" y="15296"/>
                </a:cubicBezTo>
                <a:cubicBezTo>
                  <a:pt x="20492" y="14987"/>
                  <a:pt x="20525" y="14628"/>
                  <a:pt x="20641" y="14370"/>
                </a:cubicBezTo>
                <a:cubicBezTo>
                  <a:pt x="20624" y="14302"/>
                  <a:pt x="20541" y="14388"/>
                  <a:pt x="20591" y="14267"/>
                </a:cubicBezTo>
                <a:cubicBezTo>
                  <a:pt x="20641" y="14217"/>
                  <a:pt x="20657" y="14234"/>
                  <a:pt x="20674" y="14267"/>
                </a:cubicBezTo>
                <a:cubicBezTo>
                  <a:pt x="20707" y="14010"/>
                  <a:pt x="20839" y="13873"/>
                  <a:pt x="20922" y="13600"/>
                </a:cubicBezTo>
                <a:cubicBezTo>
                  <a:pt x="20839" y="13463"/>
                  <a:pt x="21037" y="13103"/>
                  <a:pt x="20988" y="12914"/>
                </a:cubicBezTo>
                <a:cubicBezTo>
                  <a:pt x="20971" y="13051"/>
                  <a:pt x="20938" y="13205"/>
                  <a:pt x="20872" y="13258"/>
                </a:cubicBezTo>
                <a:cubicBezTo>
                  <a:pt x="20855" y="13138"/>
                  <a:pt x="20905" y="12828"/>
                  <a:pt x="20988" y="12880"/>
                </a:cubicBezTo>
                <a:cubicBezTo>
                  <a:pt x="20971" y="12726"/>
                  <a:pt x="21103" y="12606"/>
                  <a:pt x="21037" y="12537"/>
                </a:cubicBezTo>
                <a:cubicBezTo>
                  <a:pt x="21137" y="12521"/>
                  <a:pt x="21186" y="12213"/>
                  <a:pt x="21186" y="12024"/>
                </a:cubicBezTo>
                <a:cubicBezTo>
                  <a:pt x="21186" y="12059"/>
                  <a:pt x="21203" y="11990"/>
                  <a:pt x="21219" y="11920"/>
                </a:cubicBezTo>
                <a:cubicBezTo>
                  <a:pt x="21236" y="11732"/>
                  <a:pt x="21269" y="11528"/>
                  <a:pt x="21285" y="11322"/>
                </a:cubicBezTo>
                <a:cubicBezTo>
                  <a:pt x="21285" y="11168"/>
                  <a:pt x="21285" y="10996"/>
                  <a:pt x="21285" y="10859"/>
                </a:cubicBezTo>
                <a:cubicBezTo>
                  <a:pt x="21302" y="10859"/>
                  <a:pt x="21318" y="10859"/>
                  <a:pt x="21335" y="10859"/>
                </a:cubicBezTo>
                <a:cubicBezTo>
                  <a:pt x="21318" y="10688"/>
                  <a:pt x="21318" y="10517"/>
                  <a:pt x="21302" y="10345"/>
                </a:cubicBezTo>
                <a:cubicBezTo>
                  <a:pt x="21302" y="10345"/>
                  <a:pt x="21302" y="10345"/>
                  <a:pt x="21318" y="10345"/>
                </a:cubicBezTo>
                <a:cubicBezTo>
                  <a:pt x="21302" y="10259"/>
                  <a:pt x="21302" y="10225"/>
                  <a:pt x="21285" y="10156"/>
                </a:cubicBezTo>
                <a:cubicBezTo>
                  <a:pt x="21285" y="10105"/>
                  <a:pt x="21269" y="10037"/>
                  <a:pt x="21269" y="9986"/>
                </a:cubicBezTo>
                <a:cubicBezTo>
                  <a:pt x="21302" y="9917"/>
                  <a:pt x="21318" y="9780"/>
                  <a:pt x="21318" y="9712"/>
                </a:cubicBezTo>
                <a:cubicBezTo>
                  <a:pt x="21318" y="9762"/>
                  <a:pt x="21352" y="9745"/>
                  <a:pt x="21352" y="9815"/>
                </a:cubicBezTo>
                <a:cubicBezTo>
                  <a:pt x="21335" y="9934"/>
                  <a:pt x="21335" y="10088"/>
                  <a:pt x="21385" y="10173"/>
                </a:cubicBezTo>
                <a:cubicBezTo>
                  <a:pt x="21368" y="10225"/>
                  <a:pt x="21368" y="10225"/>
                  <a:pt x="21335" y="10209"/>
                </a:cubicBezTo>
                <a:cubicBezTo>
                  <a:pt x="21368" y="10534"/>
                  <a:pt x="21318" y="10790"/>
                  <a:pt x="21385" y="11082"/>
                </a:cubicBezTo>
                <a:cubicBezTo>
                  <a:pt x="21335" y="11014"/>
                  <a:pt x="21335" y="11356"/>
                  <a:pt x="21385" y="11287"/>
                </a:cubicBezTo>
                <a:cubicBezTo>
                  <a:pt x="21352" y="11476"/>
                  <a:pt x="21302" y="11716"/>
                  <a:pt x="21285" y="11955"/>
                </a:cubicBezTo>
                <a:cubicBezTo>
                  <a:pt x="21269" y="12075"/>
                  <a:pt x="21269" y="12195"/>
                  <a:pt x="21269" y="12315"/>
                </a:cubicBezTo>
                <a:cubicBezTo>
                  <a:pt x="21269" y="12367"/>
                  <a:pt x="21269" y="12417"/>
                  <a:pt x="21269" y="12487"/>
                </a:cubicBezTo>
                <a:cubicBezTo>
                  <a:pt x="21269" y="12537"/>
                  <a:pt x="21269" y="12589"/>
                  <a:pt x="21269" y="12624"/>
                </a:cubicBezTo>
                <a:cubicBezTo>
                  <a:pt x="21285" y="12487"/>
                  <a:pt x="21368" y="12229"/>
                  <a:pt x="21335" y="12109"/>
                </a:cubicBezTo>
                <a:cubicBezTo>
                  <a:pt x="21385" y="12177"/>
                  <a:pt x="21368" y="11990"/>
                  <a:pt x="21335" y="11973"/>
                </a:cubicBezTo>
                <a:lnTo>
                  <a:pt x="21385" y="11973"/>
                </a:lnTo>
                <a:cubicBezTo>
                  <a:pt x="21583" y="11578"/>
                  <a:pt x="21583" y="10944"/>
                  <a:pt x="21600" y="10310"/>
                </a:cubicBezTo>
                <a:close/>
                <a:moveTo>
                  <a:pt x="17631" y="2397"/>
                </a:moveTo>
                <a:cubicBezTo>
                  <a:pt x="17681" y="2380"/>
                  <a:pt x="17714" y="2449"/>
                  <a:pt x="17731" y="2483"/>
                </a:cubicBezTo>
                <a:cubicBezTo>
                  <a:pt x="17714" y="2499"/>
                  <a:pt x="17648" y="2414"/>
                  <a:pt x="17631" y="2397"/>
                </a:cubicBezTo>
                <a:close/>
                <a:moveTo>
                  <a:pt x="6040" y="20024"/>
                </a:moveTo>
                <a:cubicBezTo>
                  <a:pt x="6040" y="19955"/>
                  <a:pt x="6156" y="20057"/>
                  <a:pt x="6172" y="20040"/>
                </a:cubicBezTo>
                <a:cubicBezTo>
                  <a:pt x="6222" y="20092"/>
                  <a:pt x="6107" y="20057"/>
                  <a:pt x="6040" y="20024"/>
                </a:cubicBezTo>
                <a:close/>
                <a:moveTo>
                  <a:pt x="6835" y="20520"/>
                </a:moveTo>
                <a:cubicBezTo>
                  <a:pt x="6867" y="20452"/>
                  <a:pt x="6916" y="20537"/>
                  <a:pt x="6999" y="20571"/>
                </a:cubicBezTo>
                <a:cubicBezTo>
                  <a:pt x="6999" y="20589"/>
                  <a:pt x="6900" y="20520"/>
                  <a:pt x="6835" y="20520"/>
                </a:cubicBezTo>
                <a:close/>
                <a:moveTo>
                  <a:pt x="7050" y="20298"/>
                </a:moveTo>
                <a:cubicBezTo>
                  <a:pt x="7066" y="20263"/>
                  <a:pt x="7164" y="20298"/>
                  <a:pt x="7198" y="20331"/>
                </a:cubicBezTo>
                <a:cubicBezTo>
                  <a:pt x="7181" y="20366"/>
                  <a:pt x="7082" y="20298"/>
                  <a:pt x="7050" y="20298"/>
                </a:cubicBezTo>
                <a:close/>
                <a:moveTo>
                  <a:pt x="8768" y="21034"/>
                </a:moveTo>
                <a:cubicBezTo>
                  <a:pt x="8785" y="21034"/>
                  <a:pt x="8834" y="21034"/>
                  <a:pt x="8867" y="21034"/>
                </a:cubicBezTo>
                <a:cubicBezTo>
                  <a:pt x="8867" y="21050"/>
                  <a:pt x="8852" y="21068"/>
                  <a:pt x="8884" y="21086"/>
                </a:cubicBezTo>
                <a:cubicBezTo>
                  <a:pt x="8867" y="21103"/>
                  <a:pt x="8735" y="21068"/>
                  <a:pt x="8768" y="21034"/>
                </a:cubicBezTo>
                <a:close/>
                <a:moveTo>
                  <a:pt x="9578" y="21188"/>
                </a:moveTo>
                <a:cubicBezTo>
                  <a:pt x="9562" y="21154"/>
                  <a:pt x="9628" y="21154"/>
                  <a:pt x="9628" y="21136"/>
                </a:cubicBezTo>
                <a:cubicBezTo>
                  <a:pt x="9430" y="21086"/>
                  <a:pt x="9215" y="21119"/>
                  <a:pt x="9150" y="21000"/>
                </a:cubicBezTo>
                <a:cubicBezTo>
                  <a:pt x="9331" y="21050"/>
                  <a:pt x="9397" y="21017"/>
                  <a:pt x="9529" y="20983"/>
                </a:cubicBezTo>
                <a:cubicBezTo>
                  <a:pt x="9562" y="21000"/>
                  <a:pt x="9578" y="21017"/>
                  <a:pt x="9628" y="21034"/>
                </a:cubicBezTo>
                <a:cubicBezTo>
                  <a:pt x="9596" y="21068"/>
                  <a:pt x="9562" y="21050"/>
                  <a:pt x="9496" y="21034"/>
                </a:cubicBezTo>
                <a:cubicBezTo>
                  <a:pt x="9513" y="21086"/>
                  <a:pt x="9578" y="21119"/>
                  <a:pt x="9694" y="21136"/>
                </a:cubicBezTo>
                <a:cubicBezTo>
                  <a:pt x="9727" y="21188"/>
                  <a:pt x="9678" y="21205"/>
                  <a:pt x="9578" y="21188"/>
                </a:cubicBezTo>
                <a:close/>
                <a:moveTo>
                  <a:pt x="20541" y="13155"/>
                </a:moveTo>
                <a:cubicBezTo>
                  <a:pt x="20574" y="13155"/>
                  <a:pt x="20525" y="13240"/>
                  <a:pt x="20525" y="13292"/>
                </a:cubicBezTo>
                <a:cubicBezTo>
                  <a:pt x="20508" y="13275"/>
                  <a:pt x="20508" y="13258"/>
                  <a:pt x="20508" y="13240"/>
                </a:cubicBezTo>
                <a:cubicBezTo>
                  <a:pt x="20508" y="13205"/>
                  <a:pt x="20508" y="13188"/>
                  <a:pt x="20541" y="13155"/>
                </a:cubicBezTo>
                <a:cubicBezTo>
                  <a:pt x="20525" y="13155"/>
                  <a:pt x="20525" y="13155"/>
                  <a:pt x="20541" y="13155"/>
                </a:cubicBezTo>
                <a:close/>
                <a:moveTo>
                  <a:pt x="20310" y="15022"/>
                </a:moveTo>
                <a:cubicBezTo>
                  <a:pt x="20260" y="15125"/>
                  <a:pt x="20277" y="15108"/>
                  <a:pt x="20227" y="15226"/>
                </a:cubicBezTo>
                <a:cubicBezTo>
                  <a:pt x="20194" y="15261"/>
                  <a:pt x="20145" y="15209"/>
                  <a:pt x="20194" y="15125"/>
                </a:cubicBezTo>
                <a:cubicBezTo>
                  <a:pt x="20227" y="15226"/>
                  <a:pt x="20227" y="15004"/>
                  <a:pt x="20310" y="15022"/>
                </a:cubicBezTo>
                <a:close/>
                <a:moveTo>
                  <a:pt x="13530" y="20399"/>
                </a:moveTo>
                <a:cubicBezTo>
                  <a:pt x="13530" y="20435"/>
                  <a:pt x="13398" y="20452"/>
                  <a:pt x="13349" y="20485"/>
                </a:cubicBezTo>
                <a:cubicBezTo>
                  <a:pt x="13365" y="20399"/>
                  <a:pt x="13431" y="20435"/>
                  <a:pt x="13530" y="20399"/>
                </a:cubicBezTo>
                <a:close/>
                <a:moveTo>
                  <a:pt x="12208" y="21017"/>
                </a:moveTo>
                <a:cubicBezTo>
                  <a:pt x="12059" y="21034"/>
                  <a:pt x="11992" y="21017"/>
                  <a:pt x="11844" y="21000"/>
                </a:cubicBezTo>
                <a:cubicBezTo>
                  <a:pt x="11911" y="20930"/>
                  <a:pt x="12059" y="20965"/>
                  <a:pt x="12208" y="20914"/>
                </a:cubicBezTo>
                <a:cubicBezTo>
                  <a:pt x="12224" y="20949"/>
                  <a:pt x="12191" y="20965"/>
                  <a:pt x="12208" y="21017"/>
                </a:cubicBezTo>
                <a:close/>
                <a:moveTo>
                  <a:pt x="11430" y="21017"/>
                </a:moveTo>
                <a:cubicBezTo>
                  <a:pt x="11414" y="21068"/>
                  <a:pt x="11348" y="21017"/>
                  <a:pt x="11331" y="21017"/>
                </a:cubicBezTo>
                <a:cubicBezTo>
                  <a:pt x="11315" y="20983"/>
                  <a:pt x="11397" y="21000"/>
                  <a:pt x="11397" y="20965"/>
                </a:cubicBezTo>
                <a:cubicBezTo>
                  <a:pt x="11496" y="20965"/>
                  <a:pt x="11348" y="21034"/>
                  <a:pt x="11430" y="21017"/>
                </a:cubicBezTo>
                <a:close/>
                <a:moveTo>
                  <a:pt x="11744" y="21000"/>
                </a:moveTo>
                <a:cubicBezTo>
                  <a:pt x="11728" y="21034"/>
                  <a:pt x="11662" y="21050"/>
                  <a:pt x="11662" y="21086"/>
                </a:cubicBezTo>
                <a:cubicBezTo>
                  <a:pt x="11629" y="21050"/>
                  <a:pt x="11447" y="21119"/>
                  <a:pt x="11430" y="21068"/>
                </a:cubicBezTo>
                <a:cubicBezTo>
                  <a:pt x="11529" y="21103"/>
                  <a:pt x="11612" y="21000"/>
                  <a:pt x="11744" y="21000"/>
                </a:cubicBezTo>
                <a:close/>
                <a:moveTo>
                  <a:pt x="11562" y="20793"/>
                </a:moveTo>
                <a:cubicBezTo>
                  <a:pt x="11480" y="20812"/>
                  <a:pt x="11414" y="20846"/>
                  <a:pt x="11282" y="20863"/>
                </a:cubicBezTo>
                <a:cubicBezTo>
                  <a:pt x="11216" y="20793"/>
                  <a:pt x="11348" y="20760"/>
                  <a:pt x="11480" y="20725"/>
                </a:cubicBezTo>
                <a:cubicBezTo>
                  <a:pt x="11629" y="20691"/>
                  <a:pt x="11811" y="20675"/>
                  <a:pt x="11877" y="20639"/>
                </a:cubicBezTo>
                <a:cubicBezTo>
                  <a:pt x="11992" y="20657"/>
                  <a:pt x="12009" y="20708"/>
                  <a:pt x="11877" y="20760"/>
                </a:cubicBezTo>
                <a:cubicBezTo>
                  <a:pt x="11877" y="20743"/>
                  <a:pt x="11893" y="20743"/>
                  <a:pt x="11893" y="20725"/>
                </a:cubicBezTo>
                <a:cubicBezTo>
                  <a:pt x="11728" y="20760"/>
                  <a:pt x="11629" y="20777"/>
                  <a:pt x="11562" y="20793"/>
                </a:cubicBezTo>
                <a:close/>
                <a:moveTo>
                  <a:pt x="11315" y="21034"/>
                </a:moveTo>
                <a:cubicBezTo>
                  <a:pt x="11133" y="21086"/>
                  <a:pt x="10704" y="21086"/>
                  <a:pt x="10803" y="21017"/>
                </a:cubicBezTo>
                <a:cubicBezTo>
                  <a:pt x="10935" y="21068"/>
                  <a:pt x="11100" y="20983"/>
                  <a:pt x="11315" y="21034"/>
                </a:cubicBezTo>
                <a:close/>
                <a:moveTo>
                  <a:pt x="11992" y="20691"/>
                </a:moveTo>
                <a:cubicBezTo>
                  <a:pt x="11976" y="20657"/>
                  <a:pt x="12042" y="20639"/>
                  <a:pt x="12075" y="20639"/>
                </a:cubicBezTo>
                <a:cubicBezTo>
                  <a:pt x="12092" y="20675"/>
                  <a:pt x="12042" y="20708"/>
                  <a:pt x="11992" y="20691"/>
                </a:cubicBezTo>
                <a:close/>
                <a:moveTo>
                  <a:pt x="12191" y="20263"/>
                </a:moveTo>
                <a:cubicBezTo>
                  <a:pt x="12026" y="20298"/>
                  <a:pt x="11844" y="20315"/>
                  <a:pt x="11711" y="20331"/>
                </a:cubicBezTo>
                <a:cubicBezTo>
                  <a:pt x="11662" y="20349"/>
                  <a:pt x="11744" y="20399"/>
                  <a:pt x="11794" y="20383"/>
                </a:cubicBezTo>
                <a:cubicBezTo>
                  <a:pt x="11777" y="20435"/>
                  <a:pt x="11696" y="20399"/>
                  <a:pt x="11645" y="20399"/>
                </a:cubicBezTo>
                <a:cubicBezTo>
                  <a:pt x="11645" y="20383"/>
                  <a:pt x="11662" y="20366"/>
                  <a:pt x="11662" y="20331"/>
                </a:cubicBezTo>
                <a:cubicBezTo>
                  <a:pt x="11645" y="20298"/>
                  <a:pt x="11546" y="20349"/>
                  <a:pt x="11496" y="20349"/>
                </a:cubicBezTo>
                <a:cubicBezTo>
                  <a:pt x="11645" y="20245"/>
                  <a:pt x="11811" y="20211"/>
                  <a:pt x="11992" y="20195"/>
                </a:cubicBezTo>
                <a:cubicBezTo>
                  <a:pt x="12092" y="20177"/>
                  <a:pt x="12175" y="20177"/>
                  <a:pt x="12291" y="20161"/>
                </a:cubicBezTo>
                <a:cubicBezTo>
                  <a:pt x="12390" y="20144"/>
                  <a:pt x="12506" y="20109"/>
                  <a:pt x="12622" y="20074"/>
                </a:cubicBezTo>
                <a:cubicBezTo>
                  <a:pt x="12622" y="20092"/>
                  <a:pt x="12622" y="20109"/>
                  <a:pt x="12655" y="20109"/>
                </a:cubicBezTo>
                <a:cubicBezTo>
                  <a:pt x="12589" y="20144"/>
                  <a:pt x="12522" y="20177"/>
                  <a:pt x="12440" y="20195"/>
                </a:cubicBezTo>
                <a:cubicBezTo>
                  <a:pt x="12407" y="20211"/>
                  <a:pt x="12357" y="20211"/>
                  <a:pt x="12324" y="20228"/>
                </a:cubicBezTo>
                <a:cubicBezTo>
                  <a:pt x="12274" y="20245"/>
                  <a:pt x="12224" y="20245"/>
                  <a:pt x="12191" y="20263"/>
                </a:cubicBezTo>
                <a:close/>
                <a:moveTo>
                  <a:pt x="6569" y="18533"/>
                </a:moveTo>
                <a:cubicBezTo>
                  <a:pt x="6586" y="18533"/>
                  <a:pt x="6586" y="18533"/>
                  <a:pt x="6602" y="18533"/>
                </a:cubicBezTo>
                <a:cubicBezTo>
                  <a:pt x="6602" y="18533"/>
                  <a:pt x="6602" y="18533"/>
                  <a:pt x="6602" y="18533"/>
                </a:cubicBezTo>
                <a:cubicBezTo>
                  <a:pt x="6602" y="18533"/>
                  <a:pt x="6602" y="18533"/>
                  <a:pt x="6602" y="18551"/>
                </a:cubicBezTo>
                <a:cubicBezTo>
                  <a:pt x="6569" y="18551"/>
                  <a:pt x="6553" y="18533"/>
                  <a:pt x="6553" y="18533"/>
                </a:cubicBezTo>
                <a:cubicBezTo>
                  <a:pt x="6553" y="18533"/>
                  <a:pt x="6553" y="18533"/>
                  <a:pt x="6569" y="18533"/>
                </a:cubicBezTo>
                <a:close/>
                <a:moveTo>
                  <a:pt x="5230" y="17950"/>
                </a:moveTo>
                <a:cubicBezTo>
                  <a:pt x="5230" y="17950"/>
                  <a:pt x="5214" y="17967"/>
                  <a:pt x="5214" y="17967"/>
                </a:cubicBezTo>
                <a:cubicBezTo>
                  <a:pt x="5214" y="17967"/>
                  <a:pt x="5197" y="17967"/>
                  <a:pt x="5197" y="17950"/>
                </a:cubicBezTo>
                <a:cubicBezTo>
                  <a:pt x="5197" y="17950"/>
                  <a:pt x="5197" y="17933"/>
                  <a:pt x="5214" y="17933"/>
                </a:cubicBezTo>
                <a:cubicBezTo>
                  <a:pt x="5214" y="17933"/>
                  <a:pt x="5214" y="17917"/>
                  <a:pt x="5230" y="17917"/>
                </a:cubicBezTo>
                <a:lnTo>
                  <a:pt x="5230" y="17917"/>
                </a:lnTo>
                <a:lnTo>
                  <a:pt x="5230" y="17917"/>
                </a:lnTo>
                <a:cubicBezTo>
                  <a:pt x="5214" y="17933"/>
                  <a:pt x="5230" y="17933"/>
                  <a:pt x="5230" y="17950"/>
                </a:cubicBezTo>
                <a:close/>
                <a:moveTo>
                  <a:pt x="9463" y="1934"/>
                </a:moveTo>
                <a:cubicBezTo>
                  <a:pt x="9447" y="1951"/>
                  <a:pt x="9414" y="1969"/>
                  <a:pt x="9381" y="1969"/>
                </a:cubicBezTo>
                <a:cubicBezTo>
                  <a:pt x="9381" y="1969"/>
                  <a:pt x="9364" y="1969"/>
                  <a:pt x="9364" y="1969"/>
                </a:cubicBezTo>
                <a:cubicBezTo>
                  <a:pt x="9347" y="1969"/>
                  <a:pt x="9314" y="1969"/>
                  <a:pt x="9281" y="1969"/>
                </a:cubicBezTo>
                <a:cubicBezTo>
                  <a:pt x="9347" y="1951"/>
                  <a:pt x="9397" y="1934"/>
                  <a:pt x="9463" y="1934"/>
                </a:cubicBezTo>
                <a:close/>
                <a:moveTo>
                  <a:pt x="20988" y="7672"/>
                </a:moveTo>
                <a:cubicBezTo>
                  <a:pt x="21004" y="7742"/>
                  <a:pt x="20988" y="7758"/>
                  <a:pt x="20971" y="7792"/>
                </a:cubicBezTo>
                <a:cubicBezTo>
                  <a:pt x="20954" y="7725"/>
                  <a:pt x="20938" y="7638"/>
                  <a:pt x="20922" y="7554"/>
                </a:cubicBezTo>
                <a:cubicBezTo>
                  <a:pt x="20922" y="7536"/>
                  <a:pt x="20922" y="7518"/>
                  <a:pt x="20922" y="7518"/>
                </a:cubicBezTo>
                <a:cubicBezTo>
                  <a:pt x="20988" y="7690"/>
                  <a:pt x="20922" y="7672"/>
                  <a:pt x="20988" y="7672"/>
                </a:cubicBezTo>
                <a:close/>
                <a:moveTo>
                  <a:pt x="21021" y="7809"/>
                </a:moveTo>
                <a:cubicBezTo>
                  <a:pt x="21037" y="7862"/>
                  <a:pt x="21037" y="7896"/>
                  <a:pt x="21037" y="7930"/>
                </a:cubicBezTo>
                <a:cubicBezTo>
                  <a:pt x="21037" y="7930"/>
                  <a:pt x="21037" y="7930"/>
                  <a:pt x="21021" y="7930"/>
                </a:cubicBezTo>
                <a:cubicBezTo>
                  <a:pt x="21004" y="7912"/>
                  <a:pt x="21004" y="7896"/>
                  <a:pt x="20988" y="7896"/>
                </a:cubicBezTo>
                <a:cubicBezTo>
                  <a:pt x="21004" y="7844"/>
                  <a:pt x="20988" y="7809"/>
                  <a:pt x="21021" y="7809"/>
                </a:cubicBezTo>
                <a:close/>
                <a:moveTo>
                  <a:pt x="20938" y="11441"/>
                </a:moveTo>
                <a:cubicBezTo>
                  <a:pt x="20938" y="11408"/>
                  <a:pt x="20938" y="11373"/>
                  <a:pt x="20922" y="11373"/>
                </a:cubicBezTo>
                <a:cubicBezTo>
                  <a:pt x="20922" y="11304"/>
                  <a:pt x="20938" y="11252"/>
                  <a:pt x="20954" y="11202"/>
                </a:cubicBezTo>
                <a:cubicBezTo>
                  <a:pt x="20971" y="11219"/>
                  <a:pt x="20971" y="11236"/>
                  <a:pt x="20988" y="11252"/>
                </a:cubicBezTo>
                <a:cubicBezTo>
                  <a:pt x="20988" y="11219"/>
                  <a:pt x="20988" y="11185"/>
                  <a:pt x="20971" y="11150"/>
                </a:cubicBezTo>
                <a:cubicBezTo>
                  <a:pt x="20971" y="11150"/>
                  <a:pt x="20971" y="11133"/>
                  <a:pt x="20971" y="11133"/>
                </a:cubicBezTo>
                <a:cubicBezTo>
                  <a:pt x="20971" y="11133"/>
                  <a:pt x="20971" y="11115"/>
                  <a:pt x="20971" y="11115"/>
                </a:cubicBezTo>
                <a:cubicBezTo>
                  <a:pt x="20971" y="11098"/>
                  <a:pt x="20971" y="11098"/>
                  <a:pt x="20988" y="11082"/>
                </a:cubicBezTo>
                <a:cubicBezTo>
                  <a:pt x="20988" y="11133"/>
                  <a:pt x="21021" y="11133"/>
                  <a:pt x="21004" y="11219"/>
                </a:cubicBezTo>
                <a:cubicBezTo>
                  <a:pt x="20905" y="11339"/>
                  <a:pt x="20971" y="11271"/>
                  <a:pt x="20938" y="11441"/>
                </a:cubicBezTo>
                <a:close/>
                <a:moveTo>
                  <a:pt x="12241" y="2088"/>
                </a:moveTo>
                <a:cubicBezTo>
                  <a:pt x="12224" y="2088"/>
                  <a:pt x="12208" y="2088"/>
                  <a:pt x="12208" y="2088"/>
                </a:cubicBezTo>
                <a:cubicBezTo>
                  <a:pt x="12224" y="2071"/>
                  <a:pt x="12241" y="2071"/>
                  <a:pt x="12241" y="2088"/>
                </a:cubicBezTo>
                <a:cubicBezTo>
                  <a:pt x="12257" y="2071"/>
                  <a:pt x="12257" y="2088"/>
                  <a:pt x="12241" y="2088"/>
                </a:cubicBezTo>
                <a:close/>
                <a:moveTo>
                  <a:pt x="18987" y="4864"/>
                </a:moveTo>
                <a:cubicBezTo>
                  <a:pt x="18938" y="4864"/>
                  <a:pt x="18904" y="4846"/>
                  <a:pt x="18904" y="4796"/>
                </a:cubicBezTo>
                <a:cubicBezTo>
                  <a:pt x="18904" y="4796"/>
                  <a:pt x="18904" y="4796"/>
                  <a:pt x="18904" y="4796"/>
                </a:cubicBezTo>
                <a:cubicBezTo>
                  <a:pt x="18938" y="4813"/>
                  <a:pt x="18971" y="4830"/>
                  <a:pt x="18987" y="4864"/>
                </a:cubicBezTo>
                <a:close/>
                <a:moveTo>
                  <a:pt x="20905" y="10603"/>
                </a:moveTo>
                <a:cubicBezTo>
                  <a:pt x="20905" y="10551"/>
                  <a:pt x="20905" y="10517"/>
                  <a:pt x="20888" y="10464"/>
                </a:cubicBezTo>
                <a:cubicBezTo>
                  <a:pt x="20888" y="10464"/>
                  <a:pt x="20888" y="10464"/>
                  <a:pt x="20888" y="10447"/>
                </a:cubicBezTo>
                <a:cubicBezTo>
                  <a:pt x="20905" y="10413"/>
                  <a:pt x="20922" y="10380"/>
                  <a:pt x="20954" y="10363"/>
                </a:cubicBezTo>
                <a:cubicBezTo>
                  <a:pt x="20954" y="10413"/>
                  <a:pt x="20954" y="10447"/>
                  <a:pt x="20954" y="10499"/>
                </a:cubicBezTo>
                <a:cubicBezTo>
                  <a:pt x="20954" y="10603"/>
                  <a:pt x="20971" y="10688"/>
                  <a:pt x="20971" y="10790"/>
                </a:cubicBezTo>
                <a:cubicBezTo>
                  <a:pt x="20954" y="10790"/>
                  <a:pt x="20922" y="10790"/>
                  <a:pt x="20922" y="10842"/>
                </a:cubicBezTo>
                <a:cubicBezTo>
                  <a:pt x="20938" y="10842"/>
                  <a:pt x="20971" y="10825"/>
                  <a:pt x="20971" y="10877"/>
                </a:cubicBezTo>
                <a:cubicBezTo>
                  <a:pt x="20954" y="10961"/>
                  <a:pt x="20938" y="11031"/>
                  <a:pt x="20922" y="11082"/>
                </a:cubicBezTo>
                <a:cubicBezTo>
                  <a:pt x="20922" y="10944"/>
                  <a:pt x="20922" y="10774"/>
                  <a:pt x="20905" y="10603"/>
                </a:cubicBezTo>
                <a:close/>
                <a:moveTo>
                  <a:pt x="20954" y="10225"/>
                </a:moveTo>
                <a:cubicBezTo>
                  <a:pt x="20954" y="10225"/>
                  <a:pt x="20954" y="10242"/>
                  <a:pt x="20954" y="10242"/>
                </a:cubicBezTo>
                <a:cubicBezTo>
                  <a:pt x="20954" y="10242"/>
                  <a:pt x="20954" y="10225"/>
                  <a:pt x="20954" y="10225"/>
                </a:cubicBezTo>
                <a:close/>
                <a:moveTo>
                  <a:pt x="19582" y="5531"/>
                </a:moveTo>
                <a:cubicBezTo>
                  <a:pt x="19549" y="5497"/>
                  <a:pt x="19549" y="5447"/>
                  <a:pt x="19599" y="5411"/>
                </a:cubicBezTo>
                <a:cubicBezTo>
                  <a:pt x="19599" y="5411"/>
                  <a:pt x="19599" y="5411"/>
                  <a:pt x="19615" y="5411"/>
                </a:cubicBezTo>
                <a:cubicBezTo>
                  <a:pt x="19665" y="5464"/>
                  <a:pt x="19698" y="5531"/>
                  <a:pt x="19748" y="5618"/>
                </a:cubicBezTo>
                <a:cubicBezTo>
                  <a:pt x="19682" y="5635"/>
                  <a:pt x="19649" y="5601"/>
                  <a:pt x="19582" y="5531"/>
                </a:cubicBezTo>
                <a:close/>
                <a:moveTo>
                  <a:pt x="19549" y="5326"/>
                </a:moveTo>
                <a:cubicBezTo>
                  <a:pt x="19500" y="5310"/>
                  <a:pt x="19467" y="5275"/>
                  <a:pt x="19450" y="5223"/>
                </a:cubicBezTo>
                <a:cubicBezTo>
                  <a:pt x="19483" y="5257"/>
                  <a:pt x="19516" y="5292"/>
                  <a:pt x="19549" y="5326"/>
                </a:cubicBezTo>
                <a:close/>
                <a:moveTo>
                  <a:pt x="20922" y="11390"/>
                </a:moveTo>
                <a:cubicBezTo>
                  <a:pt x="20922" y="11425"/>
                  <a:pt x="20922" y="11458"/>
                  <a:pt x="20922" y="11493"/>
                </a:cubicBezTo>
                <a:cubicBezTo>
                  <a:pt x="20922" y="11458"/>
                  <a:pt x="20922" y="11425"/>
                  <a:pt x="20922" y="11390"/>
                </a:cubicBezTo>
                <a:close/>
                <a:moveTo>
                  <a:pt x="21236" y="8871"/>
                </a:moveTo>
                <a:cubicBezTo>
                  <a:pt x="21236" y="8854"/>
                  <a:pt x="21252" y="8838"/>
                  <a:pt x="21269" y="8803"/>
                </a:cubicBezTo>
                <a:cubicBezTo>
                  <a:pt x="21269" y="8854"/>
                  <a:pt x="21269" y="8890"/>
                  <a:pt x="21252" y="8907"/>
                </a:cubicBezTo>
                <a:cubicBezTo>
                  <a:pt x="21236" y="8890"/>
                  <a:pt x="21236" y="8890"/>
                  <a:pt x="21236" y="8871"/>
                </a:cubicBezTo>
                <a:close/>
                <a:moveTo>
                  <a:pt x="21203" y="8598"/>
                </a:moveTo>
                <a:cubicBezTo>
                  <a:pt x="21203" y="8581"/>
                  <a:pt x="21203" y="8581"/>
                  <a:pt x="21203" y="8563"/>
                </a:cubicBezTo>
                <a:cubicBezTo>
                  <a:pt x="21219" y="8581"/>
                  <a:pt x="21219" y="8598"/>
                  <a:pt x="21236" y="8615"/>
                </a:cubicBezTo>
                <a:cubicBezTo>
                  <a:pt x="21219" y="8615"/>
                  <a:pt x="21219" y="8615"/>
                  <a:pt x="21203" y="8598"/>
                </a:cubicBezTo>
                <a:close/>
                <a:moveTo>
                  <a:pt x="21120" y="8306"/>
                </a:moveTo>
                <a:cubicBezTo>
                  <a:pt x="21087" y="8393"/>
                  <a:pt x="21137" y="8477"/>
                  <a:pt x="21153" y="8460"/>
                </a:cubicBezTo>
                <a:cubicBezTo>
                  <a:pt x="21153" y="8495"/>
                  <a:pt x="21137" y="8513"/>
                  <a:pt x="21137" y="8513"/>
                </a:cubicBezTo>
                <a:cubicBezTo>
                  <a:pt x="21120" y="8495"/>
                  <a:pt x="21120" y="8477"/>
                  <a:pt x="21103" y="8460"/>
                </a:cubicBezTo>
                <a:cubicBezTo>
                  <a:pt x="21103" y="8443"/>
                  <a:pt x="21103" y="8443"/>
                  <a:pt x="21103" y="8427"/>
                </a:cubicBezTo>
                <a:cubicBezTo>
                  <a:pt x="21087" y="8409"/>
                  <a:pt x="21070" y="8393"/>
                  <a:pt x="21054" y="8376"/>
                </a:cubicBezTo>
                <a:cubicBezTo>
                  <a:pt x="21037" y="8359"/>
                  <a:pt x="21037" y="8341"/>
                  <a:pt x="21037" y="8341"/>
                </a:cubicBezTo>
                <a:cubicBezTo>
                  <a:pt x="21021" y="8306"/>
                  <a:pt x="21054" y="8272"/>
                  <a:pt x="21087" y="8272"/>
                </a:cubicBezTo>
                <a:cubicBezTo>
                  <a:pt x="21087" y="8289"/>
                  <a:pt x="21103" y="8306"/>
                  <a:pt x="21120" y="8306"/>
                </a:cubicBezTo>
                <a:cubicBezTo>
                  <a:pt x="21120" y="8306"/>
                  <a:pt x="21120" y="8306"/>
                  <a:pt x="21120" y="8306"/>
                </a:cubicBezTo>
                <a:close/>
                <a:moveTo>
                  <a:pt x="20922" y="7518"/>
                </a:moveTo>
                <a:cubicBezTo>
                  <a:pt x="20922" y="7518"/>
                  <a:pt x="20922" y="7518"/>
                  <a:pt x="20922" y="7518"/>
                </a:cubicBezTo>
                <a:cubicBezTo>
                  <a:pt x="20922" y="7501"/>
                  <a:pt x="20922" y="7484"/>
                  <a:pt x="20922" y="7484"/>
                </a:cubicBezTo>
                <a:cubicBezTo>
                  <a:pt x="20922" y="7501"/>
                  <a:pt x="20922" y="7518"/>
                  <a:pt x="20922" y="7518"/>
                </a:cubicBezTo>
                <a:close/>
                <a:moveTo>
                  <a:pt x="9628" y="1969"/>
                </a:moveTo>
                <a:cubicBezTo>
                  <a:pt x="9611" y="1969"/>
                  <a:pt x="9596" y="1969"/>
                  <a:pt x="9578" y="1951"/>
                </a:cubicBezTo>
                <a:cubicBezTo>
                  <a:pt x="9596" y="1969"/>
                  <a:pt x="9611" y="1969"/>
                  <a:pt x="9628" y="1969"/>
                </a:cubicBezTo>
                <a:close/>
                <a:moveTo>
                  <a:pt x="12985" y="20435"/>
                </a:moveTo>
                <a:cubicBezTo>
                  <a:pt x="13002" y="20503"/>
                  <a:pt x="12919" y="20452"/>
                  <a:pt x="12853" y="20485"/>
                </a:cubicBezTo>
                <a:cubicBezTo>
                  <a:pt x="12870" y="20452"/>
                  <a:pt x="12919" y="20435"/>
                  <a:pt x="12985" y="20435"/>
                </a:cubicBezTo>
                <a:close/>
                <a:moveTo>
                  <a:pt x="18408" y="17745"/>
                </a:moveTo>
                <a:cubicBezTo>
                  <a:pt x="18442" y="17796"/>
                  <a:pt x="18342" y="17830"/>
                  <a:pt x="18276" y="17917"/>
                </a:cubicBezTo>
                <a:cubicBezTo>
                  <a:pt x="18260" y="17900"/>
                  <a:pt x="18227" y="17917"/>
                  <a:pt x="18210" y="17900"/>
                </a:cubicBezTo>
                <a:cubicBezTo>
                  <a:pt x="18276" y="17848"/>
                  <a:pt x="18342" y="17780"/>
                  <a:pt x="18408" y="17745"/>
                </a:cubicBezTo>
                <a:close/>
                <a:moveTo>
                  <a:pt x="18524" y="17574"/>
                </a:moveTo>
                <a:cubicBezTo>
                  <a:pt x="18541" y="17591"/>
                  <a:pt x="18557" y="17607"/>
                  <a:pt x="18574" y="17574"/>
                </a:cubicBezTo>
                <a:cubicBezTo>
                  <a:pt x="18607" y="17607"/>
                  <a:pt x="18508" y="17711"/>
                  <a:pt x="18458" y="17728"/>
                </a:cubicBezTo>
                <a:cubicBezTo>
                  <a:pt x="18458" y="17694"/>
                  <a:pt x="18475" y="17642"/>
                  <a:pt x="18524" y="17574"/>
                </a:cubicBezTo>
                <a:close/>
                <a:moveTo>
                  <a:pt x="20574" y="13018"/>
                </a:moveTo>
                <a:cubicBezTo>
                  <a:pt x="20591" y="13018"/>
                  <a:pt x="20591" y="13018"/>
                  <a:pt x="20574" y="13018"/>
                </a:cubicBezTo>
                <a:cubicBezTo>
                  <a:pt x="20574" y="13068"/>
                  <a:pt x="20574" y="13068"/>
                  <a:pt x="20558" y="13068"/>
                </a:cubicBezTo>
                <a:cubicBezTo>
                  <a:pt x="20574" y="13051"/>
                  <a:pt x="20574" y="13034"/>
                  <a:pt x="20574" y="13018"/>
                </a:cubicBezTo>
                <a:close/>
                <a:moveTo>
                  <a:pt x="20888" y="11920"/>
                </a:moveTo>
                <a:cubicBezTo>
                  <a:pt x="20888" y="11903"/>
                  <a:pt x="20888" y="11870"/>
                  <a:pt x="20888" y="11853"/>
                </a:cubicBezTo>
                <a:cubicBezTo>
                  <a:pt x="20888" y="11853"/>
                  <a:pt x="20905" y="11836"/>
                  <a:pt x="20922" y="11836"/>
                </a:cubicBezTo>
                <a:cubicBezTo>
                  <a:pt x="20905" y="11870"/>
                  <a:pt x="20888" y="11903"/>
                  <a:pt x="20888" y="11920"/>
                </a:cubicBezTo>
                <a:close/>
                <a:moveTo>
                  <a:pt x="20938" y="11749"/>
                </a:moveTo>
                <a:cubicBezTo>
                  <a:pt x="20938" y="11716"/>
                  <a:pt x="20922" y="11665"/>
                  <a:pt x="20922" y="11630"/>
                </a:cubicBezTo>
                <a:cubicBezTo>
                  <a:pt x="20938" y="11595"/>
                  <a:pt x="20938" y="11562"/>
                  <a:pt x="20954" y="11510"/>
                </a:cubicBezTo>
                <a:cubicBezTo>
                  <a:pt x="20954" y="11612"/>
                  <a:pt x="20938" y="11665"/>
                  <a:pt x="20938" y="11749"/>
                </a:cubicBezTo>
                <a:cubicBezTo>
                  <a:pt x="20938" y="11749"/>
                  <a:pt x="20938" y="11749"/>
                  <a:pt x="20938" y="11749"/>
                </a:cubicBezTo>
                <a:close/>
                <a:moveTo>
                  <a:pt x="21269" y="9368"/>
                </a:moveTo>
                <a:cubicBezTo>
                  <a:pt x="21285" y="9300"/>
                  <a:pt x="21285" y="9232"/>
                  <a:pt x="21269" y="9147"/>
                </a:cubicBezTo>
                <a:cubicBezTo>
                  <a:pt x="21352" y="9181"/>
                  <a:pt x="21318" y="9368"/>
                  <a:pt x="21269" y="9437"/>
                </a:cubicBezTo>
                <a:cubicBezTo>
                  <a:pt x="21269" y="9420"/>
                  <a:pt x="21269" y="9403"/>
                  <a:pt x="21269" y="9368"/>
                </a:cubicBezTo>
                <a:close/>
                <a:moveTo>
                  <a:pt x="21252" y="8957"/>
                </a:moveTo>
                <a:cubicBezTo>
                  <a:pt x="21269" y="8992"/>
                  <a:pt x="21285" y="9043"/>
                  <a:pt x="21302" y="9111"/>
                </a:cubicBezTo>
                <a:cubicBezTo>
                  <a:pt x="21252" y="9164"/>
                  <a:pt x="21236" y="9008"/>
                  <a:pt x="21252" y="8957"/>
                </a:cubicBezTo>
                <a:close/>
                <a:moveTo>
                  <a:pt x="21054" y="7604"/>
                </a:moveTo>
                <a:lnTo>
                  <a:pt x="21004" y="7621"/>
                </a:lnTo>
                <a:cubicBezTo>
                  <a:pt x="20988" y="7571"/>
                  <a:pt x="21021" y="7501"/>
                  <a:pt x="20971" y="7484"/>
                </a:cubicBezTo>
                <a:cubicBezTo>
                  <a:pt x="20954" y="7399"/>
                  <a:pt x="21004" y="7501"/>
                  <a:pt x="21021" y="7501"/>
                </a:cubicBezTo>
                <a:cubicBezTo>
                  <a:pt x="21021" y="7467"/>
                  <a:pt x="21004" y="7451"/>
                  <a:pt x="20988" y="7415"/>
                </a:cubicBezTo>
                <a:cubicBezTo>
                  <a:pt x="21004" y="7415"/>
                  <a:pt x="21004" y="7399"/>
                  <a:pt x="21021" y="7382"/>
                </a:cubicBezTo>
                <a:cubicBezTo>
                  <a:pt x="21037" y="7451"/>
                  <a:pt x="21054" y="7518"/>
                  <a:pt x="21054" y="7604"/>
                </a:cubicBezTo>
                <a:close/>
                <a:moveTo>
                  <a:pt x="20938" y="7141"/>
                </a:moveTo>
                <a:cubicBezTo>
                  <a:pt x="20922" y="7141"/>
                  <a:pt x="20905" y="7091"/>
                  <a:pt x="20905" y="7057"/>
                </a:cubicBezTo>
                <a:cubicBezTo>
                  <a:pt x="20905" y="7057"/>
                  <a:pt x="20905" y="7057"/>
                  <a:pt x="20905" y="7057"/>
                </a:cubicBezTo>
                <a:cubicBezTo>
                  <a:pt x="20922" y="7057"/>
                  <a:pt x="20922" y="7039"/>
                  <a:pt x="20938" y="7039"/>
                </a:cubicBezTo>
                <a:cubicBezTo>
                  <a:pt x="20971" y="7108"/>
                  <a:pt x="20938" y="7091"/>
                  <a:pt x="20938" y="7141"/>
                </a:cubicBezTo>
                <a:close/>
                <a:moveTo>
                  <a:pt x="20707" y="6867"/>
                </a:moveTo>
                <a:cubicBezTo>
                  <a:pt x="20707" y="6867"/>
                  <a:pt x="20723" y="6867"/>
                  <a:pt x="20723" y="6867"/>
                </a:cubicBezTo>
                <a:cubicBezTo>
                  <a:pt x="20773" y="6903"/>
                  <a:pt x="20806" y="6937"/>
                  <a:pt x="20822" y="7004"/>
                </a:cubicBezTo>
                <a:cubicBezTo>
                  <a:pt x="20822" y="7039"/>
                  <a:pt x="20855" y="7039"/>
                  <a:pt x="20872" y="7039"/>
                </a:cubicBezTo>
                <a:cubicBezTo>
                  <a:pt x="20872" y="7057"/>
                  <a:pt x="20888" y="7091"/>
                  <a:pt x="20888" y="7108"/>
                </a:cubicBezTo>
                <a:cubicBezTo>
                  <a:pt x="20872" y="7108"/>
                  <a:pt x="20872" y="7141"/>
                  <a:pt x="20872" y="7141"/>
                </a:cubicBezTo>
                <a:cubicBezTo>
                  <a:pt x="20839" y="7021"/>
                  <a:pt x="20773" y="7057"/>
                  <a:pt x="20855" y="7124"/>
                </a:cubicBezTo>
                <a:cubicBezTo>
                  <a:pt x="20855" y="7141"/>
                  <a:pt x="20855" y="7159"/>
                  <a:pt x="20872" y="7176"/>
                </a:cubicBezTo>
                <a:cubicBezTo>
                  <a:pt x="20822" y="7176"/>
                  <a:pt x="20789" y="7176"/>
                  <a:pt x="20740" y="7176"/>
                </a:cubicBezTo>
                <a:cubicBezTo>
                  <a:pt x="20723" y="7176"/>
                  <a:pt x="20707" y="7141"/>
                  <a:pt x="20707" y="7124"/>
                </a:cubicBezTo>
                <a:cubicBezTo>
                  <a:pt x="20723" y="7091"/>
                  <a:pt x="20756" y="7039"/>
                  <a:pt x="20740" y="7004"/>
                </a:cubicBezTo>
                <a:cubicBezTo>
                  <a:pt x="20740" y="6970"/>
                  <a:pt x="20690" y="6937"/>
                  <a:pt x="20690" y="6885"/>
                </a:cubicBezTo>
                <a:cubicBezTo>
                  <a:pt x="20690" y="6885"/>
                  <a:pt x="20707" y="6867"/>
                  <a:pt x="20707" y="6867"/>
                </a:cubicBezTo>
                <a:close/>
                <a:moveTo>
                  <a:pt x="20244" y="5960"/>
                </a:moveTo>
                <a:cubicBezTo>
                  <a:pt x="20227" y="5960"/>
                  <a:pt x="20211" y="5943"/>
                  <a:pt x="20194" y="5960"/>
                </a:cubicBezTo>
                <a:cubicBezTo>
                  <a:pt x="20178" y="5943"/>
                  <a:pt x="20178" y="5908"/>
                  <a:pt x="20161" y="5891"/>
                </a:cubicBezTo>
                <a:cubicBezTo>
                  <a:pt x="20161" y="5874"/>
                  <a:pt x="20161" y="5858"/>
                  <a:pt x="20161" y="5841"/>
                </a:cubicBezTo>
                <a:cubicBezTo>
                  <a:pt x="20178" y="5874"/>
                  <a:pt x="20211" y="5926"/>
                  <a:pt x="20244" y="5960"/>
                </a:cubicBezTo>
                <a:close/>
                <a:moveTo>
                  <a:pt x="18442" y="3407"/>
                </a:moveTo>
                <a:cubicBezTo>
                  <a:pt x="18458" y="3425"/>
                  <a:pt x="18458" y="3425"/>
                  <a:pt x="18475" y="3441"/>
                </a:cubicBezTo>
                <a:cubicBezTo>
                  <a:pt x="18475" y="3441"/>
                  <a:pt x="18475" y="3441"/>
                  <a:pt x="18475" y="3460"/>
                </a:cubicBezTo>
                <a:cubicBezTo>
                  <a:pt x="18408" y="3441"/>
                  <a:pt x="18392" y="3373"/>
                  <a:pt x="18359" y="3288"/>
                </a:cubicBezTo>
                <a:cubicBezTo>
                  <a:pt x="18375" y="3340"/>
                  <a:pt x="18408" y="3373"/>
                  <a:pt x="18442" y="3407"/>
                </a:cubicBezTo>
                <a:close/>
                <a:moveTo>
                  <a:pt x="17483" y="3082"/>
                </a:moveTo>
                <a:cubicBezTo>
                  <a:pt x="17483" y="3100"/>
                  <a:pt x="17499" y="3100"/>
                  <a:pt x="17483" y="3082"/>
                </a:cubicBezTo>
                <a:cubicBezTo>
                  <a:pt x="17483" y="3100"/>
                  <a:pt x="17466" y="3082"/>
                  <a:pt x="17466" y="3082"/>
                </a:cubicBezTo>
                <a:cubicBezTo>
                  <a:pt x="17466" y="3082"/>
                  <a:pt x="17466" y="3082"/>
                  <a:pt x="17483" y="3082"/>
                </a:cubicBezTo>
                <a:close/>
                <a:moveTo>
                  <a:pt x="9082" y="2004"/>
                </a:moveTo>
                <a:cubicBezTo>
                  <a:pt x="9082" y="2021"/>
                  <a:pt x="9082" y="2021"/>
                  <a:pt x="9082" y="2038"/>
                </a:cubicBezTo>
                <a:cubicBezTo>
                  <a:pt x="9115" y="2038"/>
                  <a:pt x="9132" y="2021"/>
                  <a:pt x="9132" y="2004"/>
                </a:cubicBezTo>
                <a:cubicBezTo>
                  <a:pt x="9182" y="2004"/>
                  <a:pt x="9215" y="2004"/>
                  <a:pt x="9265" y="2004"/>
                </a:cubicBezTo>
                <a:cubicBezTo>
                  <a:pt x="9248" y="2038"/>
                  <a:pt x="9215" y="2071"/>
                  <a:pt x="9182" y="2088"/>
                </a:cubicBezTo>
                <a:cubicBezTo>
                  <a:pt x="9132" y="2123"/>
                  <a:pt x="9099" y="2105"/>
                  <a:pt x="9067" y="2038"/>
                </a:cubicBezTo>
                <a:cubicBezTo>
                  <a:pt x="9049" y="2038"/>
                  <a:pt x="9033" y="2054"/>
                  <a:pt x="9016" y="2054"/>
                </a:cubicBezTo>
                <a:cubicBezTo>
                  <a:pt x="8934" y="2105"/>
                  <a:pt x="8901" y="2105"/>
                  <a:pt x="8852" y="2038"/>
                </a:cubicBezTo>
                <a:cubicBezTo>
                  <a:pt x="8852" y="2038"/>
                  <a:pt x="8852" y="2038"/>
                  <a:pt x="8852" y="2038"/>
                </a:cubicBezTo>
                <a:cubicBezTo>
                  <a:pt x="8934" y="2021"/>
                  <a:pt x="9016" y="2004"/>
                  <a:pt x="9082" y="2004"/>
                </a:cubicBezTo>
                <a:close/>
                <a:moveTo>
                  <a:pt x="8438" y="2105"/>
                </a:moveTo>
                <a:cubicBezTo>
                  <a:pt x="8521" y="2088"/>
                  <a:pt x="8587" y="2088"/>
                  <a:pt x="8653" y="2088"/>
                </a:cubicBezTo>
                <a:cubicBezTo>
                  <a:pt x="8637" y="2105"/>
                  <a:pt x="8620" y="2105"/>
                  <a:pt x="8587" y="2105"/>
                </a:cubicBezTo>
                <a:cubicBezTo>
                  <a:pt x="8570" y="2105"/>
                  <a:pt x="8537" y="2105"/>
                  <a:pt x="8521" y="2123"/>
                </a:cubicBezTo>
                <a:cubicBezTo>
                  <a:pt x="8454" y="2225"/>
                  <a:pt x="8323" y="2141"/>
                  <a:pt x="8239" y="2209"/>
                </a:cubicBezTo>
                <a:cubicBezTo>
                  <a:pt x="8190" y="2260"/>
                  <a:pt x="8157" y="2225"/>
                  <a:pt x="8124" y="2192"/>
                </a:cubicBezTo>
                <a:cubicBezTo>
                  <a:pt x="8239" y="2158"/>
                  <a:pt x="8339" y="2123"/>
                  <a:pt x="8438" y="2105"/>
                </a:cubicBezTo>
                <a:close/>
                <a:moveTo>
                  <a:pt x="2948" y="15894"/>
                </a:moveTo>
                <a:cubicBezTo>
                  <a:pt x="2933" y="15894"/>
                  <a:pt x="2933" y="15860"/>
                  <a:pt x="2933" y="15844"/>
                </a:cubicBezTo>
                <a:cubicBezTo>
                  <a:pt x="2933" y="15827"/>
                  <a:pt x="2933" y="15827"/>
                  <a:pt x="2948" y="15827"/>
                </a:cubicBezTo>
                <a:cubicBezTo>
                  <a:pt x="2948" y="15827"/>
                  <a:pt x="2965" y="15809"/>
                  <a:pt x="2965" y="15809"/>
                </a:cubicBezTo>
                <a:cubicBezTo>
                  <a:pt x="2965" y="15809"/>
                  <a:pt x="2965" y="15809"/>
                  <a:pt x="2965" y="15809"/>
                </a:cubicBezTo>
                <a:cubicBezTo>
                  <a:pt x="2965" y="15809"/>
                  <a:pt x="2965" y="15809"/>
                  <a:pt x="2965" y="15809"/>
                </a:cubicBezTo>
                <a:cubicBezTo>
                  <a:pt x="2981" y="15827"/>
                  <a:pt x="2981" y="15844"/>
                  <a:pt x="2981" y="15860"/>
                </a:cubicBezTo>
                <a:cubicBezTo>
                  <a:pt x="2981" y="15877"/>
                  <a:pt x="2981" y="15894"/>
                  <a:pt x="2948" y="15894"/>
                </a:cubicBezTo>
                <a:close/>
                <a:moveTo>
                  <a:pt x="3247" y="16752"/>
                </a:moveTo>
                <a:cubicBezTo>
                  <a:pt x="3247" y="16769"/>
                  <a:pt x="3229" y="16786"/>
                  <a:pt x="3213" y="16786"/>
                </a:cubicBezTo>
                <a:cubicBezTo>
                  <a:pt x="3213" y="16786"/>
                  <a:pt x="3196" y="16769"/>
                  <a:pt x="3196" y="16769"/>
                </a:cubicBezTo>
                <a:cubicBezTo>
                  <a:pt x="3196" y="16735"/>
                  <a:pt x="3196" y="16700"/>
                  <a:pt x="3196" y="16682"/>
                </a:cubicBezTo>
                <a:cubicBezTo>
                  <a:pt x="3196" y="16682"/>
                  <a:pt x="3196" y="16682"/>
                  <a:pt x="3196" y="16682"/>
                </a:cubicBezTo>
                <a:cubicBezTo>
                  <a:pt x="3196" y="16682"/>
                  <a:pt x="3196" y="16682"/>
                  <a:pt x="3196" y="16682"/>
                </a:cubicBezTo>
                <a:cubicBezTo>
                  <a:pt x="3180" y="16682"/>
                  <a:pt x="3163" y="16665"/>
                  <a:pt x="3147" y="16665"/>
                </a:cubicBezTo>
                <a:cubicBezTo>
                  <a:pt x="3147" y="16665"/>
                  <a:pt x="3147" y="16649"/>
                  <a:pt x="3147" y="16649"/>
                </a:cubicBezTo>
                <a:cubicBezTo>
                  <a:pt x="3180" y="16649"/>
                  <a:pt x="3180" y="16665"/>
                  <a:pt x="3180" y="16700"/>
                </a:cubicBezTo>
                <a:cubicBezTo>
                  <a:pt x="3180" y="16700"/>
                  <a:pt x="3180" y="16700"/>
                  <a:pt x="3180" y="16700"/>
                </a:cubicBezTo>
                <a:cubicBezTo>
                  <a:pt x="3180" y="16700"/>
                  <a:pt x="3180" y="16700"/>
                  <a:pt x="3180" y="16700"/>
                </a:cubicBezTo>
                <a:cubicBezTo>
                  <a:pt x="3229" y="16682"/>
                  <a:pt x="3263" y="16700"/>
                  <a:pt x="3247" y="16752"/>
                </a:cubicBezTo>
                <a:close/>
                <a:moveTo>
                  <a:pt x="3444" y="16940"/>
                </a:moveTo>
                <a:cubicBezTo>
                  <a:pt x="3444" y="16940"/>
                  <a:pt x="3444" y="16940"/>
                  <a:pt x="3444" y="16940"/>
                </a:cubicBezTo>
                <a:lnTo>
                  <a:pt x="3444" y="16940"/>
                </a:lnTo>
                <a:cubicBezTo>
                  <a:pt x="3428" y="16923"/>
                  <a:pt x="3411" y="16923"/>
                  <a:pt x="3395" y="16906"/>
                </a:cubicBezTo>
                <a:cubicBezTo>
                  <a:pt x="3411" y="16889"/>
                  <a:pt x="3428" y="16871"/>
                  <a:pt x="3444" y="16871"/>
                </a:cubicBezTo>
                <a:cubicBezTo>
                  <a:pt x="3462" y="16871"/>
                  <a:pt x="3477" y="16889"/>
                  <a:pt x="3494" y="16906"/>
                </a:cubicBezTo>
                <a:cubicBezTo>
                  <a:pt x="3477" y="16923"/>
                  <a:pt x="3462" y="16940"/>
                  <a:pt x="3444" y="16940"/>
                </a:cubicBezTo>
                <a:close/>
                <a:moveTo>
                  <a:pt x="3577" y="17095"/>
                </a:moveTo>
                <a:cubicBezTo>
                  <a:pt x="3577" y="17111"/>
                  <a:pt x="3577" y="17146"/>
                  <a:pt x="3545" y="17146"/>
                </a:cubicBezTo>
                <a:cubicBezTo>
                  <a:pt x="3545" y="17146"/>
                  <a:pt x="3545" y="17129"/>
                  <a:pt x="3545" y="17129"/>
                </a:cubicBezTo>
                <a:cubicBezTo>
                  <a:pt x="3545" y="17111"/>
                  <a:pt x="3561" y="17095"/>
                  <a:pt x="3577" y="17095"/>
                </a:cubicBezTo>
                <a:cubicBezTo>
                  <a:pt x="3577" y="17095"/>
                  <a:pt x="3577" y="17095"/>
                  <a:pt x="3577" y="17095"/>
                </a:cubicBezTo>
                <a:cubicBezTo>
                  <a:pt x="3577" y="17077"/>
                  <a:pt x="3577" y="17077"/>
                  <a:pt x="3577" y="17095"/>
                </a:cubicBezTo>
                <a:cubicBezTo>
                  <a:pt x="3577" y="17043"/>
                  <a:pt x="3577" y="17008"/>
                  <a:pt x="3610" y="16975"/>
                </a:cubicBezTo>
                <a:cubicBezTo>
                  <a:pt x="3626" y="16956"/>
                  <a:pt x="3692" y="16956"/>
                  <a:pt x="3692" y="16975"/>
                </a:cubicBezTo>
                <a:cubicBezTo>
                  <a:pt x="3692" y="16992"/>
                  <a:pt x="3692" y="17008"/>
                  <a:pt x="3676" y="17025"/>
                </a:cubicBezTo>
                <a:cubicBezTo>
                  <a:pt x="3659" y="17043"/>
                  <a:pt x="3626" y="17095"/>
                  <a:pt x="3577" y="17095"/>
                </a:cubicBezTo>
                <a:cubicBezTo>
                  <a:pt x="3593" y="17077"/>
                  <a:pt x="3593" y="17095"/>
                  <a:pt x="3577" y="17095"/>
                </a:cubicBezTo>
                <a:cubicBezTo>
                  <a:pt x="3577" y="17095"/>
                  <a:pt x="3577" y="17095"/>
                  <a:pt x="3577" y="17095"/>
                </a:cubicBezTo>
                <a:close/>
                <a:moveTo>
                  <a:pt x="3841" y="17162"/>
                </a:moveTo>
                <a:cubicBezTo>
                  <a:pt x="3792" y="17266"/>
                  <a:pt x="3692" y="17351"/>
                  <a:pt x="3692" y="17487"/>
                </a:cubicBezTo>
                <a:cubicBezTo>
                  <a:pt x="3692" y="17487"/>
                  <a:pt x="3659" y="17505"/>
                  <a:pt x="3643" y="17505"/>
                </a:cubicBezTo>
                <a:cubicBezTo>
                  <a:pt x="3626" y="17505"/>
                  <a:pt x="3593" y="17470"/>
                  <a:pt x="3610" y="17470"/>
                </a:cubicBezTo>
                <a:cubicBezTo>
                  <a:pt x="3643" y="17333"/>
                  <a:pt x="3692" y="17232"/>
                  <a:pt x="3776" y="17111"/>
                </a:cubicBezTo>
                <a:cubicBezTo>
                  <a:pt x="3776" y="17095"/>
                  <a:pt x="3808" y="17111"/>
                  <a:pt x="3841" y="17111"/>
                </a:cubicBezTo>
                <a:cubicBezTo>
                  <a:pt x="3841" y="17111"/>
                  <a:pt x="3841" y="17111"/>
                  <a:pt x="3841" y="17111"/>
                </a:cubicBezTo>
                <a:cubicBezTo>
                  <a:pt x="3841" y="17111"/>
                  <a:pt x="3858" y="17129"/>
                  <a:pt x="3858" y="17129"/>
                </a:cubicBezTo>
                <a:cubicBezTo>
                  <a:pt x="3858" y="17129"/>
                  <a:pt x="3858" y="17129"/>
                  <a:pt x="3858" y="17129"/>
                </a:cubicBezTo>
                <a:cubicBezTo>
                  <a:pt x="3841" y="17129"/>
                  <a:pt x="3841" y="17146"/>
                  <a:pt x="3841" y="17162"/>
                </a:cubicBezTo>
                <a:close/>
                <a:moveTo>
                  <a:pt x="4834" y="18002"/>
                </a:moveTo>
                <a:cubicBezTo>
                  <a:pt x="4818" y="18019"/>
                  <a:pt x="4800" y="18037"/>
                  <a:pt x="4784" y="18037"/>
                </a:cubicBezTo>
                <a:cubicBezTo>
                  <a:pt x="4784" y="18019"/>
                  <a:pt x="4800" y="18002"/>
                  <a:pt x="4834" y="17984"/>
                </a:cubicBezTo>
                <a:cubicBezTo>
                  <a:pt x="4883" y="17967"/>
                  <a:pt x="4916" y="18019"/>
                  <a:pt x="4916" y="18071"/>
                </a:cubicBezTo>
                <a:cubicBezTo>
                  <a:pt x="4916" y="18071"/>
                  <a:pt x="4916" y="18087"/>
                  <a:pt x="4916" y="18087"/>
                </a:cubicBezTo>
                <a:cubicBezTo>
                  <a:pt x="4883" y="18054"/>
                  <a:pt x="4866" y="18037"/>
                  <a:pt x="4834" y="18002"/>
                </a:cubicBezTo>
                <a:close/>
                <a:moveTo>
                  <a:pt x="5248" y="18104"/>
                </a:moveTo>
                <a:cubicBezTo>
                  <a:pt x="5248" y="18121"/>
                  <a:pt x="5248" y="18121"/>
                  <a:pt x="5248" y="18104"/>
                </a:cubicBezTo>
                <a:lnTo>
                  <a:pt x="5248" y="18104"/>
                </a:lnTo>
                <a:cubicBezTo>
                  <a:pt x="5248" y="18121"/>
                  <a:pt x="5248" y="18104"/>
                  <a:pt x="5248" y="18104"/>
                </a:cubicBezTo>
                <a:cubicBezTo>
                  <a:pt x="5248" y="18104"/>
                  <a:pt x="5248" y="18104"/>
                  <a:pt x="5248" y="18104"/>
                </a:cubicBezTo>
                <a:cubicBezTo>
                  <a:pt x="5264" y="18087"/>
                  <a:pt x="5264" y="18087"/>
                  <a:pt x="5264" y="18104"/>
                </a:cubicBezTo>
                <a:cubicBezTo>
                  <a:pt x="5264" y="18104"/>
                  <a:pt x="5248" y="18104"/>
                  <a:pt x="5248" y="18104"/>
                </a:cubicBezTo>
                <a:close/>
                <a:moveTo>
                  <a:pt x="7479" y="19920"/>
                </a:moveTo>
                <a:cubicBezTo>
                  <a:pt x="7280" y="19818"/>
                  <a:pt x="7066" y="19731"/>
                  <a:pt x="6835" y="19680"/>
                </a:cubicBezTo>
                <a:cubicBezTo>
                  <a:pt x="6751" y="19647"/>
                  <a:pt x="6685" y="19594"/>
                  <a:pt x="6586" y="19527"/>
                </a:cubicBezTo>
                <a:cubicBezTo>
                  <a:pt x="6569" y="19527"/>
                  <a:pt x="6569" y="19510"/>
                  <a:pt x="6553" y="19510"/>
                </a:cubicBezTo>
                <a:cubicBezTo>
                  <a:pt x="6586" y="19527"/>
                  <a:pt x="6635" y="19527"/>
                  <a:pt x="6668" y="19527"/>
                </a:cubicBezTo>
                <a:cubicBezTo>
                  <a:pt x="6768" y="19544"/>
                  <a:pt x="6851" y="19560"/>
                  <a:pt x="6933" y="19594"/>
                </a:cubicBezTo>
                <a:cubicBezTo>
                  <a:pt x="7016" y="19612"/>
                  <a:pt x="7115" y="19647"/>
                  <a:pt x="7214" y="19698"/>
                </a:cubicBezTo>
                <a:cubicBezTo>
                  <a:pt x="7380" y="19612"/>
                  <a:pt x="7611" y="19920"/>
                  <a:pt x="7776" y="19903"/>
                </a:cubicBezTo>
                <a:cubicBezTo>
                  <a:pt x="7710" y="19801"/>
                  <a:pt x="7975" y="19886"/>
                  <a:pt x="8140" y="19903"/>
                </a:cubicBezTo>
                <a:cubicBezTo>
                  <a:pt x="8124" y="19955"/>
                  <a:pt x="8140" y="20006"/>
                  <a:pt x="8140" y="20092"/>
                </a:cubicBezTo>
                <a:cubicBezTo>
                  <a:pt x="7909" y="20074"/>
                  <a:pt x="7694" y="20006"/>
                  <a:pt x="7479" y="19920"/>
                </a:cubicBezTo>
                <a:close/>
                <a:moveTo>
                  <a:pt x="10571" y="20452"/>
                </a:moveTo>
                <a:cubicBezTo>
                  <a:pt x="10621" y="20417"/>
                  <a:pt x="10654" y="20485"/>
                  <a:pt x="10737" y="20469"/>
                </a:cubicBezTo>
                <a:cubicBezTo>
                  <a:pt x="10737" y="20452"/>
                  <a:pt x="10704" y="20452"/>
                  <a:pt x="10687" y="20452"/>
                </a:cubicBezTo>
                <a:cubicBezTo>
                  <a:pt x="10687" y="20435"/>
                  <a:pt x="10753" y="20435"/>
                  <a:pt x="10753" y="20417"/>
                </a:cubicBezTo>
                <a:cubicBezTo>
                  <a:pt x="10720" y="20383"/>
                  <a:pt x="10604" y="20417"/>
                  <a:pt x="10538" y="20417"/>
                </a:cubicBezTo>
                <a:cubicBezTo>
                  <a:pt x="10638" y="20349"/>
                  <a:pt x="10885" y="20349"/>
                  <a:pt x="10951" y="20298"/>
                </a:cubicBezTo>
                <a:cubicBezTo>
                  <a:pt x="10984" y="20331"/>
                  <a:pt x="10968" y="20383"/>
                  <a:pt x="10951" y="20383"/>
                </a:cubicBezTo>
                <a:cubicBezTo>
                  <a:pt x="10984" y="20435"/>
                  <a:pt x="11001" y="20383"/>
                  <a:pt x="11051" y="20399"/>
                </a:cubicBezTo>
                <a:cubicBezTo>
                  <a:pt x="11117" y="20383"/>
                  <a:pt x="10968" y="20383"/>
                  <a:pt x="11001" y="20331"/>
                </a:cubicBezTo>
                <a:cubicBezTo>
                  <a:pt x="11183" y="20315"/>
                  <a:pt x="11232" y="20331"/>
                  <a:pt x="11298" y="20281"/>
                </a:cubicBezTo>
                <a:cubicBezTo>
                  <a:pt x="11382" y="20298"/>
                  <a:pt x="11298" y="20298"/>
                  <a:pt x="11447" y="20281"/>
                </a:cubicBezTo>
                <a:cubicBezTo>
                  <a:pt x="11480" y="20383"/>
                  <a:pt x="11298" y="20331"/>
                  <a:pt x="11249" y="20366"/>
                </a:cubicBezTo>
                <a:cubicBezTo>
                  <a:pt x="11331" y="20435"/>
                  <a:pt x="11546" y="20263"/>
                  <a:pt x="11562" y="20366"/>
                </a:cubicBezTo>
                <a:cubicBezTo>
                  <a:pt x="11480" y="20366"/>
                  <a:pt x="11414" y="20383"/>
                  <a:pt x="11331" y="20399"/>
                </a:cubicBezTo>
                <a:cubicBezTo>
                  <a:pt x="11249" y="20417"/>
                  <a:pt x="11167" y="20417"/>
                  <a:pt x="11084" y="20435"/>
                </a:cubicBezTo>
                <a:cubicBezTo>
                  <a:pt x="10918" y="20485"/>
                  <a:pt x="10737" y="20503"/>
                  <a:pt x="10571" y="20452"/>
                </a:cubicBezTo>
                <a:close/>
                <a:moveTo>
                  <a:pt x="10621" y="21050"/>
                </a:moveTo>
                <a:cubicBezTo>
                  <a:pt x="10604" y="21103"/>
                  <a:pt x="10671" y="21068"/>
                  <a:pt x="10720" y="21068"/>
                </a:cubicBezTo>
                <a:cubicBezTo>
                  <a:pt x="10638" y="21086"/>
                  <a:pt x="10505" y="21103"/>
                  <a:pt x="10356" y="21103"/>
                </a:cubicBezTo>
                <a:cubicBezTo>
                  <a:pt x="10207" y="21103"/>
                  <a:pt x="10041" y="21086"/>
                  <a:pt x="9894" y="21103"/>
                </a:cubicBezTo>
                <a:cubicBezTo>
                  <a:pt x="10074" y="21000"/>
                  <a:pt x="10356" y="21103"/>
                  <a:pt x="10621" y="21050"/>
                </a:cubicBezTo>
                <a:close/>
                <a:moveTo>
                  <a:pt x="9810" y="21136"/>
                </a:moveTo>
                <a:cubicBezTo>
                  <a:pt x="9959" y="21154"/>
                  <a:pt x="9992" y="21154"/>
                  <a:pt x="10141" y="21171"/>
                </a:cubicBezTo>
                <a:cubicBezTo>
                  <a:pt x="9992" y="21103"/>
                  <a:pt x="10455" y="21136"/>
                  <a:pt x="10505" y="21171"/>
                </a:cubicBezTo>
                <a:cubicBezTo>
                  <a:pt x="10389" y="21205"/>
                  <a:pt x="10240" y="21205"/>
                  <a:pt x="10109" y="21188"/>
                </a:cubicBezTo>
                <a:cubicBezTo>
                  <a:pt x="9975" y="21188"/>
                  <a:pt x="9843" y="21171"/>
                  <a:pt x="9760" y="21205"/>
                </a:cubicBezTo>
                <a:cubicBezTo>
                  <a:pt x="9744" y="21171"/>
                  <a:pt x="9810" y="21171"/>
                  <a:pt x="9810" y="21136"/>
                </a:cubicBezTo>
                <a:close/>
                <a:moveTo>
                  <a:pt x="9744" y="21273"/>
                </a:moveTo>
                <a:cubicBezTo>
                  <a:pt x="9760" y="21222"/>
                  <a:pt x="9826" y="21257"/>
                  <a:pt x="9876" y="21273"/>
                </a:cubicBezTo>
                <a:cubicBezTo>
                  <a:pt x="9860" y="21308"/>
                  <a:pt x="9744" y="21273"/>
                  <a:pt x="9744" y="21273"/>
                </a:cubicBezTo>
                <a:close/>
                <a:moveTo>
                  <a:pt x="11480" y="21359"/>
                </a:moveTo>
                <a:lnTo>
                  <a:pt x="11480" y="21308"/>
                </a:lnTo>
                <a:cubicBezTo>
                  <a:pt x="11463" y="21308"/>
                  <a:pt x="11463" y="21308"/>
                  <a:pt x="11447" y="21325"/>
                </a:cubicBezTo>
                <a:cubicBezTo>
                  <a:pt x="11397" y="21343"/>
                  <a:pt x="11331" y="21343"/>
                  <a:pt x="11265" y="21359"/>
                </a:cubicBezTo>
                <a:cubicBezTo>
                  <a:pt x="11150" y="21376"/>
                  <a:pt x="11017" y="21394"/>
                  <a:pt x="10885" y="21394"/>
                </a:cubicBezTo>
                <a:cubicBezTo>
                  <a:pt x="10621" y="21411"/>
                  <a:pt x="10356" y="21427"/>
                  <a:pt x="10091" y="21376"/>
                </a:cubicBezTo>
                <a:cubicBezTo>
                  <a:pt x="10058" y="21376"/>
                  <a:pt x="10074" y="21411"/>
                  <a:pt x="10041" y="21411"/>
                </a:cubicBezTo>
                <a:cubicBezTo>
                  <a:pt x="9975" y="21411"/>
                  <a:pt x="9926" y="21394"/>
                  <a:pt x="9894" y="21376"/>
                </a:cubicBezTo>
                <a:cubicBezTo>
                  <a:pt x="9894" y="21325"/>
                  <a:pt x="10025" y="21359"/>
                  <a:pt x="10109" y="21359"/>
                </a:cubicBezTo>
                <a:cubicBezTo>
                  <a:pt x="10109" y="21343"/>
                  <a:pt x="10109" y="21325"/>
                  <a:pt x="10074" y="21308"/>
                </a:cubicBezTo>
                <a:cubicBezTo>
                  <a:pt x="10323" y="21308"/>
                  <a:pt x="10786" y="21308"/>
                  <a:pt x="11150" y="21205"/>
                </a:cubicBezTo>
                <a:cubicBezTo>
                  <a:pt x="11232" y="21222"/>
                  <a:pt x="11315" y="21222"/>
                  <a:pt x="11364" y="21257"/>
                </a:cubicBezTo>
                <a:cubicBezTo>
                  <a:pt x="11430" y="21240"/>
                  <a:pt x="11348" y="21205"/>
                  <a:pt x="11348" y="21188"/>
                </a:cubicBezTo>
                <a:cubicBezTo>
                  <a:pt x="11414" y="21171"/>
                  <a:pt x="11480" y="21240"/>
                  <a:pt x="11496" y="21188"/>
                </a:cubicBezTo>
                <a:cubicBezTo>
                  <a:pt x="11579" y="21188"/>
                  <a:pt x="11529" y="21205"/>
                  <a:pt x="11529" y="21240"/>
                </a:cubicBezTo>
                <a:cubicBezTo>
                  <a:pt x="11662" y="21205"/>
                  <a:pt x="11744" y="21171"/>
                  <a:pt x="11827" y="21154"/>
                </a:cubicBezTo>
                <a:cubicBezTo>
                  <a:pt x="11844" y="21103"/>
                  <a:pt x="11744" y="21136"/>
                  <a:pt x="11696" y="21154"/>
                </a:cubicBezTo>
                <a:cubicBezTo>
                  <a:pt x="11761" y="21086"/>
                  <a:pt x="11943" y="21086"/>
                  <a:pt x="12026" y="21103"/>
                </a:cubicBezTo>
                <a:cubicBezTo>
                  <a:pt x="12059" y="21154"/>
                  <a:pt x="11927" y="21222"/>
                  <a:pt x="12075" y="21205"/>
                </a:cubicBezTo>
                <a:cubicBezTo>
                  <a:pt x="11976" y="21273"/>
                  <a:pt x="11662" y="21222"/>
                  <a:pt x="11612" y="21290"/>
                </a:cubicBezTo>
                <a:cubicBezTo>
                  <a:pt x="11811" y="21290"/>
                  <a:pt x="12158" y="21188"/>
                  <a:pt x="12274" y="21257"/>
                </a:cubicBezTo>
                <a:cubicBezTo>
                  <a:pt x="12026" y="21325"/>
                  <a:pt x="11777" y="21290"/>
                  <a:pt x="11480" y="21359"/>
                </a:cubicBezTo>
                <a:close/>
                <a:moveTo>
                  <a:pt x="12671" y="21000"/>
                </a:moveTo>
                <a:cubicBezTo>
                  <a:pt x="12671" y="20965"/>
                  <a:pt x="12638" y="20983"/>
                  <a:pt x="12638" y="20949"/>
                </a:cubicBezTo>
                <a:cubicBezTo>
                  <a:pt x="12737" y="20914"/>
                  <a:pt x="12721" y="20965"/>
                  <a:pt x="12820" y="20930"/>
                </a:cubicBezTo>
                <a:cubicBezTo>
                  <a:pt x="12787" y="20965"/>
                  <a:pt x="12704" y="20983"/>
                  <a:pt x="12671" y="21000"/>
                </a:cubicBezTo>
                <a:close/>
                <a:moveTo>
                  <a:pt x="13349" y="20743"/>
                </a:moveTo>
                <a:cubicBezTo>
                  <a:pt x="13035" y="20793"/>
                  <a:pt x="12787" y="20879"/>
                  <a:pt x="12473" y="20930"/>
                </a:cubicBezTo>
                <a:cubicBezTo>
                  <a:pt x="12489" y="20949"/>
                  <a:pt x="12556" y="20914"/>
                  <a:pt x="12572" y="20930"/>
                </a:cubicBezTo>
                <a:cubicBezTo>
                  <a:pt x="12572" y="20983"/>
                  <a:pt x="12423" y="21000"/>
                  <a:pt x="12423" y="20949"/>
                </a:cubicBezTo>
                <a:cubicBezTo>
                  <a:pt x="12357" y="20983"/>
                  <a:pt x="12357" y="21000"/>
                  <a:pt x="12390" y="21050"/>
                </a:cubicBezTo>
                <a:cubicBezTo>
                  <a:pt x="12274" y="21017"/>
                  <a:pt x="12257" y="20983"/>
                  <a:pt x="12291" y="20949"/>
                </a:cubicBezTo>
                <a:cubicBezTo>
                  <a:pt x="12324" y="20914"/>
                  <a:pt x="12440" y="20897"/>
                  <a:pt x="12589" y="20863"/>
                </a:cubicBezTo>
                <a:cubicBezTo>
                  <a:pt x="12556" y="20846"/>
                  <a:pt x="12506" y="20863"/>
                  <a:pt x="12456" y="20863"/>
                </a:cubicBezTo>
                <a:cubicBezTo>
                  <a:pt x="12440" y="20829"/>
                  <a:pt x="12572" y="20829"/>
                  <a:pt x="12572" y="20793"/>
                </a:cubicBezTo>
                <a:cubicBezTo>
                  <a:pt x="12605" y="20793"/>
                  <a:pt x="12605" y="20829"/>
                  <a:pt x="12605" y="20846"/>
                </a:cubicBezTo>
                <a:cubicBezTo>
                  <a:pt x="12837" y="20760"/>
                  <a:pt x="12853" y="20760"/>
                  <a:pt x="13117" y="20675"/>
                </a:cubicBezTo>
                <a:cubicBezTo>
                  <a:pt x="13167" y="20725"/>
                  <a:pt x="13250" y="20639"/>
                  <a:pt x="13299" y="20675"/>
                </a:cubicBezTo>
                <a:cubicBezTo>
                  <a:pt x="13365" y="20639"/>
                  <a:pt x="13217" y="20657"/>
                  <a:pt x="13283" y="20622"/>
                </a:cubicBezTo>
                <a:cubicBezTo>
                  <a:pt x="13464" y="20589"/>
                  <a:pt x="13448" y="20622"/>
                  <a:pt x="13629" y="20537"/>
                </a:cubicBezTo>
                <a:cubicBezTo>
                  <a:pt x="13613" y="20503"/>
                  <a:pt x="13481" y="20606"/>
                  <a:pt x="13497" y="20537"/>
                </a:cubicBezTo>
                <a:cubicBezTo>
                  <a:pt x="13613" y="20520"/>
                  <a:pt x="13695" y="20469"/>
                  <a:pt x="13778" y="20417"/>
                </a:cubicBezTo>
                <a:cubicBezTo>
                  <a:pt x="13795" y="20452"/>
                  <a:pt x="13795" y="20469"/>
                  <a:pt x="13778" y="20485"/>
                </a:cubicBezTo>
                <a:cubicBezTo>
                  <a:pt x="13844" y="20469"/>
                  <a:pt x="13844" y="20435"/>
                  <a:pt x="13828" y="20399"/>
                </a:cubicBezTo>
                <a:cubicBezTo>
                  <a:pt x="13944" y="20331"/>
                  <a:pt x="13977" y="20366"/>
                  <a:pt x="14043" y="20383"/>
                </a:cubicBezTo>
                <a:cubicBezTo>
                  <a:pt x="13960" y="20554"/>
                  <a:pt x="13481" y="20622"/>
                  <a:pt x="13349" y="20743"/>
                </a:cubicBezTo>
                <a:close/>
                <a:moveTo>
                  <a:pt x="15647" y="20109"/>
                </a:moveTo>
                <a:cubicBezTo>
                  <a:pt x="15647" y="20040"/>
                  <a:pt x="15746" y="20024"/>
                  <a:pt x="15812" y="19955"/>
                </a:cubicBezTo>
                <a:cubicBezTo>
                  <a:pt x="15812" y="19988"/>
                  <a:pt x="15680" y="20057"/>
                  <a:pt x="15647" y="20109"/>
                </a:cubicBezTo>
                <a:close/>
                <a:moveTo>
                  <a:pt x="16375" y="19938"/>
                </a:moveTo>
                <a:cubicBezTo>
                  <a:pt x="16325" y="20040"/>
                  <a:pt x="16342" y="19920"/>
                  <a:pt x="16259" y="19972"/>
                </a:cubicBezTo>
                <a:cubicBezTo>
                  <a:pt x="16259" y="19955"/>
                  <a:pt x="16309" y="19920"/>
                  <a:pt x="16342" y="19903"/>
                </a:cubicBezTo>
                <a:cubicBezTo>
                  <a:pt x="16358" y="19920"/>
                  <a:pt x="16358" y="19938"/>
                  <a:pt x="16391" y="19920"/>
                </a:cubicBezTo>
                <a:cubicBezTo>
                  <a:pt x="16391" y="19938"/>
                  <a:pt x="16375" y="19955"/>
                  <a:pt x="16375" y="19938"/>
                </a:cubicBezTo>
                <a:close/>
                <a:moveTo>
                  <a:pt x="16292" y="19715"/>
                </a:moveTo>
                <a:lnTo>
                  <a:pt x="16375" y="19664"/>
                </a:lnTo>
                <a:lnTo>
                  <a:pt x="16391" y="19698"/>
                </a:lnTo>
                <a:cubicBezTo>
                  <a:pt x="16358" y="19715"/>
                  <a:pt x="16309" y="19749"/>
                  <a:pt x="16292" y="19715"/>
                </a:cubicBezTo>
                <a:close/>
                <a:moveTo>
                  <a:pt x="16391" y="19630"/>
                </a:moveTo>
                <a:cubicBezTo>
                  <a:pt x="16375" y="19594"/>
                  <a:pt x="16441" y="19544"/>
                  <a:pt x="16507" y="19510"/>
                </a:cubicBezTo>
                <a:lnTo>
                  <a:pt x="16540" y="19544"/>
                </a:lnTo>
                <a:cubicBezTo>
                  <a:pt x="16474" y="19594"/>
                  <a:pt x="16424" y="19630"/>
                  <a:pt x="16391" y="19630"/>
                </a:cubicBezTo>
                <a:close/>
                <a:moveTo>
                  <a:pt x="16358" y="19560"/>
                </a:moveTo>
                <a:cubicBezTo>
                  <a:pt x="16226" y="19664"/>
                  <a:pt x="16077" y="19749"/>
                  <a:pt x="16011" y="19818"/>
                </a:cubicBezTo>
                <a:cubicBezTo>
                  <a:pt x="16027" y="19766"/>
                  <a:pt x="16143" y="19664"/>
                  <a:pt x="16276" y="19560"/>
                </a:cubicBezTo>
                <a:cubicBezTo>
                  <a:pt x="16424" y="19458"/>
                  <a:pt x="16573" y="19337"/>
                  <a:pt x="16672" y="19252"/>
                </a:cubicBezTo>
                <a:cubicBezTo>
                  <a:pt x="16623" y="19337"/>
                  <a:pt x="16491" y="19458"/>
                  <a:pt x="16358" y="19560"/>
                </a:cubicBezTo>
                <a:close/>
                <a:moveTo>
                  <a:pt x="17334" y="19356"/>
                </a:moveTo>
                <a:cubicBezTo>
                  <a:pt x="17284" y="19321"/>
                  <a:pt x="17284" y="19321"/>
                  <a:pt x="17284" y="19252"/>
                </a:cubicBezTo>
                <a:cubicBezTo>
                  <a:pt x="17350" y="19252"/>
                  <a:pt x="17433" y="19269"/>
                  <a:pt x="17334" y="19356"/>
                </a:cubicBezTo>
                <a:close/>
                <a:moveTo>
                  <a:pt x="17416" y="19235"/>
                </a:moveTo>
                <a:cubicBezTo>
                  <a:pt x="17400" y="19235"/>
                  <a:pt x="17350" y="19269"/>
                  <a:pt x="17350" y="19235"/>
                </a:cubicBezTo>
                <a:cubicBezTo>
                  <a:pt x="17383" y="19219"/>
                  <a:pt x="17400" y="19219"/>
                  <a:pt x="17400" y="19201"/>
                </a:cubicBezTo>
                <a:cubicBezTo>
                  <a:pt x="17416" y="19183"/>
                  <a:pt x="17433" y="19219"/>
                  <a:pt x="17466" y="19183"/>
                </a:cubicBezTo>
                <a:cubicBezTo>
                  <a:pt x="17466" y="19201"/>
                  <a:pt x="17466" y="19219"/>
                  <a:pt x="17466" y="19235"/>
                </a:cubicBezTo>
                <a:cubicBezTo>
                  <a:pt x="17433" y="19252"/>
                  <a:pt x="17383" y="19252"/>
                  <a:pt x="17416" y="19235"/>
                </a:cubicBezTo>
                <a:close/>
                <a:moveTo>
                  <a:pt x="17797" y="19030"/>
                </a:moveTo>
                <a:cubicBezTo>
                  <a:pt x="17797" y="19013"/>
                  <a:pt x="17846" y="18979"/>
                  <a:pt x="17863" y="18943"/>
                </a:cubicBezTo>
                <a:cubicBezTo>
                  <a:pt x="17846" y="18926"/>
                  <a:pt x="17813" y="18979"/>
                  <a:pt x="17797" y="18996"/>
                </a:cubicBezTo>
                <a:cubicBezTo>
                  <a:pt x="17764" y="18996"/>
                  <a:pt x="17830" y="18909"/>
                  <a:pt x="17764" y="18961"/>
                </a:cubicBezTo>
                <a:cubicBezTo>
                  <a:pt x="17764" y="18926"/>
                  <a:pt x="17879" y="18909"/>
                  <a:pt x="17912" y="18909"/>
                </a:cubicBezTo>
                <a:cubicBezTo>
                  <a:pt x="17846" y="18979"/>
                  <a:pt x="17879" y="18979"/>
                  <a:pt x="17797" y="19030"/>
                </a:cubicBezTo>
                <a:close/>
                <a:moveTo>
                  <a:pt x="18276" y="18174"/>
                </a:moveTo>
                <a:lnTo>
                  <a:pt x="18309" y="18208"/>
                </a:lnTo>
                <a:lnTo>
                  <a:pt x="18227" y="18310"/>
                </a:lnTo>
                <a:cubicBezTo>
                  <a:pt x="18177" y="18293"/>
                  <a:pt x="18260" y="18225"/>
                  <a:pt x="18276" y="18174"/>
                </a:cubicBezTo>
                <a:close/>
                <a:moveTo>
                  <a:pt x="18425" y="18362"/>
                </a:moveTo>
                <a:cubicBezTo>
                  <a:pt x="18442" y="18293"/>
                  <a:pt x="18392" y="18345"/>
                  <a:pt x="18342" y="18413"/>
                </a:cubicBezTo>
                <a:cubicBezTo>
                  <a:pt x="18326" y="18345"/>
                  <a:pt x="18458" y="18293"/>
                  <a:pt x="18524" y="18241"/>
                </a:cubicBezTo>
                <a:cubicBezTo>
                  <a:pt x="18541" y="18241"/>
                  <a:pt x="18442" y="18310"/>
                  <a:pt x="18425" y="18362"/>
                </a:cubicBezTo>
                <a:close/>
                <a:moveTo>
                  <a:pt x="18508" y="17984"/>
                </a:moveTo>
                <a:cubicBezTo>
                  <a:pt x="18491" y="18104"/>
                  <a:pt x="18458" y="18225"/>
                  <a:pt x="18276" y="18328"/>
                </a:cubicBezTo>
                <a:cubicBezTo>
                  <a:pt x="18293" y="18241"/>
                  <a:pt x="18458" y="18138"/>
                  <a:pt x="18408" y="18037"/>
                </a:cubicBezTo>
                <a:cubicBezTo>
                  <a:pt x="18574" y="17882"/>
                  <a:pt x="18673" y="17728"/>
                  <a:pt x="18772" y="17659"/>
                </a:cubicBezTo>
                <a:cubicBezTo>
                  <a:pt x="18756" y="17762"/>
                  <a:pt x="18607" y="17933"/>
                  <a:pt x="18508" y="17984"/>
                </a:cubicBezTo>
                <a:close/>
                <a:moveTo>
                  <a:pt x="18987" y="17403"/>
                </a:moveTo>
                <a:cubicBezTo>
                  <a:pt x="18888" y="17505"/>
                  <a:pt x="18838" y="17540"/>
                  <a:pt x="18805" y="17642"/>
                </a:cubicBezTo>
                <a:lnTo>
                  <a:pt x="18756" y="17591"/>
                </a:lnTo>
                <a:cubicBezTo>
                  <a:pt x="18871" y="17487"/>
                  <a:pt x="18954" y="17299"/>
                  <a:pt x="19070" y="17179"/>
                </a:cubicBezTo>
                <a:cubicBezTo>
                  <a:pt x="19070" y="17283"/>
                  <a:pt x="18954" y="17333"/>
                  <a:pt x="18987" y="17403"/>
                </a:cubicBezTo>
                <a:close/>
                <a:moveTo>
                  <a:pt x="20078" y="15621"/>
                </a:moveTo>
                <a:cubicBezTo>
                  <a:pt x="20029" y="15621"/>
                  <a:pt x="20062" y="15553"/>
                  <a:pt x="20012" y="15553"/>
                </a:cubicBezTo>
                <a:cubicBezTo>
                  <a:pt x="20045" y="15519"/>
                  <a:pt x="20095" y="15382"/>
                  <a:pt x="20128" y="15433"/>
                </a:cubicBezTo>
                <a:cubicBezTo>
                  <a:pt x="20095" y="15382"/>
                  <a:pt x="20194" y="15261"/>
                  <a:pt x="20244" y="15175"/>
                </a:cubicBezTo>
                <a:cubicBezTo>
                  <a:pt x="20161" y="15347"/>
                  <a:pt x="20161" y="15501"/>
                  <a:pt x="20078" y="15621"/>
                </a:cubicBezTo>
                <a:close/>
                <a:moveTo>
                  <a:pt x="20095" y="16101"/>
                </a:moveTo>
                <a:cubicBezTo>
                  <a:pt x="20078" y="16084"/>
                  <a:pt x="20045" y="16101"/>
                  <a:pt x="20029" y="16135"/>
                </a:cubicBezTo>
                <a:cubicBezTo>
                  <a:pt x="19996" y="16118"/>
                  <a:pt x="20029" y="16066"/>
                  <a:pt x="20078" y="15998"/>
                </a:cubicBezTo>
                <a:cubicBezTo>
                  <a:pt x="20078" y="16049"/>
                  <a:pt x="20111" y="15998"/>
                  <a:pt x="20111" y="16049"/>
                </a:cubicBezTo>
                <a:cubicBezTo>
                  <a:pt x="20145" y="15998"/>
                  <a:pt x="20178" y="15894"/>
                  <a:pt x="20211" y="15947"/>
                </a:cubicBezTo>
                <a:cubicBezTo>
                  <a:pt x="20178" y="15963"/>
                  <a:pt x="20145" y="16049"/>
                  <a:pt x="20095" y="16101"/>
                </a:cubicBezTo>
                <a:close/>
                <a:moveTo>
                  <a:pt x="20244" y="15792"/>
                </a:moveTo>
                <a:cubicBezTo>
                  <a:pt x="20244" y="15706"/>
                  <a:pt x="20277" y="15690"/>
                  <a:pt x="20326" y="15621"/>
                </a:cubicBezTo>
                <a:cubicBezTo>
                  <a:pt x="20343" y="15706"/>
                  <a:pt x="20293" y="15723"/>
                  <a:pt x="20244" y="15792"/>
                </a:cubicBezTo>
                <a:close/>
                <a:moveTo>
                  <a:pt x="20343" y="14764"/>
                </a:moveTo>
                <a:cubicBezTo>
                  <a:pt x="20326" y="14731"/>
                  <a:pt x="20343" y="14696"/>
                  <a:pt x="20359" y="14628"/>
                </a:cubicBezTo>
                <a:cubicBezTo>
                  <a:pt x="20409" y="14645"/>
                  <a:pt x="20376" y="14748"/>
                  <a:pt x="20343" y="14764"/>
                </a:cubicBezTo>
                <a:close/>
                <a:moveTo>
                  <a:pt x="20326" y="14388"/>
                </a:moveTo>
                <a:cubicBezTo>
                  <a:pt x="20326" y="14319"/>
                  <a:pt x="20359" y="14284"/>
                  <a:pt x="20393" y="14182"/>
                </a:cubicBezTo>
                <a:cubicBezTo>
                  <a:pt x="20426" y="14182"/>
                  <a:pt x="20359" y="14353"/>
                  <a:pt x="20326" y="14388"/>
                </a:cubicBezTo>
                <a:close/>
                <a:moveTo>
                  <a:pt x="20459" y="13806"/>
                </a:moveTo>
                <a:cubicBezTo>
                  <a:pt x="20492" y="13839"/>
                  <a:pt x="20426" y="13908"/>
                  <a:pt x="20426" y="13993"/>
                </a:cubicBezTo>
                <a:cubicBezTo>
                  <a:pt x="20376" y="13993"/>
                  <a:pt x="20459" y="13856"/>
                  <a:pt x="20459" y="13806"/>
                </a:cubicBezTo>
                <a:close/>
                <a:moveTo>
                  <a:pt x="20459" y="14251"/>
                </a:moveTo>
                <a:cubicBezTo>
                  <a:pt x="20442" y="14148"/>
                  <a:pt x="20459" y="14097"/>
                  <a:pt x="20492" y="13943"/>
                </a:cubicBezTo>
                <a:cubicBezTo>
                  <a:pt x="20508" y="13993"/>
                  <a:pt x="20475" y="14131"/>
                  <a:pt x="20541" y="13993"/>
                </a:cubicBezTo>
                <a:cubicBezTo>
                  <a:pt x="20574" y="14045"/>
                  <a:pt x="20475" y="14165"/>
                  <a:pt x="20459" y="14251"/>
                </a:cubicBezTo>
                <a:close/>
                <a:moveTo>
                  <a:pt x="20657" y="13068"/>
                </a:moveTo>
                <a:cubicBezTo>
                  <a:pt x="20607" y="13342"/>
                  <a:pt x="20624" y="13429"/>
                  <a:pt x="20624" y="13565"/>
                </a:cubicBezTo>
                <a:cubicBezTo>
                  <a:pt x="20607" y="13633"/>
                  <a:pt x="20574" y="13583"/>
                  <a:pt x="20558" y="13633"/>
                </a:cubicBezTo>
                <a:cubicBezTo>
                  <a:pt x="20624" y="13617"/>
                  <a:pt x="20574" y="13806"/>
                  <a:pt x="20541" y="13943"/>
                </a:cubicBezTo>
                <a:cubicBezTo>
                  <a:pt x="20492" y="13926"/>
                  <a:pt x="20475" y="13926"/>
                  <a:pt x="20475" y="13891"/>
                </a:cubicBezTo>
                <a:cubicBezTo>
                  <a:pt x="20492" y="13873"/>
                  <a:pt x="20525" y="13771"/>
                  <a:pt x="20508" y="13737"/>
                </a:cubicBezTo>
                <a:cubicBezTo>
                  <a:pt x="20459" y="13806"/>
                  <a:pt x="20492" y="13652"/>
                  <a:pt x="20459" y="13633"/>
                </a:cubicBezTo>
                <a:cubicBezTo>
                  <a:pt x="20475" y="13583"/>
                  <a:pt x="20492" y="13583"/>
                  <a:pt x="20508" y="13617"/>
                </a:cubicBezTo>
                <a:cubicBezTo>
                  <a:pt x="20525" y="13412"/>
                  <a:pt x="20624" y="13188"/>
                  <a:pt x="20641" y="12982"/>
                </a:cubicBezTo>
                <a:cubicBezTo>
                  <a:pt x="20657" y="12982"/>
                  <a:pt x="20657" y="13034"/>
                  <a:pt x="20674" y="13001"/>
                </a:cubicBezTo>
                <a:cubicBezTo>
                  <a:pt x="20607" y="13034"/>
                  <a:pt x="20690" y="12914"/>
                  <a:pt x="20657" y="12914"/>
                </a:cubicBezTo>
                <a:cubicBezTo>
                  <a:pt x="20641" y="12949"/>
                  <a:pt x="20624" y="12932"/>
                  <a:pt x="20624" y="12914"/>
                </a:cubicBezTo>
                <a:cubicBezTo>
                  <a:pt x="20641" y="12846"/>
                  <a:pt x="20657" y="12795"/>
                  <a:pt x="20674" y="12726"/>
                </a:cubicBezTo>
                <a:cubicBezTo>
                  <a:pt x="20723" y="12708"/>
                  <a:pt x="20641" y="12846"/>
                  <a:pt x="20690" y="12846"/>
                </a:cubicBezTo>
                <a:cubicBezTo>
                  <a:pt x="20707" y="12726"/>
                  <a:pt x="20806" y="12554"/>
                  <a:pt x="20756" y="12504"/>
                </a:cubicBezTo>
                <a:cubicBezTo>
                  <a:pt x="20723" y="12624"/>
                  <a:pt x="20723" y="12675"/>
                  <a:pt x="20674" y="12726"/>
                </a:cubicBezTo>
                <a:cubicBezTo>
                  <a:pt x="20674" y="12726"/>
                  <a:pt x="20674" y="12726"/>
                  <a:pt x="20674" y="12708"/>
                </a:cubicBezTo>
                <a:cubicBezTo>
                  <a:pt x="20690" y="12606"/>
                  <a:pt x="20723" y="12504"/>
                  <a:pt x="20723" y="12383"/>
                </a:cubicBezTo>
                <a:cubicBezTo>
                  <a:pt x="20740" y="12383"/>
                  <a:pt x="20756" y="12367"/>
                  <a:pt x="20773" y="12367"/>
                </a:cubicBezTo>
                <a:cubicBezTo>
                  <a:pt x="20773" y="12367"/>
                  <a:pt x="20773" y="12367"/>
                  <a:pt x="20773" y="12367"/>
                </a:cubicBezTo>
                <a:cubicBezTo>
                  <a:pt x="20806" y="12417"/>
                  <a:pt x="20806" y="12504"/>
                  <a:pt x="20789" y="12571"/>
                </a:cubicBezTo>
                <a:cubicBezTo>
                  <a:pt x="20773" y="12641"/>
                  <a:pt x="20740" y="12726"/>
                  <a:pt x="20756" y="12795"/>
                </a:cubicBezTo>
                <a:cubicBezTo>
                  <a:pt x="20723" y="12864"/>
                  <a:pt x="20707" y="12846"/>
                  <a:pt x="20690" y="12864"/>
                </a:cubicBezTo>
                <a:cubicBezTo>
                  <a:pt x="20723" y="12914"/>
                  <a:pt x="20674" y="13172"/>
                  <a:pt x="20657" y="13222"/>
                </a:cubicBezTo>
                <a:cubicBezTo>
                  <a:pt x="20624" y="13205"/>
                  <a:pt x="20690" y="13086"/>
                  <a:pt x="20657" y="13068"/>
                </a:cubicBezTo>
                <a:close/>
                <a:moveTo>
                  <a:pt x="20657" y="14405"/>
                </a:moveTo>
                <a:cubicBezTo>
                  <a:pt x="20707" y="14319"/>
                  <a:pt x="20674" y="14267"/>
                  <a:pt x="20723" y="14217"/>
                </a:cubicBezTo>
                <a:cubicBezTo>
                  <a:pt x="20789" y="14217"/>
                  <a:pt x="20707" y="14456"/>
                  <a:pt x="20657" y="14405"/>
                </a:cubicBezTo>
                <a:close/>
                <a:moveTo>
                  <a:pt x="20723" y="14165"/>
                </a:moveTo>
                <a:cubicBezTo>
                  <a:pt x="20789" y="14131"/>
                  <a:pt x="20822" y="14010"/>
                  <a:pt x="20888" y="14010"/>
                </a:cubicBezTo>
                <a:cubicBezTo>
                  <a:pt x="20839" y="14113"/>
                  <a:pt x="20789" y="14217"/>
                  <a:pt x="20723" y="14165"/>
                </a:cubicBezTo>
                <a:close/>
                <a:moveTo>
                  <a:pt x="21285" y="9522"/>
                </a:moveTo>
                <a:cubicBezTo>
                  <a:pt x="21285" y="9522"/>
                  <a:pt x="21285" y="9522"/>
                  <a:pt x="21285" y="9522"/>
                </a:cubicBezTo>
                <a:cubicBezTo>
                  <a:pt x="21285" y="9522"/>
                  <a:pt x="21285" y="9522"/>
                  <a:pt x="21285" y="9522"/>
                </a:cubicBezTo>
                <a:cubicBezTo>
                  <a:pt x="21285" y="9522"/>
                  <a:pt x="21285" y="9522"/>
                  <a:pt x="21285" y="9522"/>
                </a:cubicBezTo>
                <a:close/>
                <a:moveTo>
                  <a:pt x="21352" y="9403"/>
                </a:moveTo>
                <a:cubicBezTo>
                  <a:pt x="21368" y="9368"/>
                  <a:pt x="21368" y="9522"/>
                  <a:pt x="21385" y="9626"/>
                </a:cubicBezTo>
                <a:cubicBezTo>
                  <a:pt x="21318" y="9591"/>
                  <a:pt x="21335" y="9472"/>
                  <a:pt x="21352" y="9403"/>
                </a:cubicBezTo>
                <a:close/>
              </a:path>
            </a:pathLst>
          </a:custGeom>
          <a:solidFill>
            <a:schemeClr val="accent5"/>
          </a:solidFill>
          <a:ln w="9525" cap="flat" cmpd="sng">
            <a:noFill/>
            <a:prstDash val="solid"/>
            <a:miter/>
          </a:ln>
        </p:spPr>
        <p:txBody>
          <a:bodyPr rtlCol="0" anchor="ctr"/>
          <a:lstStyle/>
          <a:p>
            <a:pPr algn="ctr"/>
          </a:p>
        </p:txBody>
      </p:sp>
      <p:sp>
        <p:nvSpPr>
          <p:cNvPr id="160" name="曲线"/>
          <p:cNvSpPr/>
          <p:nvPr/>
        </p:nvSpPr>
        <p:spPr>
          <a:xfrm>
            <a:off x="7913791" y="5247605"/>
            <a:ext cx="1049285" cy="1012812"/>
          </a:xfrm>
          <a:custGeom>
            <a:avLst/>
            <a:gdLst>
              <a:gd name="T1" fmla="*/ 0 w 21600"/>
              <a:gd name="T2" fmla="*/ 0 h 21600"/>
              <a:gd name="T3" fmla="*/ 21600 w 21600"/>
              <a:gd name="T4" fmla="*/ 21600 h 21600"/>
            </a:gdLst>
            <a:ahLst/>
            <a:cxnLst/>
            <a:rect l="T1" t="T2" r="T3" b="T4"/>
            <a:pathLst>
              <a:path w="21600" h="21600">
                <a:moveTo>
                  <a:pt x="21600" y="10310"/>
                </a:moveTo>
                <a:cubicBezTo>
                  <a:pt x="21582" y="10002"/>
                  <a:pt x="21565" y="9694"/>
                  <a:pt x="21550" y="9403"/>
                </a:cubicBezTo>
                <a:cubicBezTo>
                  <a:pt x="21550" y="9335"/>
                  <a:pt x="21532" y="9249"/>
                  <a:pt x="21532" y="9181"/>
                </a:cubicBezTo>
                <a:cubicBezTo>
                  <a:pt x="21516" y="9111"/>
                  <a:pt x="21516" y="9043"/>
                  <a:pt x="21500" y="8975"/>
                </a:cubicBezTo>
                <a:cubicBezTo>
                  <a:pt x="21484" y="8838"/>
                  <a:pt x="21466" y="8701"/>
                  <a:pt x="21451" y="8563"/>
                </a:cubicBezTo>
                <a:cubicBezTo>
                  <a:pt x="21385" y="8460"/>
                  <a:pt x="21400" y="8050"/>
                  <a:pt x="21269" y="7964"/>
                </a:cubicBezTo>
                <a:cubicBezTo>
                  <a:pt x="21269" y="7809"/>
                  <a:pt x="21252" y="7742"/>
                  <a:pt x="21186" y="7604"/>
                </a:cubicBezTo>
                <a:cubicBezTo>
                  <a:pt x="21284" y="7638"/>
                  <a:pt x="21153" y="7434"/>
                  <a:pt x="21219" y="7451"/>
                </a:cubicBezTo>
                <a:cubicBezTo>
                  <a:pt x="21153" y="7330"/>
                  <a:pt x="21186" y="7159"/>
                  <a:pt x="21120" y="7124"/>
                </a:cubicBezTo>
                <a:cubicBezTo>
                  <a:pt x="21153" y="7297"/>
                  <a:pt x="21219" y="7399"/>
                  <a:pt x="21169" y="7467"/>
                </a:cubicBezTo>
                <a:cubicBezTo>
                  <a:pt x="21136" y="7297"/>
                  <a:pt x="21070" y="7141"/>
                  <a:pt x="21087" y="7021"/>
                </a:cubicBezTo>
                <a:cubicBezTo>
                  <a:pt x="21037" y="6903"/>
                  <a:pt x="20904" y="6679"/>
                  <a:pt x="20922" y="6577"/>
                </a:cubicBezTo>
                <a:cubicBezTo>
                  <a:pt x="20854" y="6594"/>
                  <a:pt x="20888" y="6423"/>
                  <a:pt x="20821" y="6371"/>
                </a:cubicBezTo>
                <a:cubicBezTo>
                  <a:pt x="20788" y="6371"/>
                  <a:pt x="20806" y="6423"/>
                  <a:pt x="20788" y="6388"/>
                </a:cubicBezTo>
                <a:cubicBezTo>
                  <a:pt x="20722" y="6303"/>
                  <a:pt x="20740" y="6149"/>
                  <a:pt x="20674" y="6062"/>
                </a:cubicBezTo>
                <a:cubicBezTo>
                  <a:pt x="20690" y="6098"/>
                  <a:pt x="20690" y="6132"/>
                  <a:pt x="20674" y="6132"/>
                </a:cubicBezTo>
                <a:cubicBezTo>
                  <a:pt x="20641" y="6062"/>
                  <a:pt x="20674" y="6045"/>
                  <a:pt x="20624" y="5960"/>
                </a:cubicBezTo>
                <a:cubicBezTo>
                  <a:pt x="20574" y="5977"/>
                  <a:pt x="20641" y="6080"/>
                  <a:pt x="20641" y="6132"/>
                </a:cubicBezTo>
                <a:cubicBezTo>
                  <a:pt x="20707" y="6165"/>
                  <a:pt x="20821" y="6473"/>
                  <a:pt x="20806" y="6525"/>
                </a:cubicBezTo>
                <a:cubicBezTo>
                  <a:pt x="20756" y="6440"/>
                  <a:pt x="20707" y="6423"/>
                  <a:pt x="20722" y="6319"/>
                </a:cubicBezTo>
                <a:cubicBezTo>
                  <a:pt x="20674" y="6319"/>
                  <a:pt x="20722" y="6388"/>
                  <a:pt x="20690" y="6388"/>
                </a:cubicBezTo>
                <a:cubicBezTo>
                  <a:pt x="20722" y="6473"/>
                  <a:pt x="20772" y="6457"/>
                  <a:pt x="20788" y="6560"/>
                </a:cubicBezTo>
                <a:cubicBezTo>
                  <a:pt x="20756" y="6560"/>
                  <a:pt x="20707" y="6509"/>
                  <a:pt x="20674" y="6492"/>
                </a:cubicBezTo>
                <a:cubicBezTo>
                  <a:pt x="20707" y="6594"/>
                  <a:pt x="20756" y="6542"/>
                  <a:pt x="20788" y="6629"/>
                </a:cubicBezTo>
                <a:cubicBezTo>
                  <a:pt x="20772" y="6662"/>
                  <a:pt x="20722" y="6560"/>
                  <a:pt x="20740" y="6646"/>
                </a:cubicBezTo>
                <a:cubicBezTo>
                  <a:pt x="20756" y="6646"/>
                  <a:pt x="20756" y="6662"/>
                  <a:pt x="20772" y="6679"/>
                </a:cubicBezTo>
                <a:cubicBezTo>
                  <a:pt x="20756" y="6679"/>
                  <a:pt x="20756" y="6679"/>
                  <a:pt x="20740" y="6679"/>
                </a:cubicBezTo>
                <a:cubicBezTo>
                  <a:pt x="20722" y="6696"/>
                  <a:pt x="20707" y="6696"/>
                  <a:pt x="20690" y="6713"/>
                </a:cubicBezTo>
                <a:cubicBezTo>
                  <a:pt x="20690" y="6696"/>
                  <a:pt x="20707" y="6696"/>
                  <a:pt x="20707" y="6696"/>
                </a:cubicBezTo>
                <a:cubicBezTo>
                  <a:pt x="20656" y="6629"/>
                  <a:pt x="20674" y="6611"/>
                  <a:pt x="20656" y="6542"/>
                </a:cubicBezTo>
                <a:cubicBezTo>
                  <a:pt x="20624" y="6560"/>
                  <a:pt x="20656" y="6679"/>
                  <a:pt x="20674" y="6731"/>
                </a:cubicBezTo>
                <a:cubicBezTo>
                  <a:pt x="20641" y="6748"/>
                  <a:pt x="20606" y="6766"/>
                  <a:pt x="20558" y="6783"/>
                </a:cubicBezTo>
                <a:cubicBezTo>
                  <a:pt x="20558" y="6783"/>
                  <a:pt x="20541" y="6783"/>
                  <a:pt x="20541" y="6766"/>
                </a:cubicBezTo>
                <a:cubicBezTo>
                  <a:pt x="20541" y="6748"/>
                  <a:pt x="20525" y="6713"/>
                  <a:pt x="20525" y="6696"/>
                </a:cubicBezTo>
                <a:cubicBezTo>
                  <a:pt x="20525" y="6662"/>
                  <a:pt x="20525" y="6646"/>
                  <a:pt x="20492" y="6611"/>
                </a:cubicBezTo>
                <a:cubicBezTo>
                  <a:pt x="20459" y="6525"/>
                  <a:pt x="20442" y="6457"/>
                  <a:pt x="20475" y="6406"/>
                </a:cubicBezTo>
                <a:cubicBezTo>
                  <a:pt x="20392" y="6353"/>
                  <a:pt x="20293" y="6012"/>
                  <a:pt x="20293" y="5908"/>
                </a:cubicBezTo>
                <a:cubicBezTo>
                  <a:pt x="20259" y="5908"/>
                  <a:pt x="20226" y="5874"/>
                  <a:pt x="20193" y="5806"/>
                </a:cubicBezTo>
                <a:cubicBezTo>
                  <a:pt x="20193" y="5789"/>
                  <a:pt x="20193" y="5772"/>
                  <a:pt x="20193" y="5737"/>
                </a:cubicBezTo>
                <a:cubicBezTo>
                  <a:pt x="20193" y="5704"/>
                  <a:pt x="20178" y="5704"/>
                  <a:pt x="20144" y="5704"/>
                </a:cubicBezTo>
                <a:cubicBezTo>
                  <a:pt x="20128" y="5652"/>
                  <a:pt x="20110" y="5618"/>
                  <a:pt x="20128" y="5601"/>
                </a:cubicBezTo>
                <a:cubicBezTo>
                  <a:pt x="20094" y="5566"/>
                  <a:pt x="20044" y="5515"/>
                  <a:pt x="20012" y="5481"/>
                </a:cubicBezTo>
                <a:cubicBezTo>
                  <a:pt x="19996" y="5447"/>
                  <a:pt x="19978" y="5411"/>
                  <a:pt x="19978" y="5377"/>
                </a:cubicBezTo>
                <a:cubicBezTo>
                  <a:pt x="19978" y="5377"/>
                  <a:pt x="19978" y="5377"/>
                  <a:pt x="19996" y="5377"/>
                </a:cubicBezTo>
                <a:cubicBezTo>
                  <a:pt x="19946" y="5257"/>
                  <a:pt x="19897" y="5155"/>
                  <a:pt x="19830" y="5053"/>
                </a:cubicBezTo>
                <a:cubicBezTo>
                  <a:pt x="19830" y="5053"/>
                  <a:pt x="19830" y="5053"/>
                  <a:pt x="19830" y="5053"/>
                </a:cubicBezTo>
                <a:cubicBezTo>
                  <a:pt x="19714" y="4813"/>
                  <a:pt x="19565" y="4589"/>
                  <a:pt x="19416" y="4384"/>
                </a:cubicBezTo>
                <a:cubicBezTo>
                  <a:pt x="19366" y="4281"/>
                  <a:pt x="19300" y="4195"/>
                  <a:pt x="19252" y="4076"/>
                </a:cubicBezTo>
                <a:cubicBezTo>
                  <a:pt x="19234" y="4092"/>
                  <a:pt x="19219" y="4076"/>
                  <a:pt x="19186" y="4059"/>
                </a:cubicBezTo>
                <a:cubicBezTo>
                  <a:pt x="19168" y="3955"/>
                  <a:pt x="19070" y="3836"/>
                  <a:pt x="18970" y="3733"/>
                </a:cubicBezTo>
                <a:cubicBezTo>
                  <a:pt x="18954" y="3665"/>
                  <a:pt x="18921" y="3579"/>
                  <a:pt x="18871" y="3511"/>
                </a:cubicBezTo>
                <a:cubicBezTo>
                  <a:pt x="18871" y="3511"/>
                  <a:pt x="18871" y="3493"/>
                  <a:pt x="18887" y="3493"/>
                </a:cubicBezTo>
                <a:cubicBezTo>
                  <a:pt x="18854" y="3460"/>
                  <a:pt x="18838" y="3441"/>
                  <a:pt x="18838" y="3441"/>
                </a:cubicBezTo>
                <a:cubicBezTo>
                  <a:pt x="18821" y="3425"/>
                  <a:pt x="18804" y="3407"/>
                  <a:pt x="18788" y="3390"/>
                </a:cubicBezTo>
                <a:cubicBezTo>
                  <a:pt x="18722" y="3323"/>
                  <a:pt x="18655" y="3236"/>
                  <a:pt x="18606" y="3168"/>
                </a:cubicBezTo>
                <a:cubicBezTo>
                  <a:pt x="18540" y="3100"/>
                  <a:pt x="18475" y="3031"/>
                  <a:pt x="18442" y="2946"/>
                </a:cubicBezTo>
                <a:cubicBezTo>
                  <a:pt x="18293" y="2705"/>
                  <a:pt x="18143" y="2449"/>
                  <a:pt x="17978" y="2225"/>
                </a:cubicBezTo>
                <a:cubicBezTo>
                  <a:pt x="17796" y="2004"/>
                  <a:pt x="17615" y="1780"/>
                  <a:pt x="17349" y="1643"/>
                </a:cubicBezTo>
                <a:cubicBezTo>
                  <a:pt x="17300" y="1592"/>
                  <a:pt x="17300" y="1678"/>
                  <a:pt x="17250" y="1643"/>
                </a:cubicBezTo>
                <a:cubicBezTo>
                  <a:pt x="17101" y="1490"/>
                  <a:pt x="16904" y="1370"/>
                  <a:pt x="16688" y="1216"/>
                </a:cubicBezTo>
                <a:cubicBezTo>
                  <a:pt x="16473" y="1078"/>
                  <a:pt x="16258" y="942"/>
                  <a:pt x="16060" y="821"/>
                </a:cubicBezTo>
                <a:cubicBezTo>
                  <a:pt x="15780" y="632"/>
                  <a:pt x="15532" y="411"/>
                  <a:pt x="15217" y="291"/>
                </a:cubicBezTo>
                <a:cubicBezTo>
                  <a:pt x="15036" y="222"/>
                  <a:pt x="14869" y="187"/>
                  <a:pt x="14705" y="170"/>
                </a:cubicBezTo>
                <a:cubicBezTo>
                  <a:pt x="14539" y="153"/>
                  <a:pt x="14406" y="170"/>
                  <a:pt x="14259" y="222"/>
                </a:cubicBezTo>
                <a:cubicBezTo>
                  <a:pt x="13977" y="102"/>
                  <a:pt x="13597" y="239"/>
                  <a:pt x="13349" y="33"/>
                </a:cubicBezTo>
                <a:cubicBezTo>
                  <a:pt x="13283" y="33"/>
                  <a:pt x="13283" y="102"/>
                  <a:pt x="13183" y="68"/>
                </a:cubicBezTo>
                <a:cubicBezTo>
                  <a:pt x="13117" y="51"/>
                  <a:pt x="13117" y="16"/>
                  <a:pt x="13084" y="0"/>
                </a:cubicBezTo>
                <a:cubicBezTo>
                  <a:pt x="13067" y="85"/>
                  <a:pt x="13117" y="68"/>
                  <a:pt x="13051" y="118"/>
                </a:cubicBezTo>
                <a:cubicBezTo>
                  <a:pt x="13266" y="137"/>
                  <a:pt x="13349" y="170"/>
                  <a:pt x="13548" y="153"/>
                </a:cubicBezTo>
                <a:cubicBezTo>
                  <a:pt x="13597" y="170"/>
                  <a:pt x="13613" y="205"/>
                  <a:pt x="13679" y="222"/>
                </a:cubicBezTo>
                <a:cubicBezTo>
                  <a:pt x="14110" y="222"/>
                  <a:pt x="14622" y="273"/>
                  <a:pt x="15167" y="461"/>
                </a:cubicBezTo>
                <a:cubicBezTo>
                  <a:pt x="15679" y="649"/>
                  <a:pt x="16127" y="1044"/>
                  <a:pt x="16506" y="1146"/>
                </a:cubicBezTo>
                <a:cubicBezTo>
                  <a:pt x="16572" y="1199"/>
                  <a:pt x="16506" y="1249"/>
                  <a:pt x="16539" y="1300"/>
                </a:cubicBezTo>
                <a:cubicBezTo>
                  <a:pt x="16755" y="1353"/>
                  <a:pt x="16838" y="1557"/>
                  <a:pt x="17036" y="1678"/>
                </a:cubicBezTo>
                <a:cubicBezTo>
                  <a:pt x="17184" y="1780"/>
                  <a:pt x="17349" y="1797"/>
                  <a:pt x="17515" y="1917"/>
                </a:cubicBezTo>
                <a:cubicBezTo>
                  <a:pt x="17664" y="2054"/>
                  <a:pt x="17780" y="2175"/>
                  <a:pt x="17878" y="2312"/>
                </a:cubicBezTo>
                <a:cubicBezTo>
                  <a:pt x="17978" y="2449"/>
                  <a:pt x="18094" y="2602"/>
                  <a:pt x="18243" y="2774"/>
                </a:cubicBezTo>
                <a:cubicBezTo>
                  <a:pt x="18243" y="2792"/>
                  <a:pt x="18243" y="2792"/>
                  <a:pt x="18243" y="2809"/>
                </a:cubicBezTo>
                <a:cubicBezTo>
                  <a:pt x="18160" y="2739"/>
                  <a:pt x="18110" y="2688"/>
                  <a:pt x="17994" y="2585"/>
                </a:cubicBezTo>
                <a:cubicBezTo>
                  <a:pt x="18012" y="2551"/>
                  <a:pt x="18060" y="2637"/>
                  <a:pt x="18077" y="2620"/>
                </a:cubicBezTo>
                <a:cubicBezTo>
                  <a:pt x="17994" y="2535"/>
                  <a:pt x="17911" y="2466"/>
                  <a:pt x="17845" y="2414"/>
                </a:cubicBezTo>
                <a:cubicBezTo>
                  <a:pt x="17780" y="2345"/>
                  <a:pt x="17731" y="2295"/>
                  <a:pt x="17681" y="2192"/>
                </a:cubicBezTo>
                <a:cubicBezTo>
                  <a:pt x="17648" y="2242"/>
                  <a:pt x="17549" y="2141"/>
                  <a:pt x="17499" y="2158"/>
                </a:cubicBezTo>
                <a:cubicBezTo>
                  <a:pt x="17598" y="2260"/>
                  <a:pt x="17731" y="2380"/>
                  <a:pt x="17731" y="2499"/>
                </a:cubicBezTo>
                <a:cubicBezTo>
                  <a:pt x="17630" y="2449"/>
                  <a:pt x="17648" y="2345"/>
                  <a:pt x="17582" y="2345"/>
                </a:cubicBezTo>
                <a:cubicBezTo>
                  <a:pt x="17648" y="2466"/>
                  <a:pt x="17714" y="2535"/>
                  <a:pt x="17812" y="2602"/>
                </a:cubicBezTo>
                <a:cubicBezTo>
                  <a:pt x="17896" y="2672"/>
                  <a:pt x="17994" y="2739"/>
                  <a:pt x="18094" y="2860"/>
                </a:cubicBezTo>
                <a:cubicBezTo>
                  <a:pt x="18077" y="2876"/>
                  <a:pt x="18060" y="2876"/>
                  <a:pt x="18044" y="2876"/>
                </a:cubicBezTo>
                <a:cubicBezTo>
                  <a:pt x="18094" y="2980"/>
                  <a:pt x="18193" y="3031"/>
                  <a:pt x="18276" y="3100"/>
                </a:cubicBezTo>
                <a:cubicBezTo>
                  <a:pt x="18293" y="3134"/>
                  <a:pt x="18309" y="3150"/>
                  <a:pt x="18326" y="3185"/>
                </a:cubicBezTo>
                <a:cubicBezTo>
                  <a:pt x="18309" y="3185"/>
                  <a:pt x="18293" y="3168"/>
                  <a:pt x="18276" y="3168"/>
                </a:cubicBezTo>
                <a:cubicBezTo>
                  <a:pt x="18293" y="3202"/>
                  <a:pt x="18309" y="3236"/>
                  <a:pt x="18326" y="3271"/>
                </a:cubicBezTo>
                <a:cubicBezTo>
                  <a:pt x="18309" y="3254"/>
                  <a:pt x="18293" y="3254"/>
                  <a:pt x="18293" y="3254"/>
                </a:cubicBezTo>
                <a:cubicBezTo>
                  <a:pt x="18309" y="3271"/>
                  <a:pt x="18326" y="3288"/>
                  <a:pt x="18342" y="3304"/>
                </a:cubicBezTo>
                <a:cubicBezTo>
                  <a:pt x="18342" y="3323"/>
                  <a:pt x="18342" y="3340"/>
                  <a:pt x="18342" y="3356"/>
                </a:cubicBezTo>
                <a:cubicBezTo>
                  <a:pt x="18210" y="3288"/>
                  <a:pt x="18094" y="3254"/>
                  <a:pt x="17961" y="3219"/>
                </a:cubicBezTo>
                <a:cubicBezTo>
                  <a:pt x="17946" y="3185"/>
                  <a:pt x="17928" y="3168"/>
                  <a:pt x="17928" y="3134"/>
                </a:cubicBezTo>
                <a:lnTo>
                  <a:pt x="17896" y="3168"/>
                </a:lnTo>
                <a:cubicBezTo>
                  <a:pt x="17911" y="3185"/>
                  <a:pt x="17928" y="3202"/>
                  <a:pt x="17928" y="3202"/>
                </a:cubicBezTo>
                <a:cubicBezTo>
                  <a:pt x="17911" y="3202"/>
                  <a:pt x="17896" y="3202"/>
                  <a:pt x="17878" y="3185"/>
                </a:cubicBezTo>
                <a:cubicBezTo>
                  <a:pt x="17878" y="3185"/>
                  <a:pt x="17862" y="3168"/>
                  <a:pt x="17862" y="3150"/>
                </a:cubicBezTo>
                <a:cubicBezTo>
                  <a:pt x="17878" y="3134"/>
                  <a:pt x="17845" y="3065"/>
                  <a:pt x="17830" y="3117"/>
                </a:cubicBezTo>
                <a:cubicBezTo>
                  <a:pt x="17845" y="3134"/>
                  <a:pt x="17862" y="3150"/>
                  <a:pt x="17845" y="3168"/>
                </a:cubicBezTo>
                <a:cubicBezTo>
                  <a:pt x="17845" y="3168"/>
                  <a:pt x="17845" y="3168"/>
                  <a:pt x="17845" y="3168"/>
                </a:cubicBezTo>
                <a:cubicBezTo>
                  <a:pt x="17812" y="3150"/>
                  <a:pt x="17764" y="3134"/>
                  <a:pt x="17731" y="3100"/>
                </a:cubicBezTo>
                <a:cubicBezTo>
                  <a:pt x="17698" y="3065"/>
                  <a:pt x="17681" y="2996"/>
                  <a:pt x="17648" y="2963"/>
                </a:cubicBezTo>
                <a:cubicBezTo>
                  <a:pt x="17598" y="2910"/>
                  <a:pt x="17482" y="2910"/>
                  <a:pt x="17449" y="2963"/>
                </a:cubicBezTo>
                <a:cubicBezTo>
                  <a:pt x="17432" y="2980"/>
                  <a:pt x="17432" y="2996"/>
                  <a:pt x="17416" y="3031"/>
                </a:cubicBezTo>
                <a:cubicBezTo>
                  <a:pt x="17383" y="3014"/>
                  <a:pt x="17333" y="2980"/>
                  <a:pt x="17300" y="2963"/>
                </a:cubicBezTo>
                <a:cubicBezTo>
                  <a:pt x="17316" y="2893"/>
                  <a:pt x="17300" y="2809"/>
                  <a:pt x="17268" y="2739"/>
                </a:cubicBezTo>
                <a:cubicBezTo>
                  <a:pt x="17268" y="2722"/>
                  <a:pt x="17234" y="2722"/>
                  <a:pt x="17217" y="2722"/>
                </a:cubicBezTo>
                <a:cubicBezTo>
                  <a:pt x="17217" y="2722"/>
                  <a:pt x="17202" y="2739"/>
                  <a:pt x="17202" y="2739"/>
                </a:cubicBezTo>
                <a:cubicBezTo>
                  <a:pt x="17202" y="2739"/>
                  <a:pt x="17202" y="2739"/>
                  <a:pt x="17202" y="2756"/>
                </a:cubicBezTo>
                <a:cubicBezTo>
                  <a:pt x="17152" y="2739"/>
                  <a:pt x="17086" y="2688"/>
                  <a:pt x="17068" y="2620"/>
                </a:cubicBezTo>
                <a:cubicBezTo>
                  <a:pt x="17052" y="2637"/>
                  <a:pt x="17052" y="2655"/>
                  <a:pt x="17052" y="2688"/>
                </a:cubicBezTo>
                <a:cubicBezTo>
                  <a:pt x="17101" y="2722"/>
                  <a:pt x="17134" y="2739"/>
                  <a:pt x="17184" y="2792"/>
                </a:cubicBezTo>
                <a:cubicBezTo>
                  <a:pt x="17184" y="2792"/>
                  <a:pt x="17184" y="2809"/>
                  <a:pt x="17184" y="2809"/>
                </a:cubicBezTo>
                <a:cubicBezTo>
                  <a:pt x="17202" y="2842"/>
                  <a:pt x="17217" y="2860"/>
                  <a:pt x="17234" y="2893"/>
                </a:cubicBezTo>
                <a:cubicBezTo>
                  <a:pt x="17118" y="2774"/>
                  <a:pt x="17002" y="2688"/>
                  <a:pt x="16904" y="2602"/>
                </a:cubicBezTo>
                <a:cubicBezTo>
                  <a:pt x="16871" y="2585"/>
                  <a:pt x="16854" y="2568"/>
                  <a:pt x="16838" y="2551"/>
                </a:cubicBezTo>
                <a:cubicBezTo>
                  <a:pt x="16838" y="2551"/>
                  <a:pt x="16838" y="2551"/>
                  <a:pt x="16854" y="2535"/>
                </a:cubicBezTo>
                <a:cubicBezTo>
                  <a:pt x="16854" y="2518"/>
                  <a:pt x="16838" y="2518"/>
                  <a:pt x="16838" y="2499"/>
                </a:cubicBezTo>
                <a:cubicBezTo>
                  <a:pt x="16838" y="2499"/>
                  <a:pt x="16821" y="2518"/>
                  <a:pt x="16821" y="2518"/>
                </a:cubicBezTo>
                <a:cubicBezTo>
                  <a:pt x="16738" y="2466"/>
                  <a:pt x="16672" y="2431"/>
                  <a:pt x="16589" y="2397"/>
                </a:cubicBezTo>
                <a:cubicBezTo>
                  <a:pt x="16556" y="2363"/>
                  <a:pt x="16539" y="2345"/>
                  <a:pt x="16524" y="2312"/>
                </a:cubicBezTo>
                <a:cubicBezTo>
                  <a:pt x="16490" y="2295"/>
                  <a:pt x="16473" y="2277"/>
                  <a:pt x="16440" y="2260"/>
                </a:cubicBezTo>
                <a:cubicBezTo>
                  <a:pt x="16011" y="1849"/>
                  <a:pt x="15432" y="1454"/>
                  <a:pt x="14804" y="1146"/>
                </a:cubicBezTo>
                <a:cubicBezTo>
                  <a:pt x="14125" y="821"/>
                  <a:pt x="13381" y="615"/>
                  <a:pt x="12769" y="548"/>
                </a:cubicBezTo>
                <a:cubicBezTo>
                  <a:pt x="12637" y="478"/>
                  <a:pt x="12506" y="427"/>
                  <a:pt x="12356" y="393"/>
                </a:cubicBezTo>
                <a:cubicBezTo>
                  <a:pt x="12207" y="359"/>
                  <a:pt x="12060" y="341"/>
                  <a:pt x="11878" y="341"/>
                </a:cubicBezTo>
                <a:cubicBezTo>
                  <a:pt x="11679" y="170"/>
                  <a:pt x="11314" y="137"/>
                  <a:pt x="10951" y="153"/>
                </a:cubicBezTo>
                <a:cubicBezTo>
                  <a:pt x="10868" y="153"/>
                  <a:pt x="10769" y="170"/>
                  <a:pt x="10686" y="170"/>
                </a:cubicBezTo>
                <a:cubicBezTo>
                  <a:pt x="10605" y="170"/>
                  <a:pt x="10521" y="187"/>
                  <a:pt x="10439" y="187"/>
                </a:cubicBezTo>
                <a:cubicBezTo>
                  <a:pt x="10273" y="187"/>
                  <a:pt x="10141" y="187"/>
                  <a:pt x="10041" y="153"/>
                </a:cubicBezTo>
                <a:cubicBezTo>
                  <a:pt x="9861" y="376"/>
                  <a:pt x="9281" y="324"/>
                  <a:pt x="9082" y="256"/>
                </a:cubicBezTo>
                <a:cubicBezTo>
                  <a:pt x="9050" y="341"/>
                  <a:pt x="8968" y="376"/>
                  <a:pt x="8868" y="393"/>
                </a:cubicBezTo>
                <a:cubicBezTo>
                  <a:pt x="8768" y="411"/>
                  <a:pt x="8654" y="411"/>
                  <a:pt x="8554" y="393"/>
                </a:cubicBezTo>
                <a:cubicBezTo>
                  <a:pt x="8554" y="359"/>
                  <a:pt x="8686" y="291"/>
                  <a:pt x="8538" y="324"/>
                </a:cubicBezTo>
                <a:cubicBezTo>
                  <a:pt x="8472" y="324"/>
                  <a:pt x="8472" y="376"/>
                  <a:pt x="8439" y="393"/>
                </a:cubicBezTo>
                <a:cubicBezTo>
                  <a:pt x="8372" y="359"/>
                  <a:pt x="8273" y="341"/>
                  <a:pt x="8224" y="291"/>
                </a:cubicBezTo>
                <a:cubicBezTo>
                  <a:pt x="8090" y="307"/>
                  <a:pt x="8075" y="359"/>
                  <a:pt x="7942" y="376"/>
                </a:cubicBezTo>
                <a:cubicBezTo>
                  <a:pt x="7976" y="324"/>
                  <a:pt x="7976" y="273"/>
                  <a:pt x="8058" y="239"/>
                </a:cubicBezTo>
                <a:cubicBezTo>
                  <a:pt x="8240" y="153"/>
                  <a:pt x="8290" y="222"/>
                  <a:pt x="8389" y="222"/>
                </a:cubicBezTo>
                <a:cubicBezTo>
                  <a:pt x="8372" y="170"/>
                  <a:pt x="8306" y="170"/>
                  <a:pt x="8406" y="137"/>
                </a:cubicBezTo>
                <a:cubicBezTo>
                  <a:pt x="8472" y="256"/>
                  <a:pt x="8637" y="51"/>
                  <a:pt x="8753" y="153"/>
                </a:cubicBezTo>
                <a:cubicBezTo>
                  <a:pt x="8686" y="170"/>
                  <a:pt x="8637" y="187"/>
                  <a:pt x="8620" y="222"/>
                </a:cubicBezTo>
                <a:cubicBezTo>
                  <a:pt x="8753" y="170"/>
                  <a:pt x="8918" y="118"/>
                  <a:pt x="9034" y="85"/>
                </a:cubicBezTo>
                <a:cubicBezTo>
                  <a:pt x="9000" y="85"/>
                  <a:pt x="8935" y="85"/>
                  <a:pt x="9000" y="68"/>
                </a:cubicBezTo>
                <a:cubicBezTo>
                  <a:pt x="8338" y="33"/>
                  <a:pt x="7728" y="170"/>
                  <a:pt x="7148" y="376"/>
                </a:cubicBezTo>
                <a:cubicBezTo>
                  <a:pt x="6570" y="582"/>
                  <a:pt x="6024" y="890"/>
                  <a:pt x="5478" y="1233"/>
                </a:cubicBezTo>
                <a:cubicBezTo>
                  <a:pt x="5396" y="1216"/>
                  <a:pt x="5264" y="1283"/>
                  <a:pt x="5148" y="1336"/>
                </a:cubicBezTo>
                <a:cubicBezTo>
                  <a:pt x="4866" y="1592"/>
                  <a:pt x="4635" y="1746"/>
                  <a:pt x="4684" y="1986"/>
                </a:cubicBezTo>
                <a:cubicBezTo>
                  <a:pt x="5032" y="1729"/>
                  <a:pt x="5296" y="1472"/>
                  <a:pt x="5942" y="1146"/>
                </a:cubicBezTo>
                <a:cubicBezTo>
                  <a:pt x="6090" y="1129"/>
                  <a:pt x="6240" y="1146"/>
                  <a:pt x="6306" y="1249"/>
                </a:cubicBezTo>
                <a:cubicBezTo>
                  <a:pt x="5843" y="1557"/>
                  <a:pt x="5264" y="1746"/>
                  <a:pt x="4866" y="2123"/>
                </a:cubicBezTo>
                <a:cubicBezTo>
                  <a:pt x="4818" y="2175"/>
                  <a:pt x="4800" y="2225"/>
                  <a:pt x="4751" y="2260"/>
                </a:cubicBezTo>
                <a:cubicBezTo>
                  <a:pt x="4404" y="2535"/>
                  <a:pt x="4206" y="2655"/>
                  <a:pt x="3974" y="2842"/>
                </a:cubicBezTo>
                <a:cubicBezTo>
                  <a:pt x="3512" y="3202"/>
                  <a:pt x="3114" y="3716"/>
                  <a:pt x="2734" y="4162"/>
                </a:cubicBezTo>
                <a:cubicBezTo>
                  <a:pt x="2652" y="4265"/>
                  <a:pt x="2486" y="4298"/>
                  <a:pt x="2486" y="4470"/>
                </a:cubicBezTo>
                <a:cubicBezTo>
                  <a:pt x="2602" y="4350"/>
                  <a:pt x="2718" y="4230"/>
                  <a:pt x="2817" y="4111"/>
                </a:cubicBezTo>
                <a:cubicBezTo>
                  <a:pt x="2916" y="3991"/>
                  <a:pt x="3016" y="3870"/>
                  <a:pt x="3064" y="3768"/>
                </a:cubicBezTo>
                <a:cubicBezTo>
                  <a:pt x="3196" y="3665"/>
                  <a:pt x="3362" y="3511"/>
                  <a:pt x="3527" y="3356"/>
                </a:cubicBezTo>
                <a:cubicBezTo>
                  <a:pt x="3710" y="3202"/>
                  <a:pt x="3875" y="3031"/>
                  <a:pt x="4024" y="2910"/>
                </a:cubicBezTo>
                <a:cubicBezTo>
                  <a:pt x="4106" y="2860"/>
                  <a:pt x="4189" y="2809"/>
                  <a:pt x="4272" y="2756"/>
                </a:cubicBezTo>
                <a:cubicBezTo>
                  <a:pt x="4354" y="2705"/>
                  <a:pt x="4420" y="2655"/>
                  <a:pt x="4504" y="2602"/>
                </a:cubicBezTo>
                <a:cubicBezTo>
                  <a:pt x="4652" y="2499"/>
                  <a:pt x="4785" y="2397"/>
                  <a:pt x="4933" y="2295"/>
                </a:cubicBezTo>
                <a:cubicBezTo>
                  <a:pt x="5215" y="2071"/>
                  <a:pt x="5529" y="1849"/>
                  <a:pt x="5959" y="1661"/>
                </a:cubicBezTo>
                <a:cubicBezTo>
                  <a:pt x="6058" y="1746"/>
                  <a:pt x="6140" y="1661"/>
                  <a:pt x="6288" y="1609"/>
                </a:cubicBezTo>
                <a:cubicBezTo>
                  <a:pt x="6338" y="1729"/>
                  <a:pt x="6454" y="1729"/>
                  <a:pt x="6620" y="1661"/>
                </a:cubicBezTo>
                <a:cubicBezTo>
                  <a:pt x="6686" y="1592"/>
                  <a:pt x="6536" y="1609"/>
                  <a:pt x="6602" y="1541"/>
                </a:cubicBezTo>
                <a:cubicBezTo>
                  <a:pt x="6703" y="1541"/>
                  <a:pt x="6802" y="1541"/>
                  <a:pt x="6850" y="1609"/>
                </a:cubicBezTo>
                <a:cubicBezTo>
                  <a:pt x="6768" y="1643"/>
                  <a:pt x="6686" y="1695"/>
                  <a:pt x="6636" y="1695"/>
                </a:cubicBezTo>
                <a:cubicBezTo>
                  <a:pt x="6703" y="1780"/>
                  <a:pt x="6884" y="1678"/>
                  <a:pt x="6934" y="1797"/>
                </a:cubicBezTo>
                <a:cubicBezTo>
                  <a:pt x="6785" y="1884"/>
                  <a:pt x="6652" y="1969"/>
                  <a:pt x="6520" y="2054"/>
                </a:cubicBezTo>
                <a:cubicBezTo>
                  <a:pt x="6388" y="2158"/>
                  <a:pt x="6273" y="2242"/>
                  <a:pt x="6157" y="2345"/>
                </a:cubicBezTo>
                <a:cubicBezTo>
                  <a:pt x="5924" y="2551"/>
                  <a:pt x="5693" y="2739"/>
                  <a:pt x="5413" y="2893"/>
                </a:cubicBezTo>
                <a:cubicBezTo>
                  <a:pt x="5314" y="2893"/>
                  <a:pt x="5230" y="2842"/>
                  <a:pt x="5114" y="2876"/>
                </a:cubicBezTo>
                <a:cubicBezTo>
                  <a:pt x="5114" y="2996"/>
                  <a:pt x="5330" y="2893"/>
                  <a:pt x="5413" y="2946"/>
                </a:cubicBezTo>
                <a:cubicBezTo>
                  <a:pt x="5362" y="3031"/>
                  <a:pt x="5264" y="3117"/>
                  <a:pt x="5180" y="3202"/>
                </a:cubicBezTo>
                <a:cubicBezTo>
                  <a:pt x="5164" y="3236"/>
                  <a:pt x="5132" y="3254"/>
                  <a:pt x="5114" y="3288"/>
                </a:cubicBezTo>
                <a:cubicBezTo>
                  <a:pt x="5114" y="3288"/>
                  <a:pt x="5099" y="3288"/>
                  <a:pt x="5099" y="3288"/>
                </a:cubicBezTo>
                <a:cubicBezTo>
                  <a:pt x="5000" y="3304"/>
                  <a:pt x="4884" y="3356"/>
                  <a:pt x="4834" y="3460"/>
                </a:cubicBezTo>
                <a:cubicBezTo>
                  <a:pt x="4834" y="3477"/>
                  <a:pt x="4818" y="3493"/>
                  <a:pt x="4800" y="3511"/>
                </a:cubicBezTo>
                <a:cubicBezTo>
                  <a:pt x="4718" y="3579"/>
                  <a:pt x="4652" y="3631"/>
                  <a:pt x="4586" y="3699"/>
                </a:cubicBezTo>
                <a:cubicBezTo>
                  <a:pt x="4586" y="3699"/>
                  <a:pt x="4586" y="3699"/>
                  <a:pt x="4570" y="3699"/>
                </a:cubicBezTo>
                <a:cubicBezTo>
                  <a:pt x="4570" y="3716"/>
                  <a:pt x="4552" y="3716"/>
                  <a:pt x="4552" y="3733"/>
                </a:cubicBezTo>
                <a:cubicBezTo>
                  <a:pt x="4536" y="3751"/>
                  <a:pt x="4520" y="3751"/>
                  <a:pt x="4520" y="3768"/>
                </a:cubicBezTo>
                <a:cubicBezTo>
                  <a:pt x="4436" y="3836"/>
                  <a:pt x="4338" y="3836"/>
                  <a:pt x="4222" y="3836"/>
                </a:cubicBezTo>
                <a:cubicBezTo>
                  <a:pt x="4189" y="3836"/>
                  <a:pt x="4172" y="3853"/>
                  <a:pt x="4155" y="3887"/>
                </a:cubicBezTo>
                <a:cubicBezTo>
                  <a:pt x="4155" y="3905"/>
                  <a:pt x="4140" y="3938"/>
                  <a:pt x="4122" y="3938"/>
                </a:cubicBezTo>
                <a:cubicBezTo>
                  <a:pt x="4090" y="3973"/>
                  <a:pt x="4056" y="4041"/>
                  <a:pt x="3990" y="3973"/>
                </a:cubicBezTo>
                <a:cubicBezTo>
                  <a:pt x="3924" y="3991"/>
                  <a:pt x="3908" y="4024"/>
                  <a:pt x="3875" y="4076"/>
                </a:cubicBezTo>
                <a:cubicBezTo>
                  <a:pt x="3841" y="4162"/>
                  <a:pt x="3792" y="4230"/>
                  <a:pt x="3676" y="4230"/>
                </a:cubicBezTo>
                <a:cubicBezTo>
                  <a:pt x="3660" y="4230"/>
                  <a:pt x="3626" y="4230"/>
                  <a:pt x="3610" y="4248"/>
                </a:cubicBezTo>
                <a:cubicBezTo>
                  <a:pt x="3544" y="4333"/>
                  <a:pt x="3428" y="4384"/>
                  <a:pt x="3396" y="4504"/>
                </a:cubicBezTo>
                <a:cubicBezTo>
                  <a:pt x="3378" y="4573"/>
                  <a:pt x="3312" y="4556"/>
                  <a:pt x="3263" y="4573"/>
                </a:cubicBezTo>
                <a:cubicBezTo>
                  <a:pt x="3263" y="4589"/>
                  <a:pt x="3246" y="4624"/>
                  <a:pt x="3230" y="4624"/>
                </a:cubicBezTo>
                <a:cubicBezTo>
                  <a:pt x="3064" y="4675"/>
                  <a:pt x="2948" y="4778"/>
                  <a:pt x="2833" y="4897"/>
                </a:cubicBezTo>
                <a:cubicBezTo>
                  <a:pt x="2766" y="4967"/>
                  <a:pt x="2718" y="5017"/>
                  <a:pt x="2634" y="5070"/>
                </a:cubicBezTo>
                <a:cubicBezTo>
                  <a:pt x="2518" y="5121"/>
                  <a:pt x="2386" y="5172"/>
                  <a:pt x="2404" y="5343"/>
                </a:cubicBezTo>
                <a:cubicBezTo>
                  <a:pt x="2404" y="5361"/>
                  <a:pt x="2370" y="5394"/>
                  <a:pt x="2338" y="5429"/>
                </a:cubicBezTo>
                <a:cubicBezTo>
                  <a:pt x="2304" y="5464"/>
                  <a:pt x="2254" y="5515"/>
                  <a:pt x="2222" y="5548"/>
                </a:cubicBezTo>
                <a:cubicBezTo>
                  <a:pt x="2204" y="5566"/>
                  <a:pt x="2188" y="5618"/>
                  <a:pt x="2138" y="5566"/>
                </a:cubicBezTo>
                <a:cubicBezTo>
                  <a:pt x="2122" y="5531"/>
                  <a:pt x="2056" y="5515"/>
                  <a:pt x="2106" y="5464"/>
                </a:cubicBezTo>
                <a:cubicBezTo>
                  <a:pt x="2122" y="5447"/>
                  <a:pt x="2122" y="5429"/>
                  <a:pt x="2122" y="5394"/>
                </a:cubicBezTo>
                <a:cubicBezTo>
                  <a:pt x="2122" y="5377"/>
                  <a:pt x="2106" y="5361"/>
                  <a:pt x="2106" y="5326"/>
                </a:cubicBezTo>
                <a:cubicBezTo>
                  <a:pt x="2089" y="5326"/>
                  <a:pt x="2089" y="5343"/>
                  <a:pt x="2072" y="5343"/>
                </a:cubicBezTo>
                <a:cubicBezTo>
                  <a:pt x="2006" y="5394"/>
                  <a:pt x="1956" y="5481"/>
                  <a:pt x="1956" y="5566"/>
                </a:cubicBezTo>
                <a:cubicBezTo>
                  <a:pt x="1956" y="5618"/>
                  <a:pt x="1974" y="5635"/>
                  <a:pt x="1940" y="5669"/>
                </a:cubicBezTo>
                <a:cubicBezTo>
                  <a:pt x="1890" y="5720"/>
                  <a:pt x="1841" y="5789"/>
                  <a:pt x="1742" y="5789"/>
                </a:cubicBezTo>
                <a:cubicBezTo>
                  <a:pt x="1643" y="5789"/>
                  <a:pt x="1709" y="5858"/>
                  <a:pt x="1709" y="5891"/>
                </a:cubicBezTo>
                <a:cubicBezTo>
                  <a:pt x="1692" y="5960"/>
                  <a:pt x="1660" y="6062"/>
                  <a:pt x="1594" y="6080"/>
                </a:cubicBezTo>
                <a:cubicBezTo>
                  <a:pt x="1527" y="6115"/>
                  <a:pt x="1493" y="6149"/>
                  <a:pt x="1461" y="6199"/>
                </a:cubicBezTo>
                <a:cubicBezTo>
                  <a:pt x="1478" y="6132"/>
                  <a:pt x="1493" y="6062"/>
                  <a:pt x="1511" y="6012"/>
                </a:cubicBezTo>
                <a:cubicBezTo>
                  <a:pt x="1643" y="5618"/>
                  <a:pt x="1974" y="5207"/>
                  <a:pt x="2106" y="4830"/>
                </a:cubicBezTo>
                <a:cubicBezTo>
                  <a:pt x="2270" y="4778"/>
                  <a:pt x="2138" y="4710"/>
                  <a:pt x="2320" y="4573"/>
                </a:cubicBezTo>
                <a:cubicBezTo>
                  <a:pt x="2304" y="4521"/>
                  <a:pt x="2270" y="4435"/>
                  <a:pt x="2222" y="4452"/>
                </a:cubicBezTo>
                <a:cubicBezTo>
                  <a:pt x="2204" y="4452"/>
                  <a:pt x="2172" y="4470"/>
                  <a:pt x="2138" y="4487"/>
                </a:cubicBezTo>
                <a:cubicBezTo>
                  <a:pt x="2056" y="4710"/>
                  <a:pt x="1940" y="4830"/>
                  <a:pt x="1874" y="5036"/>
                </a:cubicBezTo>
                <a:cubicBezTo>
                  <a:pt x="1478" y="5447"/>
                  <a:pt x="1263" y="5943"/>
                  <a:pt x="1097" y="6473"/>
                </a:cubicBezTo>
                <a:cubicBezTo>
                  <a:pt x="1081" y="6473"/>
                  <a:pt x="1065" y="6473"/>
                  <a:pt x="1048" y="6473"/>
                </a:cubicBezTo>
                <a:cubicBezTo>
                  <a:pt x="1048" y="6492"/>
                  <a:pt x="1065" y="6509"/>
                  <a:pt x="1081" y="6525"/>
                </a:cubicBezTo>
                <a:cubicBezTo>
                  <a:pt x="1081" y="6542"/>
                  <a:pt x="1081" y="6542"/>
                  <a:pt x="1065" y="6560"/>
                </a:cubicBezTo>
                <a:cubicBezTo>
                  <a:pt x="1048" y="6611"/>
                  <a:pt x="1031" y="6662"/>
                  <a:pt x="1015" y="6713"/>
                </a:cubicBezTo>
                <a:cubicBezTo>
                  <a:pt x="981" y="6731"/>
                  <a:pt x="965" y="6748"/>
                  <a:pt x="931" y="6766"/>
                </a:cubicBezTo>
                <a:cubicBezTo>
                  <a:pt x="883" y="6800"/>
                  <a:pt x="833" y="6850"/>
                  <a:pt x="833" y="6920"/>
                </a:cubicBezTo>
                <a:cubicBezTo>
                  <a:pt x="833" y="7141"/>
                  <a:pt x="833" y="7141"/>
                  <a:pt x="617" y="7279"/>
                </a:cubicBezTo>
                <a:cubicBezTo>
                  <a:pt x="602" y="7297"/>
                  <a:pt x="585" y="7297"/>
                  <a:pt x="569" y="7297"/>
                </a:cubicBezTo>
                <a:cubicBezTo>
                  <a:pt x="569" y="7330"/>
                  <a:pt x="534" y="7365"/>
                  <a:pt x="501" y="7365"/>
                </a:cubicBezTo>
                <a:cubicBezTo>
                  <a:pt x="501" y="7415"/>
                  <a:pt x="585" y="7467"/>
                  <a:pt x="501" y="7536"/>
                </a:cubicBezTo>
                <a:cubicBezTo>
                  <a:pt x="453" y="7571"/>
                  <a:pt x="420" y="7604"/>
                  <a:pt x="387" y="7655"/>
                </a:cubicBezTo>
                <a:cubicBezTo>
                  <a:pt x="370" y="7672"/>
                  <a:pt x="370" y="7690"/>
                  <a:pt x="353" y="7708"/>
                </a:cubicBezTo>
                <a:cubicBezTo>
                  <a:pt x="353" y="7708"/>
                  <a:pt x="353" y="7690"/>
                  <a:pt x="353" y="7690"/>
                </a:cubicBezTo>
                <a:cubicBezTo>
                  <a:pt x="353" y="7708"/>
                  <a:pt x="337" y="7725"/>
                  <a:pt x="337" y="7742"/>
                </a:cubicBezTo>
                <a:cubicBezTo>
                  <a:pt x="319" y="7758"/>
                  <a:pt x="303" y="7775"/>
                  <a:pt x="271" y="7792"/>
                </a:cubicBezTo>
                <a:cubicBezTo>
                  <a:pt x="205" y="7827"/>
                  <a:pt x="271" y="7896"/>
                  <a:pt x="287" y="7930"/>
                </a:cubicBezTo>
                <a:cubicBezTo>
                  <a:pt x="187" y="8066"/>
                  <a:pt x="287" y="8255"/>
                  <a:pt x="172" y="8376"/>
                </a:cubicBezTo>
                <a:cubicBezTo>
                  <a:pt x="172" y="8460"/>
                  <a:pt x="187" y="8563"/>
                  <a:pt x="172" y="8649"/>
                </a:cubicBezTo>
                <a:cubicBezTo>
                  <a:pt x="155" y="8752"/>
                  <a:pt x="106" y="8838"/>
                  <a:pt x="121" y="8940"/>
                </a:cubicBezTo>
                <a:cubicBezTo>
                  <a:pt x="139" y="9027"/>
                  <a:pt x="89" y="9061"/>
                  <a:pt x="23" y="9094"/>
                </a:cubicBezTo>
                <a:cubicBezTo>
                  <a:pt x="5" y="9094"/>
                  <a:pt x="-8" y="9147"/>
                  <a:pt x="5" y="9147"/>
                </a:cubicBezTo>
                <a:cubicBezTo>
                  <a:pt x="56" y="9214"/>
                  <a:pt x="23" y="9283"/>
                  <a:pt x="5" y="9351"/>
                </a:cubicBezTo>
                <a:cubicBezTo>
                  <a:pt x="89" y="9454"/>
                  <a:pt x="73" y="9591"/>
                  <a:pt x="73" y="9712"/>
                </a:cubicBezTo>
                <a:cubicBezTo>
                  <a:pt x="73" y="9832"/>
                  <a:pt x="106" y="9969"/>
                  <a:pt x="5" y="10071"/>
                </a:cubicBezTo>
                <a:cubicBezTo>
                  <a:pt x="-8" y="10088"/>
                  <a:pt x="5" y="10140"/>
                  <a:pt x="39" y="10156"/>
                </a:cubicBezTo>
                <a:cubicBezTo>
                  <a:pt x="89" y="10173"/>
                  <a:pt x="121" y="10191"/>
                  <a:pt x="121" y="10242"/>
                </a:cubicBezTo>
                <a:cubicBezTo>
                  <a:pt x="121" y="10294"/>
                  <a:pt x="121" y="10327"/>
                  <a:pt x="121" y="10380"/>
                </a:cubicBezTo>
                <a:cubicBezTo>
                  <a:pt x="139" y="10568"/>
                  <a:pt x="89" y="10757"/>
                  <a:pt x="187" y="10944"/>
                </a:cubicBezTo>
                <a:cubicBezTo>
                  <a:pt x="205" y="10961"/>
                  <a:pt x="187" y="11014"/>
                  <a:pt x="172" y="11048"/>
                </a:cubicBezTo>
                <a:cubicBezTo>
                  <a:pt x="155" y="11082"/>
                  <a:pt x="121" y="11098"/>
                  <a:pt x="155" y="11133"/>
                </a:cubicBezTo>
                <a:cubicBezTo>
                  <a:pt x="205" y="11185"/>
                  <a:pt x="187" y="11252"/>
                  <a:pt x="187" y="11322"/>
                </a:cubicBezTo>
                <a:cubicBezTo>
                  <a:pt x="172" y="11458"/>
                  <a:pt x="172" y="11528"/>
                  <a:pt x="205" y="11595"/>
                </a:cubicBezTo>
                <a:cubicBezTo>
                  <a:pt x="254" y="11682"/>
                  <a:pt x="287" y="11783"/>
                  <a:pt x="370" y="11853"/>
                </a:cubicBezTo>
                <a:cubicBezTo>
                  <a:pt x="403" y="11886"/>
                  <a:pt x="435" y="11920"/>
                  <a:pt x="435" y="11955"/>
                </a:cubicBezTo>
                <a:cubicBezTo>
                  <a:pt x="435" y="12059"/>
                  <a:pt x="469" y="12161"/>
                  <a:pt x="501" y="12246"/>
                </a:cubicBezTo>
                <a:cubicBezTo>
                  <a:pt x="486" y="12417"/>
                  <a:pt x="569" y="12571"/>
                  <a:pt x="635" y="12726"/>
                </a:cubicBezTo>
                <a:cubicBezTo>
                  <a:pt x="651" y="12743"/>
                  <a:pt x="667" y="12778"/>
                  <a:pt x="667" y="12778"/>
                </a:cubicBezTo>
                <a:cubicBezTo>
                  <a:pt x="800" y="12743"/>
                  <a:pt x="817" y="12880"/>
                  <a:pt x="899" y="12914"/>
                </a:cubicBezTo>
                <a:cubicBezTo>
                  <a:pt x="981" y="12966"/>
                  <a:pt x="1065" y="13001"/>
                  <a:pt x="1131" y="13034"/>
                </a:cubicBezTo>
                <a:cubicBezTo>
                  <a:pt x="1147" y="13068"/>
                  <a:pt x="1164" y="13103"/>
                  <a:pt x="1179" y="13155"/>
                </a:cubicBezTo>
                <a:cubicBezTo>
                  <a:pt x="1179" y="13172"/>
                  <a:pt x="1179" y="13172"/>
                  <a:pt x="1197" y="13188"/>
                </a:cubicBezTo>
                <a:cubicBezTo>
                  <a:pt x="1213" y="13222"/>
                  <a:pt x="1230" y="13275"/>
                  <a:pt x="1230" y="13309"/>
                </a:cubicBezTo>
                <a:cubicBezTo>
                  <a:pt x="1179" y="13359"/>
                  <a:pt x="1147" y="13412"/>
                  <a:pt x="1197" y="13497"/>
                </a:cubicBezTo>
                <a:cubicBezTo>
                  <a:pt x="1245" y="13583"/>
                  <a:pt x="1263" y="13702"/>
                  <a:pt x="1295" y="13806"/>
                </a:cubicBezTo>
                <a:cubicBezTo>
                  <a:pt x="1312" y="13839"/>
                  <a:pt x="1312" y="13873"/>
                  <a:pt x="1346" y="13891"/>
                </a:cubicBezTo>
                <a:cubicBezTo>
                  <a:pt x="1395" y="13908"/>
                  <a:pt x="1411" y="13926"/>
                  <a:pt x="1395" y="13977"/>
                </a:cubicBezTo>
                <a:cubicBezTo>
                  <a:pt x="1378" y="14027"/>
                  <a:pt x="1378" y="14097"/>
                  <a:pt x="1346" y="14131"/>
                </a:cubicBezTo>
                <a:cubicBezTo>
                  <a:pt x="1263" y="14217"/>
                  <a:pt x="1378" y="14267"/>
                  <a:pt x="1378" y="14336"/>
                </a:cubicBezTo>
                <a:cubicBezTo>
                  <a:pt x="1378" y="14370"/>
                  <a:pt x="1444" y="14370"/>
                  <a:pt x="1461" y="14353"/>
                </a:cubicBezTo>
                <a:cubicBezTo>
                  <a:pt x="1527" y="14302"/>
                  <a:pt x="1577" y="14251"/>
                  <a:pt x="1626" y="14199"/>
                </a:cubicBezTo>
                <a:cubicBezTo>
                  <a:pt x="1675" y="14148"/>
                  <a:pt x="1660" y="14113"/>
                  <a:pt x="1626" y="14063"/>
                </a:cubicBezTo>
                <a:cubicBezTo>
                  <a:pt x="1594" y="13959"/>
                  <a:pt x="1609" y="13839"/>
                  <a:pt x="1626" y="13719"/>
                </a:cubicBezTo>
                <a:cubicBezTo>
                  <a:pt x="1626" y="13702"/>
                  <a:pt x="1643" y="13702"/>
                  <a:pt x="1643" y="13702"/>
                </a:cubicBezTo>
                <a:cubicBezTo>
                  <a:pt x="1643" y="13702"/>
                  <a:pt x="1660" y="13719"/>
                  <a:pt x="1660" y="13719"/>
                </a:cubicBezTo>
                <a:cubicBezTo>
                  <a:pt x="1660" y="13806"/>
                  <a:pt x="1742" y="13839"/>
                  <a:pt x="1792" y="13908"/>
                </a:cubicBezTo>
                <a:cubicBezTo>
                  <a:pt x="1808" y="13943"/>
                  <a:pt x="1725" y="13993"/>
                  <a:pt x="1792" y="14010"/>
                </a:cubicBezTo>
                <a:cubicBezTo>
                  <a:pt x="1890" y="14045"/>
                  <a:pt x="1923" y="14113"/>
                  <a:pt x="1956" y="14199"/>
                </a:cubicBezTo>
                <a:cubicBezTo>
                  <a:pt x="1989" y="14302"/>
                  <a:pt x="2039" y="14405"/>
                  <a:pt x="2072" y="14507"/>
                </a:cubicBezTo>
                <a:cubicBezTo>
                  <a:pt x="2122" y="14628"/>
                  <a:pt x="2172" y="14731"/>
                  <a:pt x="2237" y="14832"/>
                </a:cubicBezTo>
                <a:cubicBezTo>
                  <a:pt x="2254" y="14868"/>
                  <a:pt x="2270" y="14902"/>
                  <a:pt x="2270" y="14918"/>
                </a:cubicBezTo>
                <a:cubicBezTo>
                  <a:pt x="2254" y="15039"/>
                  <a:pt x="2304" y="15125"/>
                  <a:pt x="2386" y="15175"/>
                </a:cubicBezTo>
                <a:cubicBezTo>
                  <a:pt x="2469" y="15245"/>
                  <a:pt x="2469" y="15329"/>
                  <a:pt x="2469" y="15415"/>
                </a:cubicBezTo>
                <a:cubicBezTo>
                  <a:pt x="2469" y="15467"/>
                  <a:pt x="2452" y="15536"/>
                  <a:pt x="2502" y="15569"/>
                </a:cubicBezTo>
                <a:cubicBezTo>
                  <a:pt x="2602" y="15655"/>
                  <a:pt x="2618" y="15776"/>
                  <a:pt x="2684" y="15877"/>
                </a:cubicBezTo>
                <a:cubicBezTo>
                  <a:pt x="2718" y="15930"/>
                  <a:pt x="2718" y="15860"/>
                  <a:pt x="2734" y="15844"/>
                </a:cubicBezTo>
                <a:cubicBezTo>
                  <a:pt x="2750" y="15827"/>
                  <a:pt x="2750" y="15809"/>
                  <a:pt x="2766" y="15792"/>
                </a:cubicBezTo>
                <a:cubicBezTo>
                  <a:pt x="2766" y="15809"/>
                  <a:pt x="2783" y="15809"/>
                  <a:pt x="2783" y="15827"/>
                </a:cubicBezTo>
                <a:cubicBezTo>
                  <a:pt x="2783" y="15963"/>
                  <a:pt x="2817" y="16084"/>
                  <a:pt x="2750" y="16220"/>
                </a:cubicBezTo>
                <a:cubicBezTo>
                  <a:pt x="2700" y="16306"/>
                  <a:pt x="2734" y="16409"/>
                  <a:pt x="2783" y="16511"/>
                </a:cubicBezTo>
                <a:cubicBezTo>
                  <a:pt x="2882" y="16665"/>
                  <a:pt x="2882" y="16700"/>
                  <a:pt x="3032" y="16752"/>
                </a:cubicBezTo>
                <a:cubicBezTo>
                  <a:pt x="3147" y="16802"/>
                  <a:pt x="3180" y="16819"/>
                  <a:pt x="3180" y="16940"/>
                </a:cubicBezTo>
                <a:cubicBezTo>
                  <a:pt x="3180" y="17043"/>
                  <a:pt x="3180" y="17146"/>
                  <a:pt x="3263" y="17214"/>
                </a:cubicBezTo>
                <a:cubicBezTo>
                  <a:pt x="3280" y="17232"/>
                  <a:pt x="3296" y="17249"/>
                  <a:pt x="3296" y="17266"/>
                </a:cubicBezTo>
                <a:cubicBezTo>
                  <a:pt x="3296" y="17420"/>
                  <a:pt x="3411" y="17505"/>
                  <a:pt x="3494" y="17591"/>
                </a:cubicBezTo>
                <a:cubicBezTo>
                  <a:pt x="3560" y="17659"/>
                  <a:pt x="3626" y="17745"/>
                  <a:pt x="3725" y="17780"/>
                </a:cubicBezTo>
                <a:cubicBezTo>
                  <a:pt x="3776" y="17882"/>
                  <a:pt x="3858" y="17950"/>
                  <a:pt x="3924" y="18037"/>
                </a:cubicBezTo>
                <a:cubicBezTo>
                  <a:pt x="3990" y="18138"/>
                  <a:pt x="4140" y="18138"/>
                  <a:pt x="4172" y="18275"/>
                </a:cubicBezTo>
                <a:cubicBezTo>
                  <a:pt x="4172" y="18293"/>
                  <a:pt x="4206" y="18293"/>
                  <a:pt x="4222" y="18258"/>
                </a:cubicBezTo>
                <a:cubicBezTo>
                  <a:pt x="4238" y="18241"/>
                  <a:pt x="4222" y="18208"/>
                  <a:pt x="4238" y="18191"/>
                </a:cubicBezTo>
                <a:cubicBezTo>
                  <a:pt x="4238" y="18191"/>
                  <a:pt x="4238" y="18174"/>
                  <a:pt x="4256" y="18174"/>
                </a:cubicBezTo>
                <a:cubicBezTo>
                  <a:pt x="4304" y="18208"/>
                  <a:pt x="4370" y="18258"/>
                  <a:pt x="4420" y="18293"/>
                </a:cubicBezTo>
                <a:cubicBezTo>
                  <a:pt x="4388" y="18258"/>
                  <a:pt x="4338" y="18174"/>
                  <a:pt x="4288" y="18121"/>
                </a:cubicBezTo>
                <a:cubicBezTo>
                  <a:pt x="4288" y="18121"/>
                  <a:pt x="4288" y="18104"/>
                  <a:pt x="4288" y="18104"/>
                </a:cubicBezTo>
                <a:cubicBezTo>
                  <a:pt x="4304" y="18054"/>
                  <a:pt x="4256" y="18037"/>
                  <a:pt x="4206" y="18019"/>
                </a:cubicBezTo>
                <a:cubicBezTo>
                  <a:pt x="4172" y="18019"/>
                  <a:pt x="4140" y="17984"/>
                  <a:pt x="4140" y="17950"/>
                </a:cubicBezTo>
                <a:cubicBezTo>
                  <a:pt x="4140" y="17933"/>
                  <a:pt x="4122" y="17917"/>
                  <a:pt x="4106" y="17900"/>
                </a:cubicBezTo>
                <a:cubicBezTo>
                  <a:pt x="4106" y="17900"/>
                  <a:pt x="4122" y="17900"/>
                  <a:pt x="4122" y="17900"/>
                </a:cubicBezTo>
                <a:cubicBezTo>
                  <a:pt x="4106" y="17882"/>
                  <a:pt x="4106" y="17882"/>
                  <a:pt x="4090" y="17865"/>
                </a:cubicBezTo>
                <a:cubicBezTo>
                  <a:pt x="4040" y="17780"/>
                  <a:pt x="3940" y="17711"/>
                  <a:pt x="3891" y="17626"/>
                </a:cubicBezTo>
                <a:cubicBezTo>
                  <a:pt x="3858" y="17557"/>
                  <a:pt x="3776" y="17487"/>
                  <a:pt x="3776" y="17420"/>
                </a:cubicBezTo>
                <a:cubicBezTo>
                  <a:pt x="3776" y="17333"/>
                  <a:pt x="3826" y="17249"/>
                  <a:pt x="3858" y="17179"/>
                </a:cubicBezTo>
                <a:cubicBezTo>
                  <a:pt x="3875" y="17146"/>
                  <a:pt x="3875" y="17111"/>
                  <a:pt x="3891" y="17095"/>
                </a:cubicBezTo>
                <a:cubicBezTo>
                  <a:pt x="3891" y="17077"/>
                  <a:pt x="3908" y="17077"/>
                  <a:pt x="3908" y="17077"/>
                </a:cubicBezTo>
                <a:cubicBezTo>
                  <a:pt x="3940" y="17060"/>
                  <a:pt x="3924" y="17060"/>
                  <a:pt x="3924" y="17111"/>
                </a:cubicBezTo>
                <a:cubicBezTo>
                  <a:pt x="3940" y="17197"/>
                  <a:pt x="3990" y="17214"/>
                  <a:pt x="4056" y="17214"/>
                </a:cubicBezTo>
                <a:cubicBezTo>
                  <a:pt x="4122" y="17214"/>
                  <a:pt x="4106" y="17249"/>
                  <a:pt x="4090" y="17299"/>
                </a:cubicBezTo>
                <a:cubicBezTo>
                  <a:pt x="4056" y="17369"/>
                  <a:pt x="4140" y="17333"/>
                  <a:pt x="4172" y="17369"/>
                </a:cubicBezTo>
                <a:cubicBezTo>
                  <a:pt x="4189" y="17386"/>
                  <a:pt x="4206" y="17420"/>
                  <a:pt x="4172" y="17420"/>
                </a:cubicBezTo>
                <a:cubicBezTo>
                  <a:pt x="4074" y="17420"/>
                  <a:pt x="4090" y="17487"/>
                  <a:pt x="4122" y="17540"/>
                </a:cubicBezTo>
                <a:cubicBezTo>
                  <a:pt x="4074" y="17591"/>
                  <a:pt x="4074" y="17659"/>
                  <a:pt x="4090" y="17728"/>
                </a:cubicBezTo>
                <a:cubicBezTo>
                  <a:pt x="4090" y="17745"/>
                  <a:pt x="4106" y="17745"/>
                  <a:pt x="4106" y="17762"/>
                </a:cubicBezTo>
                <a:cubicBezTo>
                  <a:pt x="4106" y="17762"/>
                  <a:pt x="4122" y="17762"/>
                  <a:pt x="4140" y="17745"/>
                </a:cubicBezTo>
                <a:cubicBezTo>
                  <a:pt x="4155" y="17728"/>
                  <a:pt x="4189" y="17694"/>
                  <a:pt x="4206" y="17676"/>
                </a:cubicBezTo>
                <a:cubicBezTo>
                  <a:pt x="4238" y="17540"/>
                  <a:pt x="4304" y="17487"/>
                  <a:pt x="4436" y="17487"/>
                </a:cubicBezTo>
                <a:cubicBezTo>
                  <a:pt x="4486" y="17523"/>
                  <a:pt x="4536" y="17523"/>
                  <a:pt x="4570" y="17523"/>
                </a:cubicBezTo>
                <a:cubicBezTo>
                  <a:pt x="4552" y="17557"/>
                  <a:pt x="4552" y="17591"/>
                  <a:pt x="4552" y="17607"/>
                </a:cubicBezTo>
                <a:cubicBezTo>
                  <a:pt x="4552" y="17607"/>
                  <a:pt x="4536" y="17591"/>
                  <a:pt x="4536" y="17591"/>
                </a:cubicBezTo>
                <a:cubicBezTo>
                  <a:pt x="4536" y="17591"/>
                  <a:pt x="4552" y="17607"/>
                  <a:pt x="4552" y="17607"/>
                </a:cubicBezTo>
                <a:cubicBezTo>
                  <a:pt x="4552" y="17626"/>
                  <a:pt x="4570" y="17642"/>
                  <a:pt x="4586" y="17659"/>
                </a:cubicBezTo>
                <a:cubicBezTo>
                  <a:pt x="4602" y="17676"/>
                  <a:pt x="4602" y="17711"/>
                  <a:pt x="4586" y="17745"/>
                </a:cubicBezTo>
                <a:cubicBezTo>
                  <a:pt x="4570" y="17728"/>
                  <a:pt x="4552" y="17728"/>
                  <a:pt x="4536" y="17711"/>
                </a:cubicBezTo>
                <a:cubicBezTo>
                  <a:pt x="4570" y="17659"/>
                  <a:pt x="4454" y="17540"/>
                  <a:pt x="4436" y="17607"/>
                </a:cubicBezTo>
                <a:cubicBezTo>
                  <a:pt x="4552" y="17626"/>
                  <a:pt x="4436" y="17676"/>
                  <a:pt x="4454" y="17694"/>
                </a:cubicBezTo>
                <a:cubicBezTo>
                  <a:pt x="4486" y="17711"/>
                  <a:pt x="4520" y="17762"/>
                  <a:pt x="4552" y="17796"/>
                </a:cubicBezTo>
                <a:cubicBezTo>
                  <a:pt x="4520" y="17865"/>
                  <a:pt x="4486" y="17933"/>
                  <a:pt x="4469" y="18002"/>
                </a:cubicBezTo>
                <a:cubicBezTo>
                  <a:pt x="4436" y="18121"/>
                  <a:pt x="4436" y="18225"/>
                  <a:pt x="4536" y="18310"/>
                </a:cubicBezTo>
                <a:cubicBezTo>
                  <a:pt x="4635" y="18379"/>
                  <a:pt x="4668" y="18481"/>
                  <a:pt x="4652" y="18601"/>
                </a:cubicBezTo>
                <a:cubicBezTo>
                  <a:pt x="4652" y="18635"/>
                  <a:pt x="4652" y="18670"/>
                  <a:pt x="4652" y="18705"/>
                </a:cubicBezTo>
                <a:cubicBezTo>
                  <a:pt x="4652" y="18722"/>
                  <a:pt x="4652" y="18738"/>
                  <a:pt x="4652" y="18755"/>
                </a:cubicBezTo>
                <a:cubicBezTo>
                  <a:pt x="4635" y="18755"/>
                  <a:pt x="4618" y="18755"/>
                  <a:pt x="4602" y="18738"/>
                </a:cubicBezTo>
                <a:cubicBezTo>
                  <a:pt x="4618" y="18755"/>
                  <a:pt x="4635" y="18772"/>
                  <a:pt x="4668" y="18789"/>
                </a:cubicBezTo>
                <a:cubicBezTo>
                  <a:pt x="4668" y="18807"/>
                  <a:pt x="4668" y="18807"/>
                  <a:pt x="4668" y="18825"/>
                </a:cubicBezTo>
                <a:cubicBezTo>
                  <a:pt x="4536" y="18755"/>
                  <a:pt x="4404" y="18653"/>
                  <a:pt x="4272" y="18533"/>
                </a:cubicBezTo>
                <a:cubicBezTo>
                  <a:pt x="4172" y="18431"/>
                  <a:pt x="4056" y="18345"/>
                  <a:pt x="3958" y="18241"/>
                </a:cubicBezTo>
                <a:cubicBezTo>
                  <a:pt x="3858" y="18138"/>
                  <a:pt x="3776" y="18054"/>
                  <a:pt x="3676" y="17984"/>
                </a:cubicBezTo>
                <a:cubicBezTo>
                  <a:pt x="3710" y="18019"/>
                  <a:pt x="3577" y="17950"/>
                  <a:pt x="3544" y="17882"/>
                </a:cubicBezTo>
                <a:cubicBezTo>
                  <a:pt x="3544" y="18002"/>
                  <a:pt x="3742" y="18208"/>
                  <a:pt x="3760" y="18379"/>
                </a:cubicBezTo>
                <a:cubicBezTo>
                  <a:pt x="3841" y="18447"/>
                  <a:pt x="3891" y="18516"/>
                  <a:pt x="3891" y="18584"/>
                </a:cubicBezTo>
                <a:cubicBezTo>
                  <a:pt x="3924" y="18618"/>
                  <a:pt x="3958" y="18635"/>
                  <a:pt x="3974" y="18635"/>
                </a:cubicBezTo>
                <a:cubicBezTo>
                  <a:pt x="3940" y="18755"/>
                  <a:pt x="4420" y="19080"/>
                  <a:pt x="4321" y="19115"/>
                </a:cubicBezTo>
                <a:cubicBezTo>
                  <a:pt x="4404" y="19150"/>
                  <a:pt x="4486" y="19167"/>
                  <a:pt x="4602" y="19235"/>
                </a:cubicBezTo>
                <a:cubicBezTo>
                  <a:pt x="4635" y="19219"/>
                  <a:pt x="4586" y="19183"/>
                  <a:pt x="4618" y="19167"/>
                </a:cubicBezTo>
                <a:cubicBezTo>
                  <a:pt x="4684" y="19201"/>
                  <a:pt x="4734" y="19235"/>
                  <a:pt x="4768" y="19219"/>
                </a:cubicBezTo>
                <a:cubicBezTo>
                  <a:pt x="4635" y="19133"/>
                  <a:pt x="4586" y="19183"/>
                  <a:pt x="4469" y="19115"/>
                </a:cubicBezTo>
                <a:cubicBezTo>
                  <a:pt x="4520" y="19080"/>
                  <a:pt x="4469" y="19030"/>
                  <a:pt x="4404" y="19013"/>
                </a:cubicBezTo>
                <a:cubicBezTo>
                  <a:pt x="4338" y="19030"/>
                  <a:pt x="4469" y="19064"/>
                  <a:pt x="4436" y="19098"/>
                </a:cubicBezTo>
                <a:cubicBezTo>
                  <a:pt x="4404" y="19080"/>
                  <a:pt x="4404" y="19115"/>
                  <a:pt x="4354" y="19080"/>
                </a:cubicBezTo>
                <a:cubicBezTo>
                  <a:pt x="4436" y="19047"/>
                  <a:pt x="4172" y="18961"/>
                  <a:pt x="4155" y="18859"/>
                </a:cubicBezTo>
                <a:cubicBezTo>
                  <a:pt x="4172" y="18842"/>
                  <a:pt x="4189" y="18825"/>
                  <a:pt x="4222" y="18842"/>
                </a:cubicBezTo>
                <a:cubicBezTo>
                  <a:pt x="4354" y="18979"/>
                  <a:pt x="4321" y="18876"/>
                  <a:pt x="4388" y="18893"/>
                </a:cubicBezTo>
                <a:cubicBezTo>
                  <a:pt x="4454" y="18926"/>
                  <a:pt x="4420" y="18961"/>
                  <a:pt x="4469" y="19013"/>
                </a:cubicBezTo>
                <a:cubicBezTo>
                  <a:pt x="4520" y="18961"/>
                  <a:pt x="4635" y="19030"/>
                  <a:pt x="4718" y="19098"/>
                </a:cubicBezTo>
                <a:cubicBezTo>
                  <a:pt x="4834" y="19133"/>
                  <a:pt x="4949" y="19150"/>
                  <a:pt x="5065" y="19167"/>
                </a:cubicBezTo>
                <a:cubicBezTo>
                  <a:pt x="5065" y="19167"/>
                  <a:pt x="5082" y="19183"/>
                  <a:pt x="5082" y="19183"/>
                </a:cubicBezTo>
                <a:cubicBezTo>
                  <a:pt x="5148" y="19235"/>
                  <a:pt x="5215" y="19286"/>
                  <a:pt x="5296" y="19337"/>
                </a:cubicBezTo>
                <a:cubicBezTo>
                  <a:pt x="5314" y="19356"/>
                  <a:pt x="5330" y="19337"/>
                  <a:pt x="5346" y="19304"/>
                </a:cubicBezTo>
                <a:cubicBezTo>
                  <a:pt x="5346" y="19235"/>
                  <a:pt x="5379" y="19167"/>
                  <a:pt x="5330" y="19098"/>
                </a:cubicBezTo>
                <a:cubicBezTo>
                  <a:pt x="5264" y="19030"/>
                  <a:pt x="5215" y="18926"/>
                  <a:pt x="5099" y="18926"/>
                </a:cubicBezTo>
                <a:cubicBezTo>
                  <a:pt x="5065" y="18926"/>
                  <a:pt x="5032" y="18909"/>
                  <a:pt x="5016" y="18893"/>
                </a:cubicBezTo>
                <a:cubicBezTo>
                  <a:pt x="5000" y="18859"/>
                  <a:pt x="4966" y="18825"/>
                  <a:pt x="4949" y="18789"/>
                </a:cubicBezTo>
                <a:cubicBezTo>
                  <a:pt x="4949" y="18789"/>
                  <a:pt x="4966" y="18789"/>
                  <a:pt x="4966" y="18789"/>
                </a:cubicBezTo>
                <a:cubicBezTo>
                  <a:pt x="4949" y="18789"/>
                  <a:pt x="4933" y="18772"/>
                  <a:pt x="4916" y="18755"/>
                </a:cubicBezTo>
                <a:cubicBezTo>
                  <a:pt x="4884" y="18705"/>
                  <a:pt x="4850" y="18635"/>
                  <a:pt x="4818" y="18584"/>
                </a:cubicBezTo>
                <a:cubicBezTo>
                  <a:pt x="4850" y="18499"/>
                  <a:pt x="4884" y="18396"/>
                  <a:pt x="4916" y="18310"/>
                </a:cubicBezTo>
                <a:cubicBezTo>
                  <a:pt x="4933" y="18275"/>
                  <a:pt x="4933" y="18241"/>
                  <a:pt x="4933" y="18225"/>
                </a:cubicBezTo>
                <a:cubicBezTo>
                  <a:pt x="4933" y="18208"/>
                  <a:pt x="4916" y="18208"/>
                  <a:pt x="4916" y="18208"/>
                </a:cubicBezTo>
                <a:cubicBezTo>
                  <a:pt x="4800" y="18310"/>
                  <a:pt x="4785" y="18156"/>
                  <a:pt x="4718" y="18121"/>
                </a:cubicBezTo>
                <a:cubicBezTo>
                  <a:pt x="4668" y="18087"/>
                  <a:pt x="4668" y="18037"/>
                  <a:pt x="4668" y="17984"/>
                </a:cubicBezTo>
                <a:cubicBezTo>
                  <a:pt x="4734" y="17967"/>
                  <a:pt x="4768" y="18104"/>
                  <a:pt x="4850" y="18071"/>
                </a:cubicBezTo>
                <a:cubicBezTo>
                  <a:pt x="4850" y="18071"/>
                  <a:pt x="4866" y="18087"/>
                  <a:pt x="4866" y="18087"/>
                </a:cubicBezTo>
                <a:cubicBezTo>
                  <a:pt x="4916" y="18156"/>
                  <a:pt x="4982" y="18241"/>
                  <a:pt x="5082" y="18293"/>
                </a:cubicBezTo>
                <a:cubicBezTo>
                  <a:pt x="5164" y="18362"/>
                  <a:pt x="5264" y="18413"/>
                  <a:pt x="5296" y="18464"/>
                </a:cubicBezTo>
                <a:cubicBezTo>
                  <a:pt x="5296" y="18447"/>
                  <a:pt x="5330" y="18431"/>
                  <a:pt x="5346" y="18431"/>
                </a:cubicBezTo>
                <a:cubicBezTo>
                  <a:pt x="5396" y="18499"/>
                  <a:pt x="5628" y="18533"/>
                  <a:pt x="5512" y="18551"/>
                </a:cubicBezTo>
                <a:cubicBezTo>
                  <a:pt x="5578" y="18601"/>
                  <a:pt x="5610" y="18584"/>
                  <a:pt x="5660" y="18568"/>
                </a:cubicBezTo>
                <a:cubicBezTo>
                  <a:pt x="5478" y="18499"/>
                  <a:pt x="5346" y="18379"/>
                  <a:pt x="5215" y="18362"/>
                </a:cubicBezTo>
                <a:cubicBezTo>
                  <a:pt x="5198" y="18275"/>
                  <a:pt x="5082" y="18225"/>
                  <a:pt x="5000" y="18174"/>
                </a:cubicBezTo>
                <a:cubicBezTo>
                  <a:pt x="4966" y="18156"/>
                  <a:pt x="4933" y="18138"/>
                  <a:pt x="4916" y="18104"/>
                </a:cubicBezTo>
                <a:cubicBezTo>
                  <a:pt x="4933" y="18104"/>
                  <a:pt x="4949" y="18087"/>
                  <a:pt x="4966" y="18087"/>
                </a:cubicBezTo>
                <a:cubicBezTo>
                  <a:pt x="4966" y="18087"/>
                  <a:pt x="4966" y="18071"/>
                  <a:pt x="4966" y="18071"/>
                </a:cubicBezTo>
                <a:cubicBezTo>
                  <a:pt x="4949" y="18054"/>
                  <a:pt x="4933" y="18037"/>
                  <a:pt x="4933" y="18019"/>
                </a:cubicBezTo>
                <a:cubicBezTo>
                  <a:pt x="4916" y="17984"/>
                  <a:pt x="4916" y="17950"/>
                  <a:pt x="4949" y="17933"/>
                </a:cubicBezTo>
                <a:cubicBezTo>
                  <a:pt x="4982" y="17917"/>
                  <a:pt x="5016" y="17917"/>
                  <a:pt x="5032" y="17933"/>
                </a:cubicBezTo>
                <a:cubicBezTo>
                  <a:pt x="5048" y="17950"/>
                  <a:pt x="5082" y="17967"/>
                  <a:pt x="5114" y="17984"/>
                </a:cubicBezTo>
                <a:cubicBezTo>
                  <a:pt x="5114" y="18019"/>
                  <a:pt x="5114" y="18054"/>
                  <a:pt x="5132" y="18087"/>
                </a:cubicBezTo>
                <a:cubicBezTo>
                  <a:pt x="5148" y="18104"/>
                  <a:pt x="5180" y="18121"/>
                  <a:pt x="5215" y="18121"/>
                </a:cubicBezTo>
                <a:cubicBezTo>
                  <a:pt x="5264" y="18121"/>
                  <a:pt x="5296" y="18121"/>
                  <a:pt x="5346" y="18138"/>
                </a:cubicBezTo>
                <a:cubicBezTo>
                  <a:pt x="5330" y="18138"/>
                  <a:pt x="5296" y="18138"/>
                  <a:pt x="5362" y="18174"/>
                </a:cubicBezTo>
                <a:cubicBezTo>
                  <a:pt x="5379" y="18174"/>
                  <a:pt x="5413" y="18174"/>
                  <a:pt x="5428" y="18191"/>
                </a:cubicBezTo>
                <a:cubicBezTo>
                  <a:pt x="5446" y="18191"/>
                  <a:pt x="5446" y="18191"/>
                  <a:pt x="5446" y="18191"/>
                </a:cubicBezTo>
                <a:cubicBezTo>
                  <a:pt x="5578" y="18241"/>
                  <a:pt x="5710" y="18345"/>
                  <a:pt x="5809" y="18362"/>
                </a:cubicBezTo>
                <a:cubicBezTo>
                  <a:pt x="5744" y="18328"/>
                  <a:pt x="5693" y="18293"/>
                  <a:pt x="5644" y="18241"/>
                </a:cubicBezTo>
                <a:cubicBezTo>
                  <a:pt x="5677" y="18241"/>
                  <a:pt x="5710" y="18241"/>
                  <a:pt x="5744" y="18241"/>
                </a:cubicBezTo>
                <a:cubicBezTo>
                  <a:pt x="5744" y="18241"/>
                  <a:pt x="5760" y="18225"/>
                  <a:pt x="5760" y="18225"/>
                </a:cubicBezTo>
                <a:cubicBezTo>
                  <a:pt x="5760" y="18225"/>
                  <a:pt x="5760" y="18208"/>
                  <a:pt x="5744" y="18208"/>
                </a:cubicBezTo>
                <a:cubicBezTo>
                  <a:pt x="5693" y="18174"/>
                  <a:pt x="5644" y="18174"/>
                  <a:pt x="5610" y="18208"/>
                </a:cubicBezTo>
                <a:cubicBezTo>
                  <a:pt x="5610" y="18208"/>
                  <a:pt x="5610" y="18225"/>
                  <a:pt x="5594" y="18225"/>
                </a:cubicBezTo>
                <a:cubicBezTo>
                  <a:pt x="5562" y="18208"/>
                  <a:pt x="5529" y="18191"/>
                  <a:pt x="5495" y="18156"/>
                </a:cubicBezTo>
                <a:cubicBezTo>
                  <a:pt x="5529" y="18138"/>
                  <a:pt x="5562" y="18104"/>
                  <a:pt x="5594" y="18121"/>
                </a:cubicBezTo>
                <a:cubicBezTo>
                  <a:pt x="5628" y="18121"/>
                  <a:pt x="5677" y="18121"/>
                  <a:pt x="5710" y="18121"/>
                </a:cubicBezTo>
                <a:cubicBezTo>
                  <a:pt x="5744" y="18156"/>
                  <a:pt x="5776" y="18191"/>
                  <a:pt x="5826" y="18208"/>
                </a:cubicBezTo>
                <a:cubicBezTo>
                  <a:pt x="5843" y="18174"/>
                  <a:pt x="5908" y="18241"/>
                  <a:pt x="5908" y="18191"/>
                </a:cubicBezTo>
                <a:cubicBezTo>
                  <a:pt x="5908" y="18174"/>
                  <a:pt x="5908" y="18174"/>
                  <a:pt x="5908" y="18156"/>
                </a:cubicBezTo>
                <a:cubicBezTo>
                  <a:pt x="5974" y="18191"/>
                  <a:pt x="6041" y="18191"/>
                  <a:pt x="6106" y="18191"/>
                </a:cubicBezTo>
                <a:cubicBezTo>
                  <a:pt x="6172" y="18191"/>
                  <a:pt x="6222" y="18208"/>
                  <a:pt x="6256" y="18293"/>
                </a:cubicBezTo>
                <a:cubicBezTo>
                  <a:pt x="6273" y="18345"/>
                  <a:pt x="6306" y="18379"/>
                  <a:pt x="6338" y="18396"/>
                </a:cubicBezTo>
                <a:cubicBezTo>
                  <a:pt x="6338" y="18431"/>
                  <a:pt x="6355" y="18447"/>
                  <a:pt x="6388" y="18481"/>
                </a:cubicBezTo>
                <a:cubicBezTo>
                  <a:pt x="6322" y="18481"/>
                  <a:pt x="6288" y="18551"/>
                  <a:pt x="6206" y="18516"/>
                </a:cubicBezTo>
                <a:cubicBezTo>
                  <a:pt x="6240" y="18533"/>
                  <a:pt x="6273" y="18551"/>
                  <a:pt x="6273" y="18584"/>
                </a:cubicBezTo>
                <a:cubicBezTo>
                  <a:pt x="6240" y="18601"/>
                  <a:pt x="6190" y="18568"/>
                  <a:pt x="6157" y="18618"/>
                </a:cubicBezTo>
                <a:cubicBezTo>
                  <a:pt x="6240" y="18635"/>
                  <a:pt x="6322" y="18688"/>
                  <a:pt x="6404" y="18772"/>
                </a:cubicBezTo>
                <a:cubicBezTo>
                  <a:pt x="6437" y="18705"/>
                  <a:pt x="6554" y="18789"/>
                  <a:pt x="6587" y="18807"/>
                </a:cubicBezTo>
                <a:cubicBezTo>
                  <a:pt x="6554" y="18825"/>
                  <a:pt x="6488" y="18807"/>
                  <a:pt x="6437" y="18772"/>
                </a:cubicBezTo>
                <a:cubicBezTo>
                  <a:pt x="6454" y="18859"/>
                  <a:pt x="6355" y="18755"/>
                  <a:pt x="6355" y="18807"/>
                </a:cubicBezTo>
                <a:cubicBezTo>
                  <a:pt x="6437" y="18859"/>
                  <a:pt x="6718" y="18807"/>
                  <a:pt x="6768" y="18961"/>
                </a:cubicBezTo>
                <a:cubicBezTo>
                  <a:pt x="6587" y="18876"/>
                  <a:pt x="6536" y="18909"/>
                  <a:pt x="6404" y="18893"/>
                </a:cubicBezTo>
                <a:cubicBezTo>
                  <a:pt x="6338" y="18961"/>
                  <a:pt x="6355" y="19013"/>
                  <a:pt x="6420" y="19047"/>
                </a:cubicBezTo>
                <a:lnTo>
                  <a:pt x="6437" y="19013"/>
                </a:lnTo>
                <a:cubicBezTo>
                  <a:pt x="6488" y="19030"/>
                  <a:pt x="6488" y="19047"/>
                  <a:pt x="6520" y="19064"/>
                </a:cubicBezTo>
                <a:cubicBezTo>
                  <a:pt x="6504" y="19064"/>
                  <a:pt x="6488" y="19080"/>
                  <a:pt x="6504" y="19098"/>
                </a:cubicBezTo>
                <a:cubicBezTo>
                  <a:pt x="6488" y="19133"/>
                  <a:pt x="6471" y="19064"/>
                  <a:pt x="6420" y="19064"/>
                </a:cubicBezTo>
                <a:cubicBezTo>
                  <a:pt x="6488" y="19115"/>
                  <a:pt x="6587" y="19167"/>
                  <a:pt x="6652" y="19235"/>
                </a:cubicBezTo>
                <a:cubicBezTo>
                  <a:pt x="6850" y="19286"/>
                  <a:pt x="7099" y="19475"/>
                  <a:pt x="7264" y="19475"/>
                </a:cubicBezTo>
                <a:cubicBezTo>
                  <a:pt x="7198" y="19440"/>
                  <a:pt x="7050" y="19406"/>
                  <a:pt x="7050" y="19321"/>
                </a:cubicBezTo>
                <a:cubicBezTo>
                  <a:pt x="7116" y="19269"/>
                  <a:pt x="7164" y="19406"/>
                  <a:pt x="7215" y="19356"/>
                </a:cubicBezTo>
                <a:cubicBezTo>
                  <a:pt x="7132" y="19304"/>
                  <a:pt x="7082" y="19321"/>
                  <a:pt x="7050" y="19252"/>
                </a:cubicBezTo>
                <a:cubicBezTo>
                  <a:pt x="7082" y="19269"/>
                  <a:pt x="7082" y="19235"/>
                  <a:pt x="7099" y="19235"/>
                </a:cubicBezTo>
                <a:cubicBezTo>
                  <a:pt x="7182" y="19286"/>
                  <a:pt x="7264" y="19356"/>
                  <a:pt x="7248" y="19389"/>
                </a:cubicBezTo>
                <a:cubicBezTo>
                  <a:pt x="7248" y="19337"/>
                  <a:pt x="7298" y="19440"/>
                  <a:pt x="7314" y="19406"/>
                </a:cubicBezTo>
                <a:cubicBezTo>
                  <a:pt x="7280" y="19389"/>
                  <a:pt x="7298" y="19356"/>
                  <a:pt x="7298" y="19321"/>
                </a:cubicBezTo>
                <a:cubicBezTo>
                  <a:pt x="7198" y="19286"/>
                  <a:pt x="7132" y="19235"/>
                  <a:pt x="7132" y="19183"/>
                </a:cubicBezTo>
                <a:cubicBezTo>
                  <a:pt x="7264" y="19167"/>
                  <a:pt x="7364" y="19252"/>
                  <a:pt x="7462" y="19252"/>
                </a:cubicBezTo>
                <a:cubicBezTo>
                  <a:pt x="7480" y="19286"/>
                  <a:pt x="7512" y="19337"/>
                  <a:pt x="7546" y="19356"/>
                </a:cubicBezTo>
                <a:cubicBezTo>
                  <a:pt x="7578" y="19389"/>
                  <a:pt x="7612" y="19373"/>
                  <a:pt x="7628" y="19373"/>
                </a:cubicBezTo>
                <a:cubicBezTo>
                  <a:pt x="7662" y="19356"/>
                  <a:pt x="7662" y="19321"/>
                  <a:pt x="7710" y="19337"/>
                </a:cubicBezTo>
                <a:cubicBezTo>
                  <a:pt x="7761" y="19373"/>
                  <a:pt x="7826" y="19389"/>
                  <a:pt x="7876" y="19440"/>
                </a:cubicBezTo>
                <a:cubicBezTo>
                  <a:pt x="7976" y="19544"/>
                  <a:pt x="8090" y="19612"/>
                  <a:pt x="8224" y="19664"/>
                </a:cubicBezTo>
                <a:cubicBezTo>
                  <a:pt x="8224" y="19664"/>
                  <a:pt x="8224" y="19664"/>
                  <a:pt x="8224" y="19664"/>
                </a:cubicBezTo>
                <a:cubicBezTo>
                  <a:pt x="8224" y="19664"/>
                  <a:pt x="8206" y="19680"/>
                  <a:pt x="8206" y="19680"/>
                </a:cubicBezTo>
                <a:cubicBezTo>
                  <a:pt x="8075" y="19664"/>
                  <a:pt x="7992" y="19698"/>
                  <a:pt x="7860" y="19630"/>
                </a:cubicBezTo>
                <a:cubicBezTo>
                  <a:pt x="7860" y="19647"/>
                  <a:pt x="7876" y="19647"/>
                  <a:pt x="7876" y="19647"/>
                </a:cubicBezTo>
                <a:cubicBezTo>
                  <a:pt x="7794" y="19630"/>
                  <a:pt x="7710" y="19612"/>
                  <a:pt x="7628" y="19594"/>
                </a:cubicBezTo>
                <a:cubicBezTo>
                  <a:pt x="7578" y="19680"/>
                  <a:pt x="7728" y="19594"/>
                  <a:pt x="7710" y="19664"/>
                </a:cubicBezTo>
                <a:cubicBezTo>
                  <a:pt x="7662" y="19680"/>
                  <a:pt x="7480" y="19630"/>
                  <a:pt x="7480" y="19577"/>
                </a:cubicBezTo>
                <a:cubicBezTo>
                  <a:pt x="7512" y="19594"/>
                  <a:pt x="7562" y="19612"/>
                  <a:pt x="7594" y="19630"/>
                </a:cubicBezTo>
                <a:cubicBezTo>
                  <a:pt x="7578" y="19594"/>
                  <a:pt x="7529" y="19577"/>
                  <a:pt x="7480" y="19560"/>
                </a:cubicBezTo>
                <a:cubicBezTo>
                  <a:pt x="7480" y="19560"/>
                  <a:pt x="7480" y="19560"/>
                  <a:pt x="7480" y="19560"/>
                </a:cubicBezTo>
                <a:cubicBezTo>
                  <a:pt x="7480" y="19560"/>
                  <a:pt x="7480" y="19560"/>
                  <a:pt x="7480" y="19560"/>
                </a:cubicBezTo>
                <a:cubicBezTo>
                  <a:pt x="7447" y="19544"/>
                  <a:pt x="7430" y="19527"/>
                  <a:pt x="7414" y="19510"/>
                </a:cubicBezTo>
                <a:cubicBezTo>
                  <a:pt x="7396" y="19510"/>
                  <a:pt x="7280" y="19510"/>
                  <a:pt x="7331" y="19527"/>
                </a:cubicBezTo>
                <a:cubicBezTo>
                  <a:pt x="7331" y="19527"/>
                  <a:pt x="7331" y="19527"/>
                  <a:pt x="7346" y="19527"/>
                </a:cubicBezTo>
                <a:cubicBezTo>
                  <a:pt x="7182" y="19493"/>
                  <a:pt x="7032" y="19423"/>
                  <a:pt x="6884" y="19389"/>
                </a:cubicBezTo>
                <a:cubicBezTo>
                  <a:pt x="6703" y="19321"/>
                  <a:pt x="6520" y="19269"/>
                  <a:pt x="6338" y="19269"/>
                </a:cubicBezTo>
                <a:cubicBezTo>
                  <a:pt x="6306" y="19183"/>
                  <a:pt x="6222" y="19167"/>
                  <a:pt x="6157" y="19150"/>
                </a:cubicBezTo>
                <a:cubicBezTo>
                  <a:pt x="5959" y="19080"/>
                  <a:pt x="5809" y="18961"/>
                  <a:pt x="5710" y="18859"/>
                </a:cubicBezTo>
                <a:cubicBezTo>
                  <a:pt x="5644" y="18943"/>
                  <a:pt x="5562" y="18722"/>
                  <a:pt x="5462" y="18722"/>
                </a:cubicBezTo>
                <a:cubicBezTo>
                  <a:pt x="5462" y="18705"/>
                  <a:pt x="5446" y="18688"/>
                  <a:pt x="5478" y="18688"/>
                </a:cubicBezTo>
                <a:cubicBezTo>
                  <a:pt x="5280" y="18670"/>
                  <a:pt x="5264" y="18447"/>
                  <a:pt x="5065" y="18379"/>
                </a:cubicBezTo>
                <a:cubicBezTo>
                  <a:pt x="5148" y="18447"/>
                  <a:pt x="4949" y="18396"/>
                  <a:pt x="5114" y="18499"/>
                </a:cubicBezTo>
                <a:cubicBezTo>
                  <a:pt x="5164" y="18481"/>
                  <a:pt x="5099" y="18413"/>
                  <a:pt x="5148" y="18447"/>
                </a:cubicBezTo>
                <a:cubicBezTo>
                  <a:pt x="5099" y="18516"/>
                  <a:pt x="5280" y="18601"/>
                  <a:pt x="5296" y="18705"/>
                </a:cubicBezTo>
                <a:cubicBezTo>
                  <a:pt x="5446" y="18705"/>
                  <a:pt x="5529" y="18842"/>
                  <a:pt x="5677" y="18943"/>
                </a:cubicBezTo>
                <a:cubicBezTo>
                  <a:pt x="5677" y="18979"/>
                  <a:pt x="5677" y="19080"/>
                  <a:pt x="5760" y="19064"/>
                </a:cubicBezTo>
                <a:cubicBezTo>
                  <a:pt x="5677" y="19030"/>
                  <a:pt x="5792" y="19030"/>
                  <a:pt x="5809" y="19013"/>
                </a:cubicBezTo>
                <a:cubicBezTo>
                  <a:pt x="5892" y="19047"/>
                  <a:pt x="5959" y="19115"/>
                  <a:pt x="6041" y="19167"/>
                </a:cubicBezTo>
                <a:cubicBezTo>
                  <a:pt x="5992" y="19183"/>
                  <a:pt x="5942" y="19201"/>
                  <a:pt x="5924" y="19201"/>
                </a:cubicBezTo>
                <a:cubicBezTo>
                  <a:pt x="5942" y="19219"/>
                  <a:pt x="5959" y="19219"/>
                  <a:pt x="5974" y="19219"/>
                </a:cubicBezTo>
                <a:cubicBezTo>
                  <a:pt x="5974" y="19235"/>
                  <a:pt x="5974" y="19235"/>
                  <a:pt x="5942" y="19269"/>
                </a:cubicBezTo>
                <a:cubicBezTo>
                  <a:pt x="6041" y="19337"/>
                  <a:pt x="6058" y="19304"/>
                  <a:pt x="6106" y="19304"/>
                </a:cubicBezTo>
                <a:cubicBezTo>
                  <a:pt x="6041" y="19373"/>
                  <a:pt x="6338" y="19458"/>
                  <a:pt x="6404" y="19544"/>
                </a:cubicBezTo>
                <a:cubicBezTo>
                  <a:pt x="6404" y="19510"/>
                  <a:pt x="6437" y="19510"/>
                  <a:pt x="6488" y="19527"/>
                </a:cubicBezTo>
                <a:cubicBezTo>
                  <a:pt x="6471" y="19544"/>
                  <a:pt x="6454" y="19544"/>
                  <a:pt x="6471" y="19560"/>
                </a:cubicBezTo>
                <a:cubicBezTo>
                  <a:pt x="6901" y="19715"/>
                  <a:pt x="7314" y="19835"/>
                  <a:pt x="7710" y="19955"/>
                </a:cubicBezTo>
                <a:cubicBezTo>
                  <a:pt x="7860" y="19938"/>
                  <a:pt x="8256" y="20006"/>
                  <a:pt x="8206" y="20144"/>
                </a:cubicBezTo>
                <a:cubicBezTo>
                  <a:pt x="8686" y="20298"/>
                  <a:pt x="9215" y="20331"/>
                  <a:pt x="9761" y="20383"/>
                </a:cubicBezTo>
                <a:cubicBezTo>
                  <a:pt x="9942" y="20315"/>
                  <a:pt x="10174" y="20349"/>
                  <a:pt x="10340" y="20366"/>
                </a:cubicBezTo>
                <a:cubicBezTo>
                  <a:pt x="10323" y="20366"/>
                  <a:pt x="10390" y="20331"/>
                  <a:pt x="10439" y="20349"/>
                </a:cubicBezTo>
                <a:cubicBezTo>
                  <a:pt x="10605" y="20399"/>
                  <a:pt x="10323" y="20469"/>
                  <a:pt x="10174" y="20452"/>
                </a:cubicBezTo>
                <a:cubicBezTo>
                  <a:pt x="10307" y="20452"/>
                  <a:pt x="10174" y="20554"/>
                  <a:pt x="10157" y="20589"/>
                </a:cubicBezTo>
                <a:cubicBezTo>
                  <a:pt x="9877" y="20622"/>
                  <a:pt x="9661" y="20606"/>
                  <a:pt x="9413" y="20622"/>
                </a:cubicBezTo>
                <a:cubicBezTo>
                  <a:pt x="9347" y="20606"/>
                  <a:pt x="9347" y="20571"/>
                  <a:pt x="9265" y="20571"/>
                </a:cubicBezTo>
                <a:cubicBezTo>
                  <a:pt x="9149" y="20622"/>
                  <a:pt x="9050" y="20520"/>
                  <a:pt x="8918" y="20520"/>
                </a:cubicBezTo>
                <a:cubicBezTo>
                  <a:pt x="8852" y="20520"/>
                  <a:pt x="8786" y="20571"/>
                  <a:pt x="8720" y="20571"/>
                </a:cubicBezTo>
                <a:cubicBezTo>
                  <a:pt x="8637" y="20554"/>
                  <a:pt x="8570" y="20485"/>
                  <a:pt x="8505" y="20485"/>
                </a:cubicBezTo>
                <a:cubicBezTo>
                  <a:pt x="8472" y="20485"/>
                  <a:pt x="8389" y="20485"/>
                  <a:pt x="8356" y="20485"/>
                </a:cubicBezTo>
                <a:cubicBezTo>
                  <a:pt x="8356" y="20485"/>
                  <a:pt x="8372" y="20452"/>
                  <a:pt x="8389" y="20469"/>
                </a:cubicBezTo>
                <a:cubicBezTo>
                  <a:pt x="8323" y="20452"/>
                  <a:pt x="8273" y="20485"/>
                  <a:pt x="8206" y="20485"/>
                </a:cubicBezTo>
                <a:cubicBezTo>
                  <a:pt x="8191" y="20485"/>
                  <a:pt x="8191" y="20435"/>
                  <a:pt x="8191" y="20435"/>
                </a:cubicBezTo>
                <a:cubicBezTo>
                  <a:pt x="8108" y="20383"/>
                  <a:pt x="7992" y="20435"/>
                  <a:pt x="7892" y="20417"/>
                </a:cubicBezTo>
                <a:cubicBezTo>
                  <a:pt x="7826" y="20366"/>
                  <a:pt x="7992" y="20366"/>
                  <a:pt x="7876" y="20349"/>
                </a:cubicBezTo>
                <a:cubicBezTo>
                  <a:pt x="7860" y="20399"/>
                  <a:pt x="7761" y="20366"/>
                  <a:pt x="7710" y="20383"/>
                </a:cubicBezTo>
                <a:cubicBezTo>
                  <a:pt x="7662" y="20281"/>
                  <a:pt x="7430" y="20315"/>
                  <a:pt x="7480" y="20245"/>
                </a:cubicBezTo>
                <a:cubicBezTo>
                  <a:pt x="7396" y="20228"/>
                  <a:pt x="7280" y="20228"/>
                  <a:pt x="7164" y="20195"/>
                </a:cubicBezTo>
                <a:cubicBezTo>
                  <a:pt x="7050" y="20161"/>
                  <a:pt x="6951" y="20144"/>
                  <a:pt x="6868" y="20109"/>
                </a:cubicBezTo>
                <a:cubicBezTo>
                  <a:pt x="6901" y="20125"/>
                  <a:pt x="6884" y="20144"/>
                  <a:pt x="6884" y="20161"/>
                </a:cubicBezTo>
                <a:cubicBezTo>
                  <a:pt x="6703" y="20092"/>
                  <a:pt x="6652" y="20074"/>
                  <a:pt x="6554" y="20057"/>
                </a:cubicBezTo>
                <a:cubicBezTo>
                  <a:pt x="6554" y="20040"/>
                  <a:pt x="6570" y="20040"/>
                  <a:pt x="6587" y="20040"/>
                </a:cubicBezTo>
                <a:cubicBezTo>
                  <a:pt x="6454" y="19988"/>
                  <a:pt x="6322" y="19955"/>
                  <a:pt x="6222" y="19903"/>
                </a:cubicBezTo>
                <a:cubicBezTo>
                  <a:pt x="6123" y="19852"/>
                  <a:pt x="6024" y="19801"/>
                  <a:pt x="5942" y="19766"/>
                </a:cubicBezTo>
                <a:cubicBezTo>
                  <a:pt x="5908" y="19766"/>
                  <a:pt x="5892" y="19784"/>
                  <a:pt x="5858" y="19784"/>
                </a:cubicBezTo>
                <a:cubicBezTo>
                  <a:pt x="5809" y="19715"/>
                  <a:pt x="5792" y="19731"/>
                  <a:pt x="5744" y="19749"/>
                </a:cubicBezTo>
                <a:cubicBezTo>
                  <a:pt x="5710" y="19698"/>
                  <a:pt x="5744" y="19664"/>
                  <a:pt x="5677" y="19647"/>
                </a:cubicBezTo>
                <a:cubicBezTo>
                  <a:pt x="5744" y="19715"/>
                  <a:pt x="5562" y="19647"/>
                  <a:pt x="5512" y="19630"/>
                </a:cubicBezTo>
                <a:cubicBezTo>
                  <a:pt x="5529" y="19594"/>
                  <a:pt x="5462" y="19577"/>
                  <a:pt x="5495" y="19560"/>
                </a:cubicBezTo>
                <a:cubicBezTo>
                  <a:pt x="5495" y="19527"/>
                  <a:pt x="5562" y="19577"/>
                  <a:pt x="5578" y="19560"/>
                </a:cubicBezTo>
                <a:cubicBezTo>
                  <a:pt x="5428" y="19493"/>
                  <a:pt x="5413" y="19527"/>
                  <a:pt x="5362" y="19577"/>
                </a:cubicBezTo>
                <a:cubicBezTo>
                  <a:pt x="5413" y="19630"/>
                  <a:pt x="5495" y="19664"/>
                  <a:pt x="5544" y="19715"/>
                </a:cubicBezTo>
                <a:cubicBezTo>
                  <a:pt x="5628" y="19664"/>
                  <a:pt x="5843" y="19835"/>
                  <a:pt x="5892" y="19886"/>
                </a:cubicBezTo>
                <a:cubicBezTo>
                  <a:pt x="5858" y="19869"/>
                  <a:pt x="5858" y="19903"/>
                  <a:pt x="5843" y="19886"/>
                </a:cubicBezTo>
                <a:cubicBezTo>
                  <a:pt x="5843" y="19869"/>
                  <a:pt x="5858" y="19852"/>
                  <a:pt x="5843" y="19835"/>
                </a:cubicBezTo>
                <a:cubicBezTo>
                  <a:pt x="5677" y="19852"/>
                  <a:pt x="5544" y="19731"/>
                  <a:pt x="5379" y="19630"/>
                </a:cubicBezTo>
                <a:cubicBezTo>
                  <a:pt x="5413" y="19715"/>
                  <a:pt x="5314" y="19647"/>
                  <a:pt x="5296" y="19698"/>
                </a:cubicBezTo>
                <a:cubicBezTo>
                  <a:pt x="5478" y="19784"/>
                  <a:pt x="5660" y="19869"/>
                  <a:pt x="5826" y="19955"/>
                </a:cubicBezTo>
                <a:cubicBezTo>
                  <a:pt x="5760" y="19886"/>
                  <a:pt x="5908" y="19955"/>
                  <a:pt x="5942" y="19938"/>
                </a:cubicBezTo>
                <a:cubicBezTo>
                  <a:pt x="5974" y="19972"/>
                  <a:pt x="6090" y="20074"/>
                  <a:pt x="6140" y="20074"/>
                </a:cubicBezTo>
                <a:cubicBezTo>
                  <a:pt x="6106" y="20057"/>
                  <a:pt x="6123" y="20040"/>
                  <a:pt x="6140" y="20024"/>
                </a:cubicBezTo>
                <a:cubicBezTo>
                  <a:pt x="6206" y="20125"/>
                  <a:pt x="6372" y="20161"/>
                  <a:pt x="6504" y="20228"/>
                </a:cubicBezTo>
                <a:cubicBezTo>
                  <a:pt x="6355" y="20161"/>
                  <a:pt x="6420" y="20228"/>
                  <a:pt x="6288" y="20195"/>
                </a:cubicBezTo>
                <a:cubicBezTo>
                  <a:pt x="6388" y="20245"/>
                  <a:pt x="6437" y="20298"/>
                  <a:pt x="6536" y="20281"/>
                </a:cubicBezTo>
                <a:lnTo>
                  <a:pt x="6520" y="20315"/>
                </a:lnTo>
                <a:cubicBezTo>
                  <a:pt x="6636" y="20331"/>
                  <a:pt x="6785" y="20399"/>
                  <a:pt x="6934" y="20469"/>
                </a:cubicBezTo>
                <a:cubicBezTo>
                  <a:pt x="7017" y="20503"/>
                  <a:pt x="7082" y="20537"/>
                  <a:pt x="7164" y="20571"/>
                </a:cubicBezTo>
                <a:cubicBezTo>
                  <a:pt x="7248" y="20589"/>
                  <a:pt x="7331" y="20606"/>
                  <a:pt x="7396" y="20622"/>
                </a:cubicBezTo>
                <a:cubicBezTo>
                  <a:pt x="7396" y="20639"/>
                  <a:pt x="7380" y="20657"/>
                  <a:pt x="7414" y="20675"/>
                </a:cubicBezTo>
                <a:cubicBezTo>
                  <a:pt x="7695" y="20691"/>
                  <a:pt x="8058" y="20879"/>
                  <a:pt x="8191" y="20846"/>
                </a:cubicBezTo>
                <a:cubicBezTo>
                  <a:pt x="8191" y="20897"/>
                  <a:pt x="8058" y="20897"/>
                  <a:pt x="8009" y="20846"/>
                </a:cubicBezTo>
                <a:cubicBezTo>
                  <a:pt x="8009" y="20949"/>
                  <a:pt x="8174" y="20914"/>
                  <a:pt x="8240" y="20914"/>
                </a:cubicBezTo>
                <a:cubicBezTo>
                  <a:pt x="8240" y="20914"/>
                  <a:pt x="8240" y="20949"/>
                  <a:pt x="8240" y="20949"/>
                </a:cubicBezTo>
                <a:cubicBezTo>
                  <a:pt x="8338" y="20949"/>
                  <a:pt x="8406" y="20897"/>
                  <a:pt x="8505" y="20897"/>
                </a:cubicBezTo>
                <a:cubicBezTo>
                  <a:pt x="8637" y="20914"/>
                  <a:pt x="8670" y="20983"/>
                  <a:pt x="8852" y="21000"/>
                </a:cubicBezTo>
                <a:cubicBezTo>
                  <a:pt x="8802" y="20930"/>
                  <a:pt x="9034" y="21017"/>
                  <a:pt x="9116" y="21000"/>
                </a:cubicBezTo>
                <a:cubicBezTo>
                  <a:pt x="8984" y="20983"/>
                  <a:pt x="9050" y="20965"/>
                  <a:pt x="9166" y="20983"/>
                </a:cubicBezTo>
                <a:cubicBezTo>
                  <a:pt x="9281" y="20983"/>
                  <a:pt x="9413" y="21000"/>
                  <a:pt x="9413" y="21050"/>
                </a:cubicBezTo>
                <a:cubicBezTo>
                  <a:pt x="9331" y="21034"/>
                  <a:pt x="9314" y="21086"/>
                  <a:pt x="9265" y="21086"/>
                </a:cubicBezTo>
                <a:cubicBezTo>
                  <a:pt x="9413" y="21086"/>
                  <a:pt x="9331" y="21103"/>
                  <a:pt x="9364" y="21171"/>
                </a:cubicBezTo>
                <a:cubicBezTo>
                  <a:pt x="9479" y="21154"/>
                  <a:pt x="9497" y="21205"/>
                  <a:pt x="9563" y="21205"/>
                </a:cubicBezTo>
                <a:cubicBezTo>
                  <a:pt x="9545" y="21154"/>
                  <a:pt x="9447" y="21154"/>
                  <a:pt x="9413" y="21119"/>
                </a:cubicBezTo>
                <a:cubicBezTo>
                  <a:pt x="9447" y="21119"/>
                  <a:pt x="9463" y="21119"/>
                  <a:pt x="9497" y="21103"/>
                </a:cubicBezTo>
                <a:cubicBezTo>
                  <a:pt x="9563" y="21119"/>
                  <a:pt x="9595" y="21205"/>
                  <a:pt x="9645" y="21136"/>
                </a:cubicBezTo>
                <a:cubicBezTo>
                  <a:pt x="9645" y="21154"/>
                  <a:pt x="9645" y="21188"/>
                  <a:pt x="9661" y="21188"/>
                </a:cubicBezTo>
                <a:cubicBezTo>
                  <a:pt x="9447" y="21188"/>
                  <a:pt x="9314" y="21205"/>
                  <a:pt x="9166" y="21188"/>
                </a:cubicBezTo>
                <a:cubicBezTo>
                  <a:pt x="9034" y="21171"/>
                  <a:pt x="8884" y="21136"/>
                  <a:pt x="8703" y="21086"/>
                </a:cubicBezTo>
                <a:cubicBezTo>
                  <a:pt x="8587" y="21086"/>
                  <a:pt x="8472" y="21050"/>
                  <a:pt x="8338" y="21034"/>
                </a:cubicBezTo>
                <a:cubicBezTo>
                  <a:pt x="8224" y="21000"/>
                  <a:pt x="8090" y="20983"/>
                  <a:pt x="7976" y="21000"/>
                </a:cubicBezTo>
                <a:cubicBezTo>
                  <a:pt x="7976" y="20965"/>
                  <a:pt x="7892" y="20965"/>
                  <a:pt x="7910" y="20930"/>
                </a:cubicBezTo>
                <a:cubicBezTo>
                  <a:pt x="7578" y="20897"/>
                  <a:pt x="7280" y="20657"/>
                  <a:pt x="7000" y="20691"/>
                </a:cubicBezTo>
                <a:cubicBezTo>
                  <a:pt x="7066" y="20725"/>
                  <a:pt x="7182" y="20743"/>
                  <a:pt x="7164" y="20777"/>
                </a:cubicBezTo>
                <a:cubicBezTo>
                  <a:pt x="7082" y="20760"/>
                  <a:pt x="6718" y="20675"/>
                  <a:pt x="6834" y="20606"/>
                </a:cubicBezTo>
                <a:cubicBezTo>
                  <a:pt x="6768" y="20589"/>
                  <a:pt x="6718" y="20589"/>
                  <a:pt x="6636" y="20554"/>
                </a:cubicBezTo>
                <a:cubicBezTo>
                  <a:pt x="6587" y="20606"/>
                  <a:pt x="6768" y="20606"/>
                  <a:pt x="6751" y="20639"/>
                </a:cubicBezTo>
                <a:cubicBezTo>
                  <a:pt x="6636" y="20606"/>
                  <a:pt x="6372" y="20537"/>
                  <a:pt x="6322" y="20435"/>
                </a:cubicBezTo>
                <a:cubicBezTo>
                  <a:pt x="6090" y="20349"/>
                  <a:pt x="5908" y="20263"/>
                  <a:pt x="5744" y="20177"/>
                </a:cubicBezTo>
                <a:cubicBezTo>
                  <a:pt x="5578" y="20092"/>
                  <a:pt x="5428" y="20006"/>
                  <a:pt x="5314" y="19886"/>
                </a:cubicBezTo>
                <a:cubicBezTo>
                  <a:pt x="5264" y="19938"/>
                  <a:pt x="5280" y="19835"/>
                  <a:pt x="5230" y="19818"/>
                </a:cubicBezTo>
                <a:cubicBezTo>
                  <a:pt x="5164" y="19801"/>
                  <a:pt x="5215" y="19886"/>
                  <a:pt x="5180" y="19869"/>
                </a:cubicBezTo>
                <a:cubicBezTo>
                  <a:pt x="5164" y="19852"/>
                  <a:pt x="5148" y="19869"/>
                  <a:pt x="5132" y="19852"/>
                </a:cubicBezTo>
                <a:cubicBezTo>
                  <a:pt x="5032" y="19818"/>
                  <a:pt x="5065" y="19766"/>
                  <a:pt x="5016" y="19731"/>
                </a:cubicBezTo>
                <a:cubicBezTo>
                  <a:pt x="4966" y="19749"/>
                  <a:pt x="4866" y="19664"/>
                  <a:pt x="4785" y="19612"/>
                </a:cubicBezTo>
                <a:cubicBezTo>
                  <a:pt x="4818" y="19510"/>
                  <a:pt x="4618" y="19475"/>
                  <a:pt x="4536" y="19406"/>
                </a:cubicBezTo>
                <a:cubicBezTo>
                  <a:pt x="4354" y="19286"/>
                  <a:pt x="4172" y="19115"/>
                  <a:pt x="3990" y="18961"/>
                </a:cubicBezTo>
                <a:cubicBezTo>
                  <a:pt x="3808" y="18807"/>
                  <a:pt x="3626" y="18670"/>
                  <a:pt x="3512" y="18551"/>
                </a:cubicBezTo>
                <a:cubicBezTo>
                  <a:pt x="3692" y="18755"/>
                  <a:pt x="3792" y="18772"/>
                  <a:pt x="3924" y="18961"/>
                </a:cubicBezTo>
                <a:cubicBezTo>
                  <a:pt x="4074" y="19030"/>
                  <a:pt x="4206" y="19150"/>
                  <a:pt x="4338" y="19269"/>
                </a:cubicBezTo>
                <a:cubicBezTo>
                  <a:pt x="4486" y="19389"/>
                  <a:pt x="4635" y="19493"/>
                  <a:pt x="4785" y="19577"/>
                </a:cubicBezTo>
                <a:cubicBezTo>
                  <a:pt x="4768" y="19612"/>
                  <a:pt x="4800" y="19647"/>
                  <a:pt x="4800" y="19664"/>
                </a:cubicBezTo>
                <a:cubicBezTo>
                  <a:pt x="4768" y="19664"/>
                  <a:pt x="4702" y="19630"/>
                  <a:pt x="4668" y="19630"/>
                </a:cubicBezTo>
                <a:cubicBezTo>
                  <a:pt x="4734" y="19715"/>
                  <a:pt x="5016" y="19784"/>
                  <a:pt x="5132" y="19955"/>
                </a:cubicBezTo>
                <a:cubicBezTo>
                  <a:pt x="5164" y="19920"/>
                  <a:pt x="5230" y="19988"/>
                  <a:pt x="5280" y="20024"/>
                </a:cubicBezTo>
                <a:cubicBezTo>
                  <a:pt x="5396" y="19972"/>
                  <a:pt x="5760" y="20161"/>
                  <a:pt x="5876" y="20245"/>
                </a:cubicBezTo>
                <a:cubicBezTo>
                  <a:pt x="5858" y="20263"/>
                  <a:pt x="5660" y="20144"/>
                  <a:pt x="5727" y="20211"/>
                </a:cubicBezTo>
                <a:cubicBezTo>
                  <a:pt x="5792" y="20245"/>
                  <a:pt x="5876" y="20281"/>
                  <a:pt x="5858" y="20315"/>
                </a:cubicBezTo>
                <a:cubicBezTo>
                  <a:pt x="5809" y="20298"/>
                  <a:pt x="5727" y="20228"/>
                  <a:pt x="5710" y="20263"/>
                </a:cubicBezTo>
                <a:cubicBezTo>
                  <a:pt x="5776" y="20315"/>
                  <a:pt x="5942" y="20366"/>
                  <a:pt x="5876" y="20435"/>
                </a:cubicBezTo>
                <a:cubicBezTo>
                  <a:pt x="5974" y="20485"/>
                  <a:pt x="5858" y="20366"/>
                  <a:pt x="5974" y="20417"/>
                </a:cubicBezTo>
                <a:cubicBezTo>
                  <a:pt x="5974" y="20435"/>
                  <a:pt x="5992" y="20435"/>
                  <a:pt x="6024" y="20452"/>
                </a:cubicBezTo>
                <a:cubicBezTo>
                  <a:pt x="6024" y="20520"/>
                  <a:pt x="5959" y="20503"/>
                  <a:pt x="5908" y="20503"/>
                </a:cubicBezTo>
                <a:cubicBezTo>
                  <a:pt x="6007" y="20589"/>
                  <a:pt x="6024" y="20537"/>
                  <a:pt x="6041" y="20520"/>
                </a:cubicBezTo>
                <a:cubicBezTo>
                  <a:pt x="6106" y="20589"/>
                  <a:pt x="5959" y="20537"/>
                  <a:pt x="6007" y="20606"/>
                </a:cubicBezTo>
                <a:cubicBezTo>
                  <a:pt x="6106" y="20675"/>
                  <a:pt x="6222" y="20725"/>
                  <a:pt x="6273" y="20743"/>
                </a:cubicBezTo>
                <a:cubicBezTo>
                  <a:pt x="6240" y="20725"/>
                  <a:pt x="6240" y="20708"/>
                  <a:pt x="6240" y="20691"/>
                </a:cubicBezTo>
                <a:cubicBezTo>
                  <a:pt x="6288" y="20708"/>
                  <a:pt x="6355" y="20691"/>
                  <a:pt x="6372" y="20743"/>
                </a:cubicBezTo>
                <a:cubicBezTo>
                  <a:pt x="6338" y="20725"/>
                  <a:pt x="6306" y="20708"/>
                  <a:pt x="6288" y="20725"/>
                </a:cubicBezTo>
                <a:cubicBezTo>
                  <a:pt x="6420" y="20812"/>
                  <a:pt x="6652" y="20863"/>
                  <a:pt x="6718" y="20965"/>
                </a:cubicBezTo>
                <a:cubicBezTo>
                  <a:pt x="6785" y="20965"/>
                  <a:pt x="6686" y="20914"/>
                  <a:pt x="6768" y="20914"/>
                </a:cubicBezTo>
                <a:cubicBezTo>
                  <a:pt x="6916" y="20949"/>
                  <a:pt x="6884" y="21017"/>
                  <a:pt x="6984" y="21050"/>
                </a:cubicBezTo>
                <a:cubicBezTo>
                  <a:pt x="7000" y="21034"/>
                  <a:pt x="6966" y="20965"/>
                  <a:pt x="7032" y="20983"/>
                </a:cubicBezTo>
                <a:cubicBezTo>
                  <a:pt x="7116" y="21017"/>
                  <a:pt x="7280" y="21034"/>
                  <a:pt x="7248" y="21086"/>
                </a:cubicBezTo>
                <a:cubicBezTo>
                  <a:pt x="7215" y="21086"/>
                  <a:pt x="7050" y="21050"/>
                  <a:pt x="7116" y="21086"/>
                </a:cubicBezTo>
                <a:cubicBezTo>
                  <a:pt x="7264" y="21103"/>
                  <a:pt x="7364" y="21154"/>
                  <a:pt x="7447" y="21119"/>
                </a:cubicBezTo>
                <a:cubicBezTo>
                  <a:pt x="7546" y="21171"/>
                  <a:pt x="7414" y="21188"/>
                  <a:pt x="7512" y="21222"/>
                </a:cubicBezTo>
                <a:cubicBezTo>
                  <a:pt x="7546" y="21222"/>
                  <a:pt x="7529" y="21171"/>
                  <a:pt x="7578" y="21171"/>
                </a:cubicBezTo>
                <a:cubicBezTo>
                  <a:pt x="7612" y="21205"/>
                  <a:pt x="7876" y="21343"/>
                  <a:pt x="7761" y="21240"/>
                </a:cubicBezTo>
                <a:cubicBezTo>
                  <a:pt x="7876" y="21273"/>
                  <a:pt x="7892" y="21290"/>
                  <a:pt x="8042" y="21325"/>
                </a:cubicBezTo>
                <a:cubicBezTo>
                  <a:pt x="8042" y="21308"/>
                  <a:pt x="8042" y="21273"/>
                  <a:pt x="8075" y="21273"/>
                </a:cubicBezTo>
                <a:cubicBezTo>
                  <a:pt x="8290" y="21343"/>
                  <a:pt x="8505" y="21376"/>
                  <a:pt x="8703" y="21394"/>
                </a:cubicBezTo>
                <a:cubicBezTo>
                  <a:pt x="8901" y="21411"/>
                  <a:pt x="9100" y="21444"/>
                  <a:pt x="9298" y="21480"/>
                </a:cubicBezTo>
                <a:cubicBezTo>
                  <a:pt x="9314" y="21462"/>
                  <a:pt x="9265" y="21444"/>
                  <a:pt x="9298" y="21427"/>
                </a:cubicBezTo>
                <a:cubicBezTo>
                  <a:pt x="9447" y="21462"/>
                  <a:pt x="9563" y="21480"/>
                  <a:pt x="9679" y="21427"/>
                </a:cubicBezTo>
                <a:cubicBezTo>
                  <a:pt x="9679" y="21444"/>
                  <a:pt x="9661" y="21462"/>
                  <a:pt x="9645" y="21462"/>
                </a:cubicBezTo>
                <a:cubicBezTo>
                  <a:pt x="9761" y="21444"/>
                  <a:pt x="9893" y="21480"/>
                  <a:pt x="9993" y="21514"/>
                </a:cubicBezTo>
                <a:cubicBezTo>
                  <a:pt x="9909" y="21565"/>
                  <a:pt x="9777" y="21514"/>
                  <a:pt x="9744" y="21600"/>
                </a:cubicBezTo>
                <a:cubicBezTo>
                  <a:pt x="9927" y="21600"/>
                  <a:pt x="10008" y="21480"/>
                  <a:pt x="10224" y="21514"/>
                </a:cubicBezTo>
                <a:cubicBezTo>
                  <a:pt x="10257" y="21480"/>
                  <a:pt x="10157" y="21462"/>
                  <a:pt x="10224" y="21462"/>
                </a:cubicBezTo>
                <a:cubicBezTo>
                  <a:pt x="10307" y="21480"/>
                  <a:pt x="10323" y="21480"/>
                  <a:pt x="10390" y="21444"/>
                </a:cubicBezTo>
                <a:cubicBezTo>
                  <a:pt x="10390" y="21497"/>
                  <a:pt x="10471" y="21497"/>
                  <a:pt x="10521" y="21514"/>
                </a:cubicBezTo>
                <a:cubicBezTo>
                  <a:pt x="10737" y="21444"/>
                  <a:pt x="10951" y="21530"/>
                  <a:pt x="11134" y="21427"/>
                </a:cubicBezTo>
                <a:cubicBezTo>
                  <a:pt x="11233" y="21427"/>
                  <a:pt x="11365" y="21427"/>
                  <a:pt x="11480" y="21427"/>
                </a:cubicBezTo>
                <a:cubicBezTo>
                  <a:pt x="11596" y="21411"/>
                  <a:pt x="11728" y="21394"/>
                  <a:pt x="11861" y="21376"/>
                </a:cubicBezTo>
                <a:cubicBezTo>
                  <a:pt x="12109" y="21325"/>
                  <a:pt x="12340" y="21273"/>
                  <a:pt x="12506" y="21205"/>
                </a:cubicBezTo>
                <a:cubicBezTo>
                  <a:pt x="12539" y="21240"/>
                  <a:pt x="12655" y="21188"/>
                  <a:pt x="12655" y="21240"/>
                </a:cubicBezTo>
                <a:cubicBezTo>
                  <a:pt x="12787" y="21154"/>
                  <a:pt x="12903" y="21205"/>
                  <a:pt x="12984" y="21119"/>
                </a:cubicBezTo>
                <a:cubicBezTo>
                  <a:pt x="12951" y="21119"/>
                  <a:pt x="12918" y="21136"/>
                  <a:pt x="12918" y="21103"/>
                </a:cubicBezTo>
                <a:cubicBezTo>
                  <a:pt x="12984" y="21068"/>
                  <a:pt x="12984" y="21068"/>
                  <a:pt x="13101" y="21034"/>
                </a:cubicBezTo>
                <a:cubicBezTo>
                  <a:pt x="13117" y="21050"/>
                  <a:pt x="13117" y="21086"/>
                  <a:pt x="13167" y="21068"/>
                </a:cubicBezTo>
                <a:cubicBezTo>
                  <a:pt x="13217" y="20949"/>
                  <a:pt x="13465" y="20983"/>
                  <a:pt x="13581" y="20965"/>
                </a:cubicBezTo>
                <a:cubicBezTo>
                  <a:pt x="13581" y="20930"/>
                  <a:pt x="13531" y="20949"/>
                  <a:pt x="13513" y="20930"/>
                </a:cubicBezTo>
                <a:cubicBezTo>
                  <a:pt x="13613" y="20897"/>
                  <a:pt x="13795" y="20812"/>
                  <a:pt x="13845" y="20879"/>
                </a:cubicBezTo>
                <a:cubicBezTo>
                  <a:pt x="13778" y="20914"/>
                  <a:pt x="13729" y="20863"/>
                  <a:pt x="13712" y="20914"/>
                </a:cubicBezTo>
                <a:cubicBezTo>
                  <a:pt x="13745" y="20897"/>
                  <a:pt x="13745" y="20930"/>
                  <a:pt x="13778" y="20930"/>
                </a:cubicBezTo>
                <a:cubicBezTo>
                  <a:pt x="14027" y="20743"/>
                  <a:pt x="14406" y="20622"/>
                  <a:pt x="14589" y="20571"/>
                </a:cubicBezTo>
                <a:cubicBezTo>
                  <a:pt x="14655" y="20537"/>
                  <a:pt x="14672" y="20485"/>
                  <a:pt x="14688" y="20469"/>
                </a:cubicBezTo>
                <a:cubicBezTo>
                  <a:pt x="14771" y="20435"/>
                  <a:pt x="14854" y="20469"/>
                  <a:pt x="14969" y="20383"/>
                </a:cubicBezTo>
                <a:cubicBezTo>
                  <a:pt x="14953" y="20399"/>
                  <a:pt x="15003" y="20366"/>
                  <a:pt x="15069" y="20331"/>
                </a:cubicBezTo>
                <a:cubicBezTo>
                  <a:pt x="15084" y="20315"/>
                  <a:pt x="15333" y="20161"/>
                  <a:pt x="15416" y="20177"/>
                </a:cubicBezTo>
                <a:cubicBezTo>
                  <a:pt x="15449" y="20211"/>
                  <a:pt x="15233" y="20298"/>
                  <a:pt x="15316" y="20281"/>
                </a:cubicBezTo>
                <a:cubicBezTo>
                  <a:pt x="15399" y="20228"/>
                  <a:pt x="15416" y="20195"/>
                  <a:pt x="15515" y="20177"/>
                </a:cubicBezTo>
                <a:cubicBezTo>
                  <a:pt x="15482" y="20144"/>
                  <a:pt x="15515" y="20125"/>
                  <a:pt x="15548" y="20092"/>
                </a:cubicBezTo>
                <a:cubicBezTo>
                  <a:pt x="15581" y="20074"/>
                  <a:pt x="15631" y="20057"/>
                  <a:pt x="15664" y="20057"/>
                </a:cubicBezTo>
                <a:cubicBezTo>
                  <a:pt x="15598" y="20125"/>
                  <a:pt x="15499" y="20177"/>
                  <a:pt x="15482" y="20245"/>
                </a:cubicBezTo>
                <a:cubicBezTo>
                  <a:pt x="15631" y="20161"/>
                  <a:pt x="15845" y="19920"/>
                  <a:pt x="15894" y="20040"/>
                </a:cubicBezTo>
                <a:cubicBezTo>
                  <a:pt x="15894" y="20024"/>
                  <a:pt x="15928" y="20006"/>
                  <a:pt x="15944" y="20006"/>
                </a:cubicBezTo>
                <a:cubicBezTo>
                  <a:pt x="15861" y="20092"/>
                  <a:pt x="15928" y="20092"/>
                  <a:pt x="15861" y="20177"/>
                </a:cubicBezTo>
                <a:cubicBezTo>
                  <a:pt x="15977" y="20024"/>
                  <a:pt x="16127" y="19955"/>
                  <a:pt x="16258" y="19886"/>
                </a:cubicBezTo>
                <a:cubicBezTo>
                  <a:pt x="16390" y="19801"/>
                  <a:pt x="16539" y="19731"/>
                  <a:pt x="16605" y="19560"/>
                </a:cubicBezTo>
                <a:cubicBezTo>
                  <a:pt x="16622" y="19577"/>
                  <a:pt x="16605" y="19612"/>
                  <a:pt x="16622" y="19630"/>
                </a:cubicBezTo>
                <a:cubicBezTo>
                  <a:pt x="16688" y="19577"/>
                  <a:pt x="16655" y="19544"/>
                  <a:pt x="16755" y="19493"/>
                </a:cubicBezTo>
                <a:cubicBezTo>
                  <a:pt x="16771" y="19510"/>
                  <a:pt x="16804" y="19493"/>
                  <a:pt x="16804" y="19527"/>
                </a:cubicBezTo>
                <a:cubicBezTo>
                  <a:pt x="16854" y="19475"/>
                  <a:pt x="16920" y="19423"/>
                  <a:pt x="16937" y="19389"/>
                </a:cubicBezTo>
                <a:cubicBezTo>
                  <a:pt x="16838" y="19475"/>
                  <a:pt x="16788" y="19475"/>
                  <a:pt x="16738" y="19458"/>
                </a:cubicBezTo>
                <a:cubicBezTo>
                  <a:pt x="16904" y="19356"/>
                  <a:pt x="16920" y="19252"/>
                  <a:pt x="17101" y="19201"/>
                </a:cubicBezTo>
                <a:cubicBezTo>
                  <a:pt x="17002" y="19252"/>
                  <a:pt x="17068" y="19286"/>
                  <a:pt x="16970" y="19337"/>
                </a:cubicBezTo>
                <a:cubicBezTo>
                  <a:pt x="17020" y="19356"/>
                  <a:pt x="17036" y="19406"/>
                  <a:pt x="17101" y="19337"/>
                </a:cubicBezTo>
                <a:cubicBezTo>
                  <a:pt x="17086" y="19321"/>
                  <a:pt x="17068" y="19304"/>
                  <a:pt x="17086" y="19269"/>
                </a:cubicBezTo>
                <a:cubicBezTo>
                  <a:pt x="17101" y="19337"/>
                  <a:pt x="17416" y="19133"/>
                  <a:pt x="17532" y="19013"/>
                </a:cubicBezTo>
                <a:cubicBezTo>
                  <a:pt x="17515" y="18943"/>
                  <a:pt x="17449" y="19030"/>
                  <a:pt x="17432" y="18979"/>
                </a:cubicBezTo>
                <a:cubicBezTo>
                  <a:pt x="17466" y="18961"/>
                  <a:pt x="17515" y="18926"/>
                  <a:pt x="17565" y="18876"/>
                </a:cubicBezTo>
                <a:cubicBezTo>
                  <a:pt x="17549" y="18943"/>
                  <a:pt x="17549" y="18926"/>
                  <a:pt x="17598" y="18961"/>
                </a:cubicBezTo>
                <a:cubicBezTo>
                  <a:pt x="17664" y="18909"/>
                  <a:pt x="17598" y="18893"/>
                  <a:pt x="17648" y="18859"/>
                </a:cubicBezTo>
                <a:cubicBezTo>
                  <a:pt x="17681" y="18909"/>
                  <a:pt x="17780" y="18772"/>
                  <a:pt x="17812" y="18789"/>
                </a:cubicBezTo>
                <a:cubicBezTo>
                  <a:pt x="17862" y="18670"/>
                  <a:pt x="17928" y="18670"/>
                  <a:pt x="17928" y="18722"/>
                </a:cubicBezTo>
                <a:cubicBezTo>
                  <a:pt x="17978" y="18618"/>
                  <a:pt x="18012" y="18601"/>
                  <a:pt x="18044" y="18516"/>
                </a:cubicBezTo>
                <a:cubicBezTo>
                  <a:pt x="18094" y="18499"/>
                  <a:pt x="18060" y="18533"/>
                  <a:pt x="18077" y="18551"/>
                </a:cubicBezTo>
                <a:cubicBezTo>
                  <a:pt x="18160" y="18447"/>
                  <a:pt x="18143" y="18464"/>
                  <a:pt x="18226" y="18431"/>
                </a:cubicBezTo>
                <a:cubicBezTo>
                  <a:pt x="18243" y="18396"/>
                  <a:pt x="18243" y="18345"/>
                  <a:pt x="18259" y="18310"/>
                </a:cubicBezTo>
                <a:cubicBezTo>
                  <a:pt x="18309" y="18293"/>
                  <a:pt x="18342" y="18225"/>
                  <a:pt x="18309" y="18328"/>
                </a:cubicBezTo>
                <a:cubicBezTo>
                  <a:pt x="18540" y="18121"/>
                  <a:pt x="18475" y="17933"/>
                  <a:pt x="18606" y="17830"/>
                </a:cubicBezTo>
                <a:cubicBezTo>
                  <a:pt x="18540" y="17745"/>
                  <a:pt x="18655" y="17676"/>
                  <a:pt x="18755" y="17626"/>
                </a:cubicBezTo>
                <a:cubicBezTo>
                  <a:pt x="18755" y="17574"/>
                  <a:pt x="18672" y="17642"/>
                  <a:pt x="18705" y="17591"/>
                </a:cubicBezTo>
                <a:cubicBezTo>
                  <a:pt x="18771" y="17557"/>
                  <a:pt x="18821" y="17505"/>
                  <a:pt x="18871" y="17403"/>
                </a:cubicBezTo>
                <a:cubicBezTo>
                  <a:pt x="18921" y="17420"/>
                  <a:pt x="18887" y="17470"/>
                  <a:pt x="18887" y="17487"/>
                </a:cubicBezTo>
                <a:cubicBezTo>
                  <a:pt x="18904" y="17420"/>
                  <a:pt x="18987" y="17369"/>
                  <a:pt x="18970" y="17351"/>
                </a:cubicBezTo>
                <a:cubicBezTo>
                  <a:pt x="18937" y="17386"/>
                  <a:pt x="18921" y="17386"/>
                  <a:pt x="18887" y="17386"/>
                </a:cubicBezTo>
                <a:cubicBezTo>
                  <a:pt x="18921" y="17333"/>
                  <a:pt x="18921" y="17299"/>
                  <a:pt x="18970" y="17249"/>
                </a:cubicBezTo>
                <a:lnTo>
                  <a:pt x="19004" y="17283"/>
                </a:lnTo>
                <a:cubicBezTo>
                  <a:pt x="19086" y="17043"/>
                  <a:pt x="19333" y="16819"/>
                  <a:pt x="19333" y="16700"/>
                </a:cubicBezTo>
                <a:cubicBezTo>
                  <a:pt x="19366" y="16615"/>
                  <a:pt x="19400" y="16665"/>
                  <a:pt x="19434" y="16632"/>
                </a:cubicBezTo>
                <a:cubicBezTo>
                  <a:pt x="19416" y="16615"/>
                  <a:pt x="19400" y="16632"/>
                  <a:pt x="19384" y="16632"/>
                </a:cubicBezTo>
                <a:cubicBezTo>
                  <a:pt x="19400" y="16564"/>
                  <a:pt x="19648" y="16341"/>
                  <a:pt x="19499" y="16443"/>
                </a:cubicBezTo>
                <a:cubicBezTo>
                  <a:pt x="19565" y="16341"/>
                  <a:pt x="19632" y="16324"/>
                  <a:pt x="19648" y="16238"/>
                </a:cubicBezTo>
                <a:cubicBezTo>
                  <a:pt x="19615" y="16289"/>
                  <a:pt x="19582" y="16272"/>
                  <a:pt x="19615" y="16220"/>
                </a:cubicBezTo>
                <a:cubicBezTo>
                  <a:pt x="19615" y="16272"/>
                  <a:pt x="19648" y="16255"/>
                  <a:pt x="19681" y="16187"/>
                </a:cubicBezTo>
                <a:cubicBezTo>
                  <a:pt x="19681" y="16152"/>
                  <a:pt x="19698" y="16101"/>
                  <a:pt x="19714" y="16049"/>
                </a:cubicBezTo>
                <a:cubicBezTo>
                  <a:pt x="19714" y="16135"/>
                  <a:pt x="19797" y="15947"/>
                  <a:pt x="19814" y="15913"/>
                </a:cubicBezTo>
                <a:cubicBezTo>
                  <a:pt x="19797" y="15930"/>
                  <a:pt x="19781" y="15963"/>
                  <a:pt x="19781" y="15947"/>
                </a:cubicBezTo>
                <a:cubicBezTo>
                  <a:pt x="19797" y="15894"/>
                  <a:pt x="19847" y="15758"/>
                  <a:pt x="19897" y="15723"/>
                </a:cubicBezTo>
                <a:cubicBezTo>
                  <a:pt x="19912" y="15741"/>
                  <a:pt x="19847" y="15827"/>
                  <a:pt x="19862" y="15827"/>
                </a:cubicBezTo>
                <a:cubicBezTo>
                  <a:pt x="19930" y="15758"/>
                  <a:pt x="19912" y="15706"/>
                  <a:pt x="19946" y="15621"/>
                </a:cubicBezTo>
                <a:cubicBezTo>
                  <a:pt x="20044" y="15621"/>
                  <a:pt x="20012" y="15347"/>
                  <a:pt x="20110" y="15363"/>
                </a:cubicBezTo>
                <a:cubicBezTo>
                  <a:pt x="20044" y="15450"/>
                  <a:pt x="20028" y="15553"/>
                  <a:pt x="20012" y="15638"/>
                </a:cubicBezTo>
                <a:cubicBezTo>
                  <a:pt x="19996" y="15723"/>
                  <a:pt x="19978" y="15792"/>
                  <a:pt x="19897" y="15827"/>
                </a:cubicBezTo>
                <a:cubicBezTo>
                  <a:pt x="19963" y="15877"/>
                  <a:pt x="19880" y="15930"/>
                  <a:pt x="19830" y="16049"/>
                </a:cubicBezTo>
                <a:cubicBezTo>
                  <a:pt x="19880" y="16049"/>
                  <a:pt x="19830" y="16101"/>
                  <a:pt x="19847" y="16118"/>
                </a:cubicBezTo>
                <a:cubicBezTo>
                  <a:pt x="19930" y="16014"/>
                  <a:pt x="19880" y="16033"/>
                  <a:pt x="19880" y="15998"/>
                </a:cubicBezTo>
                <a:cubicBezTo>
                  <a:pt x="19912" y="15980"/>
                  <a:pt x="19930" y="15913"/>
                  <a:pt x="19963" y="15947"/>
                </a:cubicBezTo>
                <a:cubicBezTo>
                  <a:pt x="19946" y="15980"/>
                  <a:pt x="19912" y="16014"/>
                  <a:pt x="19930" y="16033"/>
                </a:cubicBezTo>
                <a:cubicBezTo>
                  <a:pt x="19978" y="15930"/>
                  <a:pt x="20028" y="15877"/>
                  <a:pt x="20062" y="15877"/>
                </a:cubicBezTo>
                <a:cubicBezTo>
                  <a:pt x="20077" y="15809"/>
                  <a:pt x="20110" y="15758"/>
                  <a:pt x="20160" y="15673"/>
                </a:cubicBezTo>
                <a:cubicBezTo>
                  <a:pt x="20193" y="15604"/>
                  <a:pt x="20243" y="15501"/>
                  <a:pt x="20309" y="15363"/>
                </a:cubicBezTo>
                <a:cubicBezTo>
                  <a:pt x="20309" y="15312"/>
                  <a:pt x="20259" y="15382"/>
                  <a:pt x="20276" y="15296"/>
                </a:cubicBezTo>
                <a:cubicBezTo>
                  <a:pt x="20492" y="14987"/>
                  <a:pt x="20525" y="14628"/>
                  <a:pt x="20641" y="14370"/>
                </a:cubicBezTo>
                <a:cubicBezTo>
                  <a:pt x="20624" y="14302"/>
                  <a:pt x="20541" y="14388"/>
                  <a:pt x="20591" y="14267"/>
                </a:cubicBezTo>
                <a:cubicBezTo>
                  <a:pt x="20641" y="14217"/>
                  <a:pt x="20656" y="14234"/>
                  <a:pt x="20674" y="14267"/>
                </a:cubicBezTo>
                <a:cubicBezTo>
                  <a:pt x="20707" y="14010"/>
                  <a:pt x="20838" y="13873"/>
                  <a:pt x="20922" y="13600"/>
                </a:cubicBezTo>
                <a:cubicBezTo>
                  <a:pt x="20838" y="13463"/>
                  <a:pt x="21037" y="13103"/>
                  <a:pt x="20987" y="12914"/>
                </a:cubicBezTo>
                <a:cubicBezTo>
                  <a:pt x="20970" y="13051"/>
                  <a:pt x="20937" y="13205"/>
                  <a:pt x="20872" y="13258"/>
                </a:cubicBezTo>
                <a:cubicBezTo>
                  <a:pt x="20854" y="13138"/>
                  <a:pt x="20904" y="12828"/>
                  <a:pt x="20987" y="12880"/>
                </a:cubicBezTo>
                <a:cubicBezTo>
                  <a:pt x="20970" y="12726"/>
                  <a:pt x="21103" y="12606"/>
                  <a:pt x="21037" y="12537"/>
                </a:cubicBezTo>
                <a:cubicBezTo>
                  <a:pt x="21136" y="12521"/>
                  <a:pt x="21186" y="12213"/>
                  <a:pt x="21186" y="12024"/>
                </a:cubicBezTo>
                <a:cubicBezTo>
                  <a:pt x="21186" y="12059"/>
                  <a:pt x="21203" y="11990"/>
                  <a:pt x="21219" y="11920"/>
                </a:cubicBezTo>
                <a:cubicBezTo>
                  <a:pt x="21236" y="11732"/>
                  <a:pt x="21269" y="11528"/>
                  <a:pt x="21284" y="11322"/>
                </a:cubicBezTo>
                <a:cubicBezTo>
                  <a:pt x="21284" y="11168"/>
                  <a:pt x="21284" y="10996"/>
                  <a:pt x="21284" y="10859"/>
                </a:cubicBezTo>
                <a:cubicBezTo>
                  <a:pt x="21302" y="10859"/>
                  <a:pt x="21318" y="10859"/>
                  <a:pt x="21335" y="10859"/>
                </a:cubicBezTo>
                <a:cubicBezTo>
                  <a:pt x="21318" y="10688"/>
                  <a:pt x="21318" y="10517"/>
                  <a:pt x="21302" y="10345"/>
                </a:cubicBezTo>
                <a:cubicBezTo>
                  <a:pt x="21302" y="10345"/>
                  <a:pt x="21302" y="10345"/>
                  <a:pt x="21318" y="10345"/>
                </a:cubicBezTo>
                <a:cubicBezTo>
                  <a:pt x="21302" y="10259"/>
                  <a:pt x="21302" y="10225"/>
                  <a:pt x="21284" y="10156"/>
                </a:cubicBezTo>
                <a:cubicBezTo>
                  <a:pt x="21284" y="10105"/>
                  <a:pt x="21269" y="10037"/>
                  <a:pt x="21269" y="9986"/>
                </a:cubicBezTo>
                <a:cubicBezTo>
                  <a:pt x="21302" y="9917"/>
                  <a:pt x="21318" y="9780"/>
                  <a:pt x="21318" y="9712"/>
                </a:cubicBezTo>
                <a:cubicBezTo>
                  <a:pt x="21318" y="9762"/>
                  <a:pt x="21352" y="9745"/>
                  <a:pt x="21352" y="9815"/>
                </a:cubicBezTo>
                <a:cubicBezTo>
                  <a:pt x="21335" y="9934"/>
                  <a:pt x="21335" y="10088"/>
                  <a:pt x="21385" y="10173"/>
                </a:cubicBezTo>
                <a:cubicBezTo>
                  <a:pt x="21368" y="10225"/>
                  <a:pt x="21368" y="10225"/>
                  <a:pt x="21335" y="10209"/>
                </a:cubicBezTo>
                <a:cubicBezTo>
                  <a:pt x="21368" y="10534"/>
                  <a:pt x="21318" y="10790"/>
                  <a:pt x="21385" y="11082"/>
                </a:cubicBezTo>
                <a:cubicBezTo>
                  <a:pt x="21335" y="11014"/>
                  <a:pt x="21335" y="11356"/>
                  <a:pt x="21385" y="11287"/>
                </a:cubicBezTo>
                <a:cubicBezTo>
                  <a:pt x="21352" y="11476"/>
                  <a:pt x="21302" y="11716"/>
                  <a:pt x="21284" y="11955"/>
                </a:cubicBezTo>
                <a:cubicBezTo>
                  <a:pt x="21269" y="12075"/>
                  <a:pt x="21269" y="12195"/>
                  <a:pt x="21269" y="12315"/>
                </a:cubicBezTo>
                <a:cubicBezTo>
                  <a:pt x="21269" y="12367"/>
                  <a:pt x="21269" y="12417"/>
                  <a:pt x="21269" y="12487"/>
                </a:cubicBezTo>
                <a:cubicBezTo>
                  <a:pt x="21269" y="12537"/>
                  <a:pt x="21269" y="12589"/>
                  <a:pt x="21269" y="12624"/>
                </a:cubicBezTo>
                <a:cubicBezTo>
                  <a:pt x="21284" y="12487"/>
                  <a:pt x="21368" y="12229"/>
                  <a:pt x="21335" y="12109"/>
                </a:cubicBezTo>
                <a:cubicBezTo>
                  <a:pt x="21385" y="12177"/>
                  <a:pt x="21368" y="11990"/>
                  <a:pt x="21335" y="11973"/>
                </a:cubicBezTo>
                <a:lnTo>
                  <a:pt x="21385" y="11973"/>
                </a:lnTo>
                <a:cubicBezTo>
                  <a:pt x="21582" y="11578"/>
                  <a:pt x="21582" y="10944"/>
                  <a:pt x="21600" y="10310"/>
                </a:cubicBezTo>
                <a:close/>
                <a:moveTo>
                  <a:pt x="17630" y="2397"/>
                </a:moveTo>
                <a:cubicBezTo>
                  <a:pt x="17681" y="2380"/>
                  <a:pt x="17714" y="2449"/>
                  <a:pt x="17731" y="2483"/>
                </a:cubicBezTo>
                <a:cubicBezTo>
                  <a:pt x="17714" y="2499"/>
                  <a:pt x="17648" y="2414"/>
                  <a:pt x="17630" y="2397"/>
                </a:cubicBezTo>
                <a:close/>
                <a:moveTo>
                  <a:pt x="6041" y="20024"/>
                </a:moveTo>
                <a:cubicBezTo>
                  <a:pt x="6041" y="19955"/>
                  <a:pt x="6157" y="20057"/>
                  <a:pt x="6172" y="20040"/>
                </a:cubicBezTo>
                <a:cubicBezTo>
                  <a:pt x="6222" y="20092"/>
                  <a:pt x="6106" y="20057"/>
                  <a:pt x="6041" y="20024"/>
                </a:cubicBezTo>
                <a:close/>
                <a:moveTo>
                  <a:pt x="6834" y="20520"/>
                </a:moveTo>
                <a:cubicBezTo>
                  <a:pt x="6868" y="20452"/>
                  <a:pt x="6916" y="20537"/>
                  <a:pt x="7000" y="20571"/>
                </a:cubicBezTo>
                <a:cubicBezTo>
                  <a:pt x="7000" y="20589"/>
                  <a:pt x="6901" y="20520"/>
                  <a:pt x="6834" y="20520"/>
                </a:cubicBezTo>
                <a:close/>
                <a:moveTo>
                  <a:pt x="7050" y="20298"/>
                </a:moveTo>
                <a:cubicBezTo>
                  <a:pt x="7066" y="20263"/>
                  <a:pt x="7164" y="20298"/>
                  <a:pt x="7198" y="20331"/>
                </a:cubicBezTo>
                <a:cubicBezTo>
                  <a:pt x="7182" y="20366"/>
                  <a:pt x="7082" y="20298"/>
                  <a:pt x="7050" y="20298"/>
                </a:cubicBezTo>
                <a:close/>
                <a:moveTo>
                  <a:pt x="8768" y="21034"/>
                </a:moveTo>
                <a:cubicBezTo>
                  <a:pt x="8786" y="21034"/>
                  <a:pt x="8834" y="21034"/>
                  <a:pt x="8868" y="21034"/>
                </a:cubicBezTo>
                <a:cubicBezTo>
                  <a:pt x="8868" y="21050"/>
                  <a:pt x="8852" y="21068"/>
                  <a:pt x="8884" y="21086"/>
                </a:cubicBezTo>
                <a:cubicBezTo>
                  <a:pt x="8868" y="21103"/>
                  <a:pt x="8736" y="21068"/>
                  <a:pt x="8768" y="21034"/>
                </a:cubicBezTo>
                <a:close/>
                <a:moveTo>
                  <a:pt x="9579" y="21188"/>
                </a:moveTo>
                <a:cubicBezTo>
                  <a:pt x="9563" y="21154"/>
                  <a:pt x="9628" y="21154"/>
                  <a:pt x="9628" y="21136"/>
                </a:cubicBezTo>
                <a:cubicBezTo>
                  <a:pt x="9430" y="21086"/>
                  <a:pt x="9215" y="21119"/>
                  <a:pt x="9149" y="21000"/>
                </a:cubicBezTo>
                <a:cubicBezTo>
                  <a:pt x="9331" y="21050"/>
                  <a:pt x="9397" y="21017"/>
                  <a:pt x="9529" y="20983"/>
                </a:cubicBezTo>
                <a:cubicBezTo>
                  <a:pt x="9563" y="21000"/>
                  <a:pt x="9579" y="21017"/>
                  <a:pt x="9628" y="21034"/>
                </a:cubicBezTo>
                <a:cubicBezTo>
                  <a:pt x="9595" y="21068"/>
                  <a:pt x="9563" y="21050"/>
                  <a:pt x="9497" y="21034"/>
                </a:cubicBezTo>
                <a:cubicBezTo>
                  <a:pt x="9512" y="21086"/>
                  <a:pt x="9579" y="21119"/>
                  <a:pt x="9695" y="21136"/>
                </a:cubicBezTo>
                <a:cubicBezTo>
                  <a:pt x="9727" y="21188"/>
                  <a:pt x="9679" y="21205"/>
                  <a:pt x="9579" y="21188"/>
                </a:cubicBezTo>
                <a:close/>
                <a:moveTo>
                  <a:pt x="20541" y="13155"/>
                </a:moveTo>
                <a:cubicBezTo>
                  <a:pt x="20574" y="13155"/>
                  <a:pt x="20525" y="13240"/>
                  <a:pt x="20525" y="13292"/>
                </a:cubicBezTo>
                <a:cubicBezTo>
                  <a:pt x="20508" y="13275"/>
                  <a:pt x="20508" y="13258"/>
                  <a:pt x="20508" y="13240"/>
                </a:cubicBezTo>
                <a:cubicBezTo>
                  <a:pt x="20508" y="13205"/>
                  <a:pt x="20508" y="13188"/>
                  <a:pt x="20541" y="13155"/>
                </a:cubicBezTo>
                <a:cubicBezTo>
                  <a:pt x="20525" y="13155"/>
                  <a:pt x="20525" y="13155"/>
                  <a:pt x="20541" y="13155"/>
                </a:cubicBezTo>
                <a:close/>
                <a:moveTo>
                  <a:pt x="20309" y="15022"/>
                </a:moveTo>
                <a:cubicBezTo>
                  <a:pt x="20259" y="15125"/>
                  <a:pt x="20276" y="15108"/>
                  <a:pt x="20226" y="15226"/>
                </a:cubicBezTo>
                <a:cubicBezTo>
                  <a:pt x="20193" y="15261"/>
                  <a:pt x="20144" y="15209"/>
                  <a:pt x="20193" y="15125"/>
                </a:cubicBezTo>
                <a:cubicBezTo>
                  <a:pt x="20226" y="15226"/>
                  <a:pt x="20226" y="15004"/>
                  <a:pt x="20309" y="15022"/>
                </a:cubicBezTo>
                <a:close/>
                <a:moveTo>
                  <a:pt x="13531" y="20399"/>
                </a:moveTo>
                <a:cubicBezTo>
                  <a:pt x="13531" y="20435"/>
                  <a:pt x="13399" y="20452"/>
                  <a:pt x="13349" y="20485"/>
                </a:cubicBezTo>
                <a:cubicBezTo>
                  <a:pt x="13366" y="20399"/>
                  <a:pt x="13432" y="20435"/>
                  <a:pt x="13531" y="20399"/>
                </a:cubicBezTo>
                <a:close/>
                <a:moveTo>
                  <a:pt x="12207" y="21017"/>
                </a:moveTo>
                <a:cubicBezTo>
                  <a:pt x="12060" y="21034"/>
                  <a:pt x="11993" y="21017"/>
                  <a:pt x="11845" y="21000"/>
                </a:cubicBezTo>
                <a:cubicBezTo>
                  <a:pt x="11911" y="20930"/>
                  <a:pt x="12060" y="20965"/>
                  <a:pt x="12207" y="20914"/>
                </a:cubicBezTo>
                <a:cubicBezTo>
                  <a:pt x="12224" y="20949"/>
                  <a:pt x="12191" y="20965"/>
                  <a:pt x="12207" y="21017"/>
                </a:cubicBezTo>
                <a:close/>
                <a:moveTo>
                  <a:pt x="11430" y="21017"/>
                </a:moveTo>
                <a:cubicBezTo>
                  <a:pt x="11415" y="21068"/>
                  <a:pt x="11349" y="21017"/>
                  <a:pt x="11331" y="21017"/>
                </a:cubicBezTo>
                <a:cubicBezTo>
                  <a:pt x="11314" y="20983"/>
                  <a:pt x="11397" y="21000"/>
                  <a:pt x="11397" y="20965"/>
                </a:cubicBezTo>
                <a:cubicBezTo>
                  <a:pt x="11496" y="20965"/>
                  <a:pt x="11349" y="21034"/>
                  <a:pt x="11430" y="21017"/>
                </a:cubicBezTo>
                <a:close/>
                <a:moveTo>
                  <a:pt x="11745" y="21000"/>
                </a:moveTo>
                <a:cubicBezTo>
                  <a:pt x="11728" y="21034"/>
                  <a:pt x="11662" y="21050"/>
                  <a:pt x="11662" y="21086"/>
                </a:cubicBezTo>
                <a:cubicBezTo>
                  <a:pt x="11629" y="21050"/>
                  <a:pt x="11447" y="21119"/>
                  <a:pt x="11430" y="21068"/>
                </a:cubicBezTo>
                <a:cubicBezTo>
                  <a:pt x="11529" y="21103"/>
                  <a:pt x="11612" y="21000"/>
                  <a:pt x="11745" y="21000"/>
                </a:cubicBezTo>
                <a:close/>
                <a:moveTo>
                  <a:pt x="11563" y="20793"/>
                </a:moveTo>
                <a:cubicBezTo>
                  <a:pt x="11480" y="20812"/>
                  <a:pt x="11415" y="20846"/>
                  <a:pt x="11281" y="20863"/>
                </a:cubicBezTo>
                <a:cubicBezTo>
                  <a:pt x="11215" y="20793"/>
                  <a:pt x="11349" y="20760"/>
                  <a:pt x="11480" y="20725"/>
                </a:cubicBezTo>
                <a:cubicBezTo>
                  <a:pt x="11629" y="20691"/>
                  <a:pt x="11811" y="20675"/>
                  <a:pt x="11878" y="20639"/>
                </a:cubicBezTo>
                <a:cubicBezTo>
                  <a:pt x="11993" y="20657"/>
                  <a:pt x="12009" y="20708"/>
                  <a:pt x="11878" y="20760"/>
                </a:cubicBezTo>
                <a:cubicBezTo>
                  <a:pt x="11878" y="20743"/>
                  <a:pt x="11893" y="20743"/>
                  <a:pt x="11893" y="20725"/>
                </a:cubicBezTo>
                <a:cubicBezTo>
                  <a:pt x="11728" y="20760"/>
                  <a:pt x="11629" y="20777"/>
                  <a:pt x="11563" y="20793"/>
                </a:cubicBezTo>
                <a:close/>
                <a:moveTo>
                  <a:pt x="11314" y="21034"/>
                </a:moveTo>
                <a:cubicBezTo>
                  <a:pt x="11134" y="21086"/>
                  <a:pt x="10703" y="21086"/>
                  <a:pt x="10802" y="21017"/>
                </a:cubicBezTo>
                <a:cubicBezTo>
                  <a:pt x="10935" y="21068"/>
                  <a:pt x="11100" y="20983"/>
                  <a:pt x="11314" y="21034"/>
                </a:cubicBezTo>
                <a:close/>
                <a:moveTo>
                  <a:pt x="11993" y="20691"/>
                </a:moveTo>
                <a:cubicBezTo>
                  <a:pt x="11977" y="20657"/>
                  <a:pt x="12043" y="20639"/>
                  <a:pt x="12075" y="20639"/>
                </a:cubicBezTo>
                <a:cubicBezTo>
                  <a:pt x="12093" y="20675"/>
                  <a:pt x="12043" y="20708"/>
                  <a:pt x="11993" y="20691"/>
                </a:cubicBezTo>
                <a:close/>
                <a:moveTo>
                  <a:pt x="12191" y="20263"/>
                </a:moveTo>
                <a:cubicBezTo>
                  <a:pt x="12025" y="20298"/>
                  <a:pt x="11845" y="20315"/>
                  <a:pt x="11712" y="20331"/>
                </a:cubicBezTo>
                <a:cubicBezTo>
                  <a:pt x="11662" y="20349"/>
                  <a:pt x="11745" y="20399"/>
                  <a:pt x="11795" y="20383"/>
                </a:cubicBezTo>
                <a:cubicBezTo>
                  <a:pt x="11778" y="20435"/>
                  <a:pt x="11695" y="20399"/>
                  <a:pt x="11646" y="20399"/>
                </a:cubicBezTo>
                <a:cubicBezTo>
                  <a:pt x="11646" y="20383"/>
                  <a:pt x="11662" y="20366"/>
                  <a:pt x="11662" y="20331"/>
                </a:cubicBezTo>
                <a:cubicBezTo>
                  <a:pt x="11646" y="20298"/>
                  <a:pt x="11546" y="20349"/>
                  <a:pt x="11496" y="20349"/>
                </a:cubicBezTo>
                <a:cubicBezTo>
                  <a:pt x="11646" y="20245"/>
                  <a:pt x="11811" y="20211"/>
                  <a:pt x="11993" y="20195"/>
                </a:cubicBezTo>
                <a:cubicBezTo>
                  <a:pt x="12093" y="20177"/>
                  <a:pt x="12174" y="20177"/>
                  <a:pt x="12290" y="20161"/>
                </a:cubicBezTo>
                <a:cubicBezTo>
                  <a:pt x="12390" y="20144"/>
                  <a:pt x="12506" y="20109"/>
                  <a:pt x="12622" y="20074"/>
                </a:cubicBezTo>
                <a:cubicBezTo>
                  <a:pt x="12622" y="20092"/>
                  <a:pt x="12622" y="20109"/>
                  <a:pt x="12655" y="20109"/>
                </a:cubicBezTo>
                <a:cubicBezTo>
                  <a:pt x="12589" y="20144"/>
                  <a:pt x="12522" y="20177"/>
                  <a:pt x="12439" y="20195"/>
                </a:cubicBezTo>
                <a:cubicBezTo>
                  <a:pt x="12406" y="20211"/>
                  <a:pt x="12356" y="20211"/>
                  <a:pt x="12323" y="20228"/>
                </a:cubicBezTo>
                <a:cubicBezTo>
                  <a:pt x="12274" y="20245"/>
                  <a:pt x="12224" y="20245"/>
                  <a:pt x="12191" y="20263"/>
                </a:cubicBezTo>
                <a:close/>
                <a:moveTo>
                  <a:pt x="6570" y="18533"/>
                </a:moveTo>
                <a:cubicBezTo>
                  <a:pt x="6587" y="18533"/>
                  <a:pt x="6587" y="18533"/>
                  <a:pt x="6602" y="18533"/>
                </a:cubicBezTo>
                <a:cubicBezTo>
                  <a:pt x="6602" y="18533"/>
                  <a:pt x="6602" y="18533"/>
                  <a:pt x="6602" y="18533"/>
                </a:cubicBezTo>
                <a:cubicBezTo>
                  <a:pt x="6602" y="18533"/>
                  <a:pt x="6602" y="18533"/>
                  <a:pt x="6602" y="18551"/>
                </a:cubicBezTo>
                <a:cubicBezTo>
                  <a:pt x="6570" y="18551"/>
                  <a:pt x="6554" y="18533"/>
                  <a:pt x="6554" y="18533"/>
                </a:cubicBezTo>
                <a:cubicBezTo>
                  <a:pt x="6554" y="18533"/>
                  <a:pt x="6554" y="18533"/>
                  <a:pt x="6570" y="18533"/>
                </a:cubicBezTo>
                <a:close/>
                <a:moveTo>
                  <a:pt x="5230" y="17950"/>
                </a:moveTo>
                <a:cubicBezTo>
                  <a:pt x="5230" y="17950"/>
                  <a:pt x="5215" y="17967"/>
                  <a:pt x="5215" y="17967"/>
                </a:cubicBezTo>
                <a:cubicBezTo>
                  <a:pt x="5215" y="17967"/>
                  <a:pt x="5198" y="17967"/>
                  <a:pt x="5198" y="17950"/>
                </a:cubicBezTo>
                <a:cubicBezTo>
                  <a:pt x="5198" y="17950"/>
                  <a:pt x="5198" y="17933"/>
                  <a:pt x="5215" y="17933"/>
                </a:cubicBezTo>
                <a:cubicBezTo>
                  <a:pt x="5215" y="17933"/>
                  <a:pt x="5215" y="17917"/>
                  <a:pt x="5230" y="17917"/>
                </a:cubicBezTo>
                <a:lnTo>
                  <a:pt x="5230" y="17917"/>
                </a:lnTo>
                <a:lnTo>
                  <a:pt x="5230" y="17917"/>
                </a:lnTo>
                <a:cubicBezTo>
                  <a:pt x="5215" y="17933"/>
                  <a:pt x="5230" y="17933"/>
                  <a:pt x="5230" y="17950"/>
                </a:cubicBezTo>
                <a:close/>
                <a:moveTo>
                  <a:pt x="9463" y="1934"/>
                </a:moveTo>
                <a:cubicBezTo>
                  <a:pt x="9447" y="1951"/>
                  <a:pt x="9413" y="1969"/>
                  <a:pt x="9381" y="1969"/>
                </a:cubicBezTo>
                <a:cubicBezTo>
                  <a:pt x="9381" y="1969"/>
                  <a:pt x="9364" y="1969"/>
                  <a:pt x="9364" y="1969"/>
                </a:cubicBezTo>
                <a:cubicBezTo>
                  <a:pt x="9347" y="1969"/>
                  <a:pt x="9314" y="1969"/>
                  <a:pt x="9281" y="1969"/>
                </a:cubicBezTo>
                <a:cubicBezTo>
                  <a:pt x="9347" y="1951"/>
                  <a:pt x="9397" y="1934"/>
                  <a:pt x="9463" y="1934"/>
                </a:cubicBezTo>
                <a:close/>
                <a:moveTo>
                  <a:pt x="20987" y="7672"/>
                </a:moveTo>
                <a:cubicBezTo>
                  <a:pt x="21004" y="7742"/>
                  <a:pt x="20987" y="7758"/>
                  <a:pt x="20970" y="7792"/>
                </a:cubicBezTo>
                <a:cubicBezTo>
                  <a:pt x="20954" y="7725"/>
                  <a:pt x="20937" y="7638"/>
                  <a:pt x="20922" y="7554"/>
                </a:cubicBezTo>
                <a:cubicBezTo>
                  <a:pt x="20922" y="7536"/>
                  <a:pt x="20922" y="7518"/>
                  <a:pt x="20922" y="7518"/>
                </a:cubicBezTo>
                <a:cubicBezTo>
                  <a:pt x="20987" y="7690"/>
                  <a:pt x="20922" y="7672"/>
                  <a:pt x="20987" y="7672"/>
                </a:cubicBezTo>
                <a:close/>
                <a:moveTo>
                  <a:pt x="21020" y="7809"/>
                </a:moveTo>
                <a:cubicBezTo>
                  <a:pt x="21037" y="7862"/>
                  <a:pt x="21037" y="7896"/>
                  <a:pt x="21037" y="7930"/>
                </a:cubicBezTo>
                <a:cubicBezTo>
                  <a:pt x="21037" y="7930"/>
                  <a:pt x="21037" y="7930"/>
                  <a:pt x="21020" y="7930"/>
                </a:cubicBezTo>
                <a:cubicBezTo>
                  <a:pt x="21004" y="7912"/>
                  <a:pt x="21004" y="7896"/>
                  <a:pt x="20987" y="7896"/>
                </a:cubicBezTo>
                <a:cubicBezTo>
                  <a:pt x="21004" y="7844"/>
                  <a:pt x="20987" y="7809"/>
                  <a:pt x="21020" y="7809"/>
                </a:cubicBezTo>
                <a:close/>
                <a:moveTo>
                  <a:pt x="20937" y="11441"/>
                </a:moveTo>
                <a:cubicBezTo>
                  <a:pt x="20937" y="11408"/>
                  <a:pt x="20937" y="11373"/>
                  <a:pt x="20922" y="11373"/>
                </a:cubicBezTo>
                <a:cubicBezTo>
                  <a:pt x="20922" y="11304"/>
                  <a:pt x="20937" y="11252"/>
                  <a:pt x="20954" y="11202"/>
                </a:cubicBezTo>
                <a:cubicBezTo>
                  <a:pt x="20970" y="11219"/>
                  <a:pt x="20970" y="11236"/>
                  <a:pt x="20987" y="11252"/>
                </a:cubicBezTo>
                <a:cubicBezTo>
                  <a:pt x="20987" y="11219"/>
                  <a:pt x="20987" y="11185"/>
                  <a:pt x="20970" y="11150"/>
                </a:cubicBezTo>
                <a:cubicBezTo>
                  <a:pt x="20970" y="11150"/>
                  <a:pt x="20970" y="11133"/>
                  <a:pt x="20970" y="11133"/>
                </a:cubicBezTo>
                <a:cubicBezTo>
                  <a:pt x="20970" y="11133"/>
                  <a:pt x="20970" y="11115"/>
                  <a:pt x="20970" y="11115"/>
                </a:cubicBezTo>
                <a:cubicBezTo>
                  <a:pt x="20970" y="11098"/>
                  <a:pt x="20970" y="11098"/>
                  <a:pt x="20987" y="11082"/>
                </a:cubicBezTo>
                <a:cubicBezTo>
                  <a:pt x="20987" y="11133"/>
                  <a:pt x="21020" y="11133"/>
                  <a:pt x="21004" y="11219"/>
                </a:cubicBezTo>
                <a:cubicBezTo>
                  <a:pt x="20904" y="11339"/>
                  <a:pt x="20970" y="11271"/>
                  <a:pt x="20937" y="11441"/>
                </a:cubicBezTo>
                <a:close/>
                <a:moveTo>
                  <a:pt x="12240" y="2088"/>
                </a:moveTo>
                <a:cubicBezTo>
                  <a:pt x="12224" y="2088"/>
                  <a:pt x="12207" y="2088"/>
                  <a:pt x="12207" y="2088"/>
                </a:cubicBezTo>
                <a:cubicBezTo>
                  <a:pt x="12224" y="2071"/>
                  <a:pt x="12240" y="2071"/>
                  <a:pt x="12240" y="2088"/>
                </a:cubicBezTo>
                <a:cubicBezTo>
                  <a:pt x="12257" y="2071"/>
                  <a:pt x="12257" y="2088"/>
                  <a:pt x="12240" y="2088"/>
                </a:cubicBezTo>
                <a:close/>
                <a:moveTo>
                  <a:pt x="18987" y="4864"/>
                </a:moveTo>
                <a:cubicBezTo>
                  <a:pt x="18937" y="4864"/>
                  <a:pt x="18904" y="4846"/>
                  <a:pt x="18904" y="4796"/>
                </a:cubicBezTo>
                <a:cubicBezTo>
                  <a:pt x="18904" y="4796"/>
                  <a:pt x="18904" y="4796"/>
                  <a:pt x="18904" y="4796"/>
                </a:cubicBezTo>
                <a:cubicBezTo>
                  <a:pt x="18937" y="4813"/>
                  <a:pt x="18970" y="4830"/>
                  <a:pt x="18987" y="4864"/>
                </a:cubicBezTo>
                <a:close/>
                <a:moveTo>
                  <a:pt x="20904" y="10603"/>
                </a:moveTo>
                <a:cubicBezTo>
                  <a:pt x="20904" y="10551"/>
                  <a:pt x="20904" y="10517"/>
                  <a:pt x="20888" y="10464"/>
                </a:cubicBezTo>
                <a:cubicBezTo>
                  <a:pt x="20888" y="10464"/>
                  <a:pt x="20888" y="10464"/>
                  <a:pt x="20888" y="10447"/>
                </a:cubicBezTo>
                <a:cubicBezTo>
                  <a:pt x="20904" y="10413"/>
                  <a:pt x="20922" y="10380"/>
                  <a:pt x="20954" y="10363"/>
                </a:cubicBezTo>
                <a:cubicBezTo>
                  <a:pt x="20954" y="10413"/>
                  <a:pt x="20954" y="10447"/>
                  <a:pt x="20954" y="10499"/>
                </a:cubicBezTo>
                <a:cubicBezTo>
                  <a:pt x="20954" y="10603"/>
                  <a:pt x="20970" y="10688"/>
                  <a:pt x="20970" y="10790"/>
                </a:cubicBezTo>
                <a:cubicBezTo>
                  <a:pt x="20954" y="10790"/>
                  <a:pt x="20922" y="10790"/>
                  <a:pt x="20922" y="10842"/>
                </a:cubicBezTo>
                <a:cubicBezTo>
                  <a:pt x="20937" y="10842"/>
                  <a:pt x="20970" y="10825"/>
                  <a:pt x="20970" y="10877"/>
                </a:cubicBezTo>
                <a:cubicBezTo>
                  <a:pt x="20954" y="10961"/>
                  <a:pt x="20937" y="11031"/>
                  <a:pt x="20922" y="11082"/>
                </a:cubicBezTo>
                <a:cubicBezTo>
                  <a:pt x="20922" y="10944"/>
                  <a:pt x="20922" y="10774"/>
                  <a:pt x="20904" y="10603"/>
                </a:cubicBezTo>
                <a:close/>
                <a:moveTo>
                  <a:pt x="20954" y="10225"/>
                </a:moveTo>
                <a:cubicBezTo>
                  <a:pt x="20954" y="10225"/>
                  <a:pt x="20954" y="10242"/>
                  <a:pt x="20954" y="10242"/>
                </a:cubicBezTo>
                <a:cubicBezTo>
                  <a:pt x="20954" y="10242"/>
                  <a:pt x="20954" y="10225"/>
                  <a:pt x="20954" y="10225"/>
                </a:cubicBezTo>
                <a:close/>
                <a:moveTo>
                  <a:pt x="19582" y="5531"/>
                </a:moveTo>
                <a:cubicBezTo>
                  <a:pt x="19549" y="5497"/>
                  <a:pt x="19549" y="5447"/>
                  <a:pt x="19598" y="5411"/>
                </a:cubicBezTo>
                <a:cubicBezTo>
                  <a:pt x="19598" y="5411"/>
                  <a:pt x="19598" y="5411"/>
                  <a:pt x="19615" y="5411"/>
                </a:cubicBezTo>
                <a:cubicBezTo>
                  <a:pt x="19665" y="5464"/>
                  <a:pt x="19698" y="5531"/>
                  <a:pt x="19748" y="5618"/>
                </a:cubicBezTo>
                <a:cubicBezTo>
                  <a:pt x="19681" y="5635"/>
                  <a:pt x="19648" y="5601"/>
                  <a:pt x="19582" y="5531"/>
                </a:cubicBezTo>
                <a:close/>
                <a:moveTo>
                  <a:pt x="19549" y="5326"/>
                </a:moveTo>
                <a:cubicBezTo>
                  <a:pt x="19499" y="5310"/>
                  <a:pt x="19466" y="5275"/>
                  <a:pt x="19449" y="5223"/>
                </a:cubicBezTo>
                <a:cubicBezTo>
                  <a:pt x="19482" y="5257"/>
                  <a:pt x="19515" y="5292"/>
                  <a:pt x="19549" y="5326"/>
                </a:cubicBezTo>
                <a:close/>
                <a:moveTo>
                  <a:pt x="20922" y="11390"/>
                </a:moveTo>
                <a:cubicBezTo>
                  <a:pt x="20922" y="11425"/>
                  <a:pt x="20922" y="11458"/>
                  <a:pt x="20922" y="11493"/>
                </a:cubicBezTo>
                <a:cubicBezTo>
                  <a:pt x="20922" y="11458"/>
                  <a:pt x="20922" y="11425"/>
                  <a:pt x="20922" y="11390"/>
                </a:cubicBezTo>
                <a:close/>
                <a:moveTo>
                  <a:pt x="21236" y="8871"/>
                </a:moveTo>
                <a:cubicBezTo>
                  <a:pt x="21236" y="8854"/>
                  <a:pt x="21252" y="8838"/>
                  <a:pt x="21269" y="8803"/>
                </a:cubicBezTo>
                <a:cubicBezTo>
                  <a:pt x="21269" y="8854"/>
                  <a:pt x="21269" y="8890"/>
                  <a:pt x="21252" y="8907"/>
                </a:cubicBezTo>
                <a:cubicBezTo>
                  <a:pt x="21236" y="8890"/>
                  <a:pt x="21236" y="8890"/>
                  <a:pt x="21236" y="8871"/>
                </a:cubicBezTo>
                <a:close/>
                <a:moveTo>
                  <a:pt x="21203" y="8598"/>
                </a:moveTo>
                <a:cubicBezTo>
                  <a:pt x="21203" y="8581"/>
                  <a:pt x="21203" y="8581"/>
                  <a:pt x="21203" y="8563"/>
                </a:cubicBezTo>
                <a:cubicBezTo>
                  <a:pt x="21219" y="8581"/>
                  <a:pt x="21219" y="8598"/>
                  <a:pt x="21236" y="8615"/>
                </a:cubicBezTo>
                <a:cubicBezTo>
                  <a:pt x="21219" y="8615"/>
                  <a:pt x="21219" y="8615"/>
                  <a:pt x="21203" y="8598"/>
                </a:cubicBezTo>
                <a:close/>
                <a:moveTo>
                  <a:pt x="21120" y="8306"/>
                </a:moveTo>
                <a:cubicBezTo>
                  <a:pt x="21087" y="8393"/>
                  <a:pt x="21136" y="8477"/>
                  <a:pt x="21153" y="8460"/>
                </a:cubicBezTo>
                <a:cubicBezTo>
                  <a:pt x="21153" y="8495"/>
                  <a:pt x="21136" y="8513"/>
                  <a:pt x="21136" y="8513"/>
                </a:cubicBezTo>
                <a:cubicBezTo>
                  <a:pt x="21120" y="8495"/>
                  <a:pt x="21120" y="8477"/>
                  <a:pt x="21103" y="8460"/>
                </a:cubicBezTo>
                <a:cubicBezTo>
                  <a:pt x="21103" y="8443"/>
                  <a:pt x="21103" y="8443"/>
                  <a:pt x="21103" y="8427"/>
                </a:cubicBezTo>
                <a:cubicBezTo>
                  <a:pt x="21087" y="8409"/>
                  <a:pt x="21070" y="8393"/>
                  <a:pt x="21053" y="8376"/>
                </a:cubicBezTo>
                <a:cubicBezTo>
                  <a:pt x="21037" y="8359"/>
                  <a:pt x="21037" y="8341"/>
                  <a:pt x="21037" y="8341"/>
                </a:cubicBezTo>
                <a:cubicBezTo>
                  <a:pt x="21020" y="8306"/>
                  <a:pt x="21053" y="8272"/>
                  <a:pt x="21087" y="8272"/>
                </a:cubicBezTo>
                <a:cubicBezTo>
                  <a:pt x="21087" y="8289"/>
                  <a:pt x="21103" y="8306"/>
                  <a:pt x="21120" y="8306"/>
                </a:cubicBezTo>
                <a:cubicBezTo>
                  <a:pt x="21120" y="8306"/>
                  <a:pt x="21120" y="8306"/>
                  <a:pt x="21120" y="8306"/>
                </a:cubicBezTo>
                <a:close/>
                <a:moveTo>
                  <a:pt x="20922" y="7518"/>
                </a:moveTo>
                <a:cubicBezTo>
                  <a:pt x="20922" y="7518"/>
                  <a:pt x="20922" y="7518"/>
                  <a:pt x="20922" y="7518"/>
                </a:cubicBezTo>
                <a:cubicBezTo>
                  <a:pt x="20922" y="7501"/>
                  <a:pt x="20922" y="7484"/>
                  <a:pt x="20922" y="7484"/>
                </a:cubicBezTo>
                <a:cubicBezTo>
                  <a:pt x="20922" y="7501"/>
                  <a:pt x="20922" y="7518"/>
                  <a:pt x="20922" y="7518"/>
                </a:cubicBezTo>
                <a:close/>
                <a:moveTo>
                  <a:pt x="9628" y="1969"/>
                </a:moveTo>
                <a:cubicBezTo>
                  <a:pt x="9611" y="1969"/>
                  <a:pt x="9595" y="1969"/>
                  <a:pt x="9579" y="1951"/>
                </a:cubicBezTo>
                <a:cubicBezTo>
                  <a:pt x="9595" y="1969"/>
                  <a:pt x="9611" y="1969"/>
                  <a:pt x="9628" y="1969"/>
                </a:cubicBezTo>
                <a:close/>
                <a:moveTo>
                  <a:pt x="12984" y="20435"/>
                </a:moveTo>
                <a:cubicBezTo>
                  <a:pt x="13001" y="20503"/>
                  <a:pt x="12918" y="20452"/>
                  <a:pt x="12853" y="20485"/>
                </a:cubicBezTo>
                <a:cubicBezTo>
                  <a:pt x="12869" y="20452"/>
                  <a:pt x="12918" y="20435"/>
                  <a:pt x="12984" y="20435"/>
                </a:cubicBezTo>
                <a:close/>
                <a:moveTo>
                  <a:pt x="18408" y="17745"/>
                </a:moveTo>
                <a:cubicBezTo>
                  <a:pt x="18442" y="17796"/>
                  <a:pt x="18342" y="17830"/>
                  <a:pt x="18276" y="17917"/>
                </a:cubicBezTo>
                <a:cubicBezTo>
                  <a:pt x="18259" y="17900"/>
                  <a:pt x="18226" y="17917"/>
                  <a:pt x="18210" y="17900"/>
                </a:cubicBezTo>
                <a:cubicBezTo>
                  <a:pt x="18276" y="17848"/>
                  <a:pt x="18342" y="17780"/>
                  <a:pt x="18408" y="17745"/>
                </a:cubicBezTo>
                <a:close/>
                <a:moveTo>
                  <a:pt x="18524" y="17574"/>
                </a:moveTo>
                <a:cubicBezTo>
                  <a:pt x="18540" y="17591"/>
                  <a:pt x="18556" y="17607"/>
                  <a:pt x="18574" y="17574"/>
                </a:cubicBezTo>
                <a:cubicBezTo>
                  <a:pt x="18606" y="17607"/>
                  <a:pt x="18508" y="17711"/>
                  <a:pt x="18458" y="17728"/>
                </a:cubicBezTo>
                <a:cubicBezTo>
                  <a:pt x="18458" y="17694"/>
                  <a:pt x="18475" y="17642"/>
                  <a:pt x="18524" y="17574"/>
                </a:cubicBezTo>
                <a:close/>
                <a:moveTo>
                  <a:pt x="20574" y="13018"/>
                </a:moveTo>
                <a:cubicBezTo>
                  <a:pt x="20591" y="13018"/>
                  <a:pt x="20591" y="13018"/>
                  <a:pt x="20574" y="13018"/>
                </a:cubicBezTo>
                <a:cubicBezTo>
                  <a:pt x="20574" y="13068"/>
                  <a:pt x="20574" y="13068"/>
                  <a:pt x="20558" y="13068"/>
                </a:cubicBezTo>
                <a:cubicBezTo>
                  <a:pt x="20574" y="13051"/>
                  <a:pt x="20574" y="13034"/>
                  <a:pt x="20574" y="13018"/>
                </a:cubicBezTo>
                <a:close/>
                <a:moveTo>
                  <a:pt x="20888" y="11920"/>
                </a:moveTo>
                <a:cubicBezTo>
                  <a:pt x="20888" y="11903"/>
                  <a:pt x="20888" y="11870"/>
                  <a:pt x="20888" y="11853"/>
                </a:cubicBezTo>
                <a:cubicBezTo>
                  <a:pt x="20888" y="11853"/>
                  <a:pt x="20904" y="11836"/>
                  <a:pt x="20922" y="11836"/>
                </a:cubicBezTo>
                <a:cubicBezTo>
                  <a:pt x="20904" y="11870"/>
                  <a:pt x="20888" y="11903"/>
                  <a:pt x="20888" y="11920"/>
                </a:cubicBezTo>
                <a:close/>
                <a:moveTo>
                  <a:pt x="20937" y="11749"/>
                </a:moveTo>
                <a:cubicBezTo>
                  <a:pt x="20937" y="11716"/>
                  <a:pt x="20922" y="11665"/>
                  <a:pt x="20922" y="11630"/>
                </a:cubicBezTo>
                <a:cubicBezTo>
                  <a:pt x="20937" y="11595"/>
                  <a:pt x="20937" y="11562"/>
                  <a:pt x="20954" y="11510"/>
                </a:cubicBezTo>
                <a:cubicBezTo>
                  <a:pt x="20954" y="11612"/>
                  <a:pt x="20937" y="11665"/>
                  <a:pt x="20937" y="11749"/>
                </a:cubicBezTo>
                <a:cubicBezTo>
                  <a:pt x="20937" y="11749"/>
                  <a:pt x="20937" y="11749"/>
                  <a:pt x="20937" y="11749"/>
                </a:cubicBezTo>
                <a:close/>
                <a:moveTo>
                  <a:pt x="21269" y="9368"/>
                </a:moveTo>
                <a:cubicBezTo>
                  <a:pt x="21284" y="9300"/>
                  <a:pt x="21284" y="9232"/>
                  <a:pt x="21269" y="9147"/>
                </a:cubicBezTo>
                <a:cubicBezTo>
                  <a:pt x="21352" y="9181"/>
                  <a:pt x="21318" y="9368"/>
                  <a:pt x="21269" y="9437"/>
                </a:cubicBezTo>
                <a:cubicBezTo>
                  <a:pt x="21269" y="9420"/>
                  <a:pt x="21269" y="9403"/>
                  <a:pt x="21269" y="9368"/>
                </a:cubicBezTo>
                <a:close/>
                <a:moveTo>
                  <a:pt x="21252" y="8957"/>
                </a:moveTo>
                <a:cubicBezTo>
                  <a:pt x="21269" y="8992"/>
                  <a:pt x="21284" y="9043"/>
                  <a:pt x="21302" y="9111"/>
                </a:cubicBezTo>
                <a:cubicBezTo>
                  <a:pt x="21252" y="9164"/>
                  <a:pt x="21236" y="9008"/>
                  <a:pt x="21252" y="8957"/>
                </a:cubicBezTo>
                <a:close/>
                <a:moveTo>
                  <a:pt x="21053" y="7604"/>
                </a:moveTo>
                <a:lnTo>
                  <a:pt x="21004" y="7621"/>
                </a:lnTo>
                <a:cubicBezTo>
                  <a:pt x="20987" y="7571"/>
                  <a:pt x="21020" y="7501"/>
                  <a:pt x="20970" y="7484"/>
                </a:cubicBezTo>
                <a:cubicBezTo>
                  <a:pt x="20954" y="7399"/>
                  <a:pt x="21004" y="7501"/>
                  <a:pt x="21020" y="7501"/>
                </a:cubicBezTo>
                <a:cubicBezTo>
                  <a:pt x="21020" y="7467"/>
                  <a:pt x="21004" y="7451"/>
                  <a:pt x="20987" y="7415"/>
                </a:cubicBezTo>
                <a:cubicBezTo>
                  <a:pt x="21004" y="7415"/>
                  <a:pt x="21004" y="7399"/>
                  <a:pt x="21020" y="7382"/>
                </a:cubicBezTo>
                <a:cubicBezTo>
                  <a:pt x="21037" y="7451"/>
                  <a:pt x="21053" y="7518"/>
                  <a:pt x="21053" y="7604"/>
                </a:cubicBezTo>
                <a:close/>
                <a:moveTo>
                  <a:pt x="20937" y="7141"/>
                </a:moveTo>
                <a:cubicBezTo>
                  <a:pt x="20922" y="7141"/>
                  <a:pt x="20904" y="7091"/>
                  <a:pt x="20904" y="7057"/>
                </a:cubicBezTo>
                <a:cubicBezTo>
                  <a:pt x="20904" y="7057"/>
                  <a:pt x="20904" y="7057"/>
                  <a:pt x="20904" y="7057"/>
                </a:cubicBezTo>
                <a:cubicBezTo>
                  <a:pt x="20922" y="7057"/>
                  <a:pt x="20922" y="7039"/>
                  <a:pt x="20937" y="7039"/>
                </a:cubicBezTo>
                <a:cubicBezTo>
                  <a:pt x="20970" y="7108"/>
                  <a:pt x="20937" y="7091"/>
                  <a:pt x="20937" y="7141"/>
                </a:cubicBezTo>
                <a:close/>
                <a:moveTo>
                  <a:pt x="20707" y="6867"/>
                </a:moveTo>
                <a:cubicBezTo>
                  <a:pt x="20707" y="6867"/>
                  <a:pt x="20722" y="6867"/>
                  <a:pt x="20722" y="6867"/>
                </a:cubicBezTo>
                <a:cubicBezTo>
                  <a:pt x="20772" y="6903"/>
                  <a:pt x="20806" y="6937"/>
                  <a:pt x="20821" y="7004"/>
                </a:cubicBezTo>
                <a:cubicBezTo>
                  <a:pt x="20821" y="7039"/>
                  <a:pt x="20854" y="7039"/>
                  <a:pt x="20872" y="7039"/>
                </a:cubicBezTo>
                <a:cubicBezTo>
                  <a:pt x="20872" y="7057"/>
                  <a:pt x="20888" y="7091"/>
                  <a:pt x="20888" y="7108"/>
                </a:cubicBezTo>
                <a:cubicBezTo>
                  <a:pt x="20872" y="7108"/>
                  <a:pt x="20872" y="7141"/>
                  <a:pt x="20872" y="7141"/>
                </a:cubicBezTo>
                <a:cubicBezTo>
                  <a:pt x="20838" y="7021"/>
                  <a:pt x="20772" y="7057"/>
                  <a:pt x="20854" y="7124"/>
                </a:cubicBezTo>
                <a:cubicBezTo>
                  <a:pt x="20854" y="7141"/>
                  <a:pt x="20854" y="7159"/>
                  <a:pt x="20872" y="7176"/>
                </a:cubicBezTo>
                <a:cubicBezTo>
                  <a:pt x="20821" y="7176"/>
                  <a:pt x="20788" y="7176"/>
                  <a:pt x="20740" y="7176"/>
                </a:cubicBezTo>
                <a:cubicBezTo>
                  <a:pt x="20722" y="7176"/>
                  <a:pt x="20707" y="7141"/>
                  <a:pt x="20707" y="7124"/>
                </a:cubicBezTo>
                <a:cubicBezTo>
                  <a:pt x="20722" y="7091"/>
                  <a:pt x="20756" y="7039"/>
                  <a:pt x="20740" y="7004"/>
                </a:cubicBezTo>
                <a:cubicBezTo>
                  <a:pt x="20740" y="6970"/>
                  <a:pt x="20690" y="6937"/>
                  <a:pt x="20690" y="6885"/>
                </a:cubicBezTo>
                <a:cubicBezTo>
                  <a:pt x="20690" y="6885"/>
                  <a:pt x="20707" y="6867"/>
                  <a:pt x="20707" y="6867"/>
                </a:cubicBezTo>
                <a:close/>
                <a:moveTo>
                  <a:pt x="20243" y="5960"/>
                </a:moveTo>
                <a:cubicBezTo>
                  <a:pt x="20226" y="5960"/>
                  <a:pt x="20210" y="5943"/>
                  <a:pt x="20193" y="5960"/>
                </a:cubicBezTo>
                <a:cubicBezTo>
                  <a:pt x="20178" y="5943"/>
                  <a:pt x="20178" y="5908"/>
                  <a:pt x="20160" y="5891"/>
                </a:cubicBezTo>
                <a:cubicBezTo>
                  <a:pt x="20160" y="5874"/>
                  <a:pt x="20160" y="5858"/>
                  <a:pt x="20160" y="5841"/>
                </a:cubicBezTo>
                <a:cubicBezTo>
                  <a:pt x="20178" y="5874"/>
                  <a:pt x="20210" y="5926"/>
                  <a:pt x="20243" y="5960"/>
                </a:cubicBezTo>
                <a:close/>
                <a:moveTo>
                  <a:pt x="18442" y="3407"/>
                </a:moveTo>
                <a:cubicBezTo>
                  <a:pt x="18458" y="3425"/>
                  <a:pt x="18458" y="3425"/>
                  <a:pt x="18475" y="3441"/>
                </a:cubicBezTo>
                <a:cubicBezTo>
                  <a:pt x="18475" y="3441"/>
                  <a:pt x="18475" y="3441"/>
                  <a:pt x="18475" y="3460"/>
                </a:cubicBezTo>
                <a:cubicBezTo>
                  <a:pt x="18408" y="3441"/>
                  <a:pt x="18392" y="3373"/>
                  <a:pt x="18359" y="3288"/>
                </a:cubicBezTo>
                <a:cubicBezTo>
                  <a:pt x="18374" y="3340"/>
                  <a:pt x="18408" y="3373"/>
                  <a:pt x="18442" y="3407"/>
                </a:cubicBezTo>
                <a:close/>
                <a:moveTo>
                  <a:pt x="17482" y="3082"/>
                </a:moveTo>
                <a:cubicBezTo>
                  <a:pt x="17482" y="3100"/>
                  <a:pt x="17499" y="3100"/>
                  <a:pt x="17482" y="3082"/>
                </a:cubicBezTo>
                <a:cubicBezTo>
                  <a:pt x="17482" y="3100"/>
                  <a:pt x="17466" y="3082"/>
                  <a:pt x="17466" y="3082"/>
                </a:cubicBezTo>
                <a:cubicBezTo>
                  <a:pt x="17466" y="3082"/>
                  <a:pt x="17466" y="3082"/>
                  <a:pt x="17482" y="3082"/>
                </a:cubicBezTo>
                <a:close/>
                <a:moveTo>
                  <a:pt x="9082" y="2004"/>
                </a:moveTo>
                <a:cubicBezTo>
                  <a:pt x="9082" y="2021"/>
                  <a:pt x="9082" y="2021"/>
                  <a:pt x="9082" y="2038"/>
                </a:cubicBezTo>
                <a:cubicBezTo>
                  <a:pt x="9116" y="2038"/>
                  <a:pt x="9133" y="2021"/>
                  <a:pt x="9133" y="2004"/>
                </a:cubicBezTo>
                <a:cubicBezTo>
                  <a:pt x="9183" y="2004"/>
                  <a:pt x="9215" y="2004"/>
                  <a:pt x="9265" y="2004"/>
                </a:cubicBezTo>
                <a:cubicBezTo>
                  <a:pt x="9249" y="2038"/>
                  <a:pt x="9215" y="2071"/>
                  <a:pt x="9183" y="2088"/>
                </a:cubicBezTo>
                <a:cubicBezTo>
                  <a:pt x="9133" y="2123"/>
                  <a:pt x="9100" y="2105"/>
                  <a:pt x="9067" y="2038"/>
                </a:cubicBezTo>
                <a:cubicBezTo>
                  <a:pt x="9050" y="2038"/>
                  <a:pt x="9034" y="2054"/>
                  <a:pt x="9017" y="2054"/>
                </a:cubicBezTo>
                <a:cubicBezTo>
                  <a:pt x="8935" y="2105"/>
                  <a:pt x="8901" y="2105"/>
                  <a:pt x="8852" y="2038"/>
                </a:cubicBezTo>
                <a:cubicBezTo>
                  <a:pt x="8852" y="2038"/>
                  <a:pt x="8852" y="2038"/>
                  <a:pt x="8852" y="2038"/>
                </a:cubicBezTo>
                <a:cubicBezTo>
                  <a:pt x="8935" y="2021"/>
                  <a:pt x="9017" y="2004"/>
                  <a:pt x="9082" y="2004"/>
                </a:cubicBezTo>
                <a:close/>
                <a:moveTo>
                  <a:pt x="8439" y="2105"/>
                </a:moveTo>
                <a:cubicBezTo>
                  <a:pt x="8520" y="2088"/>
                  <a:pt x="8587" y="2088"/>
                  <a:pt x="8654" y="2088"/>
                </a:cubicBezTo>
                <a:cubicBezTo>
                  <a:pt x="8637" y="2105"/>
                  <a:pt x="8620" y="2105"/>
                  <a:pt x="8587" y="2105"/>
                </a:cubicBezTo>
                <a:cubicBezTo>
                  <a:pt x="8570" y="2105"/>
                  <a:pt x="8538" y="2105"/>
                  <a:pt x="8520" y="2123"/>
                </a:cubicBezTo>
                <a:cubicBezTo>
                  <a:pt x="8454" y="2225"/>
                  <a:pt x="8323" y="2141"/>
                  <a:pt x="8240" y="2209"/>
                </a:cubicBezTo>
                <a:cubicBezTo>
                  <a:pt x="8191" y="2260"/>
                  <a:pt x="8158" y="2225"/>
                  <a:pt x="8124" y="2192"/>
                </a:cubicBezTo>
                <a:cubicBezTo>
                  <a:pt x="8240" y="2158"/>
                  <a:pt x="8338" y="2123"/>
                  <a:pt x="8439" y="2105"/>
                </a:cubicBezTo>
                <a:close/>
                <a:moveTo>
                  <a:pt x="2948" y="15894"/>
                </a:moveTo>
                <a:cubicBezTo>
                  <a:pt x="2932" y="15894"/>
                  <a:pt x="2932" y="15860"/>
                  <a:pt x="2932" y="15844"/>
                </a:cubicBezTo>
                <a:cubicBezTo>
                  <a:pt x="2932" y="15827"/>
                  <a:pt x="2932" y="15827"/>
                  <a:pt x="2948" y="15827"/>
                </a:cubicBezTo>
                <a:cubicBezTo>
                  <a:pt x="2948" y="15827"/>
                  <a:pt x="2966" y="15809"/>
                  <a:pt x="2966" y="15809"/>
                </a:cubicBezTo>
                <a:cubicBezTo>
                  <a:pt x="2966" y="15809"/>
                  <a:pt x="2966" y="15809"/>
                  <a:pt x="2966" y="15809"/>
                </a:cubicBezTo>
                <a:cubicBezTo>
                  <a:pt x="2966" y="15809"/>
                  <a:pt x="2966" y="15809"/>
                  <a:pt x="2966" y="15809"/>
                </a:cubicBezTo>
                <a:cubicBezTo>
                  <a:pt x="2981" y="15827"/>
                  <a:pt x="2981" y="15844"/>
                  <a:pt x="2981" y="15860"/>
                </a:cubicBezTo>
                <a:cubicBezTo>
                  <a:pt x="2981" y="15877"/>
                  <a:pt x="2981" y="15894"/>
                  <a:pt x="2948" y="15894"/>
                </a:cubicBezTo>
                <a:close/>
                <a:moveTo>
                  <a:pt x="3246" y="16752"/>
                </a:moveTo>
                <a:cubicBezTo>
                  <a:pt x="3246" y="16769"/>
                  <a:pt x="3230" y="16786"/>
                  <a:pt x="3213" y="16786"/>
                </a:cubicBezTo>
                <a:cubicBezTo>
                  <a:pt x="3213" y="16786"/>
                  <a:pt x="3196" y="16769"/>
                  <a:pt x="3196" y="16769"/>
                </a:cubicBezTo>
                <a:cubicBezTo>
                  <a:pt x="3196" y="16735"/>
                  <a:pt x="3196" y="16700"/>
                  <a:pt x="3196" y="16682"/>
                </a:cubicBezTo>
                <a:cubicBezTo>
                  <a:pt x="3196" y="16682"/>
                  <a:pt x="3196" y="16682"/>
                  <a:pt x="3196" y="16682"/>
                </a:cubicBezTo>
                <a:cubicBezTo>
                  <a:pt x="3196" y="16682"/>
                  <a:pt x="3196" y="16682"/>
                  <a:pt x="3196" y="16682"/>
                </a:cubicBezTo>
                <a:cubicBezTo>
                  <a:pt x="3180" y="16682"/>
                  <a:pt x="3164" y="16665"/>
                  <a:pt x="3147" y="16665"/>
                </a:cubicBezTo>
                <a:cubicBezTo>
                  <a:pt x="3147" y="16665"/>
                  <a:pt x="3147" y="16649"/>
                  <a:pt x="3147" y="16649"/>
                </a:cubicBezTo>
                <a:cubicBezTo>
                  <a:pt x="3180" y="16649"/>
                  <a:pt x="3180" y="16665"/>
                  <a:pt x="3180" y="16700"/>
                </a:cubicBezTo>
                <a:cubicBezTo>
                  <a:pt x="3180" y="16700"/>
                  <a:pt x="3180" y="16700"/>
                  <a:pt x="3180" y="16700"/>
                </a:cubicBezTo>
                <a:cubicBezTo>
                  <a:pt x="3180" y="16700"/>
                  <a:pt x="3180" y="16700"/>
                  <a:pt x="3180" y="16700"/>
                </a:cubicBezTo>
                <a:cubicBezTo>
                  <a:pt x="3230" y="16682"/>
                  <a:pt x="3263" y="16700"/>
                  <a:pt x="3246" y="16752"/>
                </a:cubicBezTo>
                <a:close/>
                <a:moveTo>
                  <a:pt x="3444" y="16940"/>
                </a:moveTo>
                <a:cubicBezTo>
                  <a:pt x="3444" y="16940"/>
                  <a:pt x="3444" y="16940"/>
                  <a:pt x="3444" y="16940"/>
                </a:cubicBezTo>
                <a:lnTo>
                  <a:pt x="3444" y="16940"/>
                </a:lnTo>
                <a:cubicBezTo>
                  <a:pt x="3428" y="16923"/>
                  <a:pt x="3411" y="16923"/>
                  <a:pt x="3396" y="16906"/>
                </a:cubicBezTo>
                <a:cubicBezTo>
                  <a:pt x="3411" y="16889"/>
                  <a:pt x="3428" y="16871"/>
                  <a:pt x="3444" y="16871"/>
                </a:cubicBezTo>
                <a:cubicBezTo>
                  <a:pt x="3462" y="16871"/>
                  <a:pt x="3478" y="16889"/>
                  <a:pt x="3494" y="16906"/>
                </a:cubicBezTo>
                <a:cubicBezTo>
                  <a:pt x="3478" y="16923"/>
                  <a:pt x="3462" y="16940"/>
                  <a:pt x="3444" y="16940"/>
                </a:cubicBezTo>
                <a:close/>
                <a:moveTo>
                  <a:pt x="3577" y="17095"/>
                </a:moveTo>
                <a:cubicBezTo>
                  <a:pt x="3577" y="17111"/>
                  <a:pt x="3577" y="17146"/>
                  <a:pt x="3544" y="17146"/>
                </a:cubicBezTo>
                <a:cubicBezTo>
                  <a:pt x="3544" y="17146"/>
                  <a:pt x="3544" y="17129"/>
                  <a:pt x="3544" y="17129"/>
                </a:cubicBezTo>
                <a:cubicBezTo>
                  <a:pt x="3544" y="17111"/>
                  <a:pt x="3560" y="17095"/>
                  <a:pt x="3577" y="17095"/>
                </a:cubicBezTo>
                <a:cubicBezTo>
                  <a:pt x="3577" y="17095"/>
                  <a:pt x="3577" y="17095"/>
                  <a:pt x="3577" y="17095"/>
                </a:cubicBezTo>
                <a:cubicBezTo>
                  <a:pt x="3577" y="17077"/>
                  <a:pt x="3577" y="17077"/>
                  <a:pt x="3577" y="17095"/>
                </a:cubicBezTo>
                <a:cubicBezTo>
                  <a:pt x="3577" y="17043"/>
                  <a:pt x="3577" y="17008"/>
                  <a:pt x="3610" y="16975"/>
                </a:cubicBezTo>
                <a:cubicBezTo>
                  <a:pt x="3626" y="16956"/>
                  <a:pt x="3692" y="16956"/>
                  <a:pt x="3692" y="16975"/>
                </a:cubicBezTo>
                <a:cubicBezTo>
                  <a:pt x="3692" y="16992"/>
                  <a:pt x="3692" y="17008"/>
                  <a:pt x="3676" y="17025"/>
                </a:cubicBezTo>
                <a:cubicBezTo>
                  <a:pt x="3660" y="17043"/>
                  <a:pt x="3626" y="17095"/>
                  <a:pt x="3577" y="17095"/>
                </a:cubicBezTo>
                <a:cubicBezTo>
                  <a:pt x="3594" y="17077"/>
                  <a:pt x="3594" y="17095"/>
                  <a:pt x="3577" y="17095"/>
                </a:cubicBezTo>
                <a:cubicBezTo>
                  <a:pt x="3577" y="17095"/>
                  <a:pt x="3577" y="17095"/>
                  <a:pt x="3577" y="17095"/>
                </a:cubicBezTo>
                <a:close/>
                <a:moveTo>
                  <a:pt x="3841" y="17162"/>
                </a:moveTo>
                <a:cubicBezTo>
                  <a:pt x="3792" y="17266"/>
                  <a:pt x="3692" y="17351"/>
                  <a:pt x="3692" y="17487"/>
                </a:cubicBezTo>
                <a:cubicBezTo>
                  <a:pt x="3692" y="17487"/>
                  <a:pt x="3660" y="17505"/>
                  <a:pt x="3644" y="17505"/>
                </a:cubicBezTo>
                <a:cubicBezTo>
                  <a:pt x="3626" y="17505"/>
                  <a:pt x="3594" y="17470"/>
                  <a:pt x="3610" y="17470"/>
                </a:cubicBezTo>
                <a:cubicBezTo>
                  <a:pt x="3644" y="17333"/>
                  <a:pt x="3692" y="17232"/>
                  <a:pt x="3776" y="17111"/>
                </a:cubicBezTo>
                <a:cubicBezTo>
                  <a:pt x="3776" y="17095"/>
                  <a:pt x="3808" y="17111"/>
                  <a:pt x="3841" y="17111"/>
                </a:cubicBezTo>
                <a:cubicBezTo>
                  <a:pt x="3841" y="17111"/>
                  <a:pt x="3841" y="17111"/>
                  <a:pt x="3841" y="17111"/>
                </a:cubicBezTo>
                <a:cubicBezTo>
                  <a:pt x="3841" y="17111"/>
                  <a:pt x="3858" y="17129"/>
                  <a:pt x="3858" y="17129"/>
                </a:cubicBezTo>
                <a:cubicBezTo>
                  <a:pt x="3858" y="17129"/>
                  <a:pt x="3858" y="17129"/>
                  <a:pt x="3858" y="17129"/>
                </a:cubicBezTo>
                <a:cubicBezTo>
                  <a:pt x="3841" y="17129"/>
                  <a:pt x="3841" y="17146"/>
                  <a:pt x="3841" y="17162"/>
                </a:cubicBezTo>
                <a:close/>
                <a:moveTo>
                  <a:pt x="4834" y="18002"/>
                </a:moveTo>
                <a:cubicBezTo>
                  <a:pt x="4818" y="18019"/>
                  <a:pt x="4800" y="18037"/>
                  <a:pt x="4785" y="18037"/>
                </a:cubicBezTo>
                <a:cubicBezTo>
                  <a:pt x="4785" y="18019"/>
                  <a:pt x="4800" y="18002"/>
                  <a:pt x="4834" y="17984"/>
                </a:cubicBezTo>
                <a:cubicBezTo>
                  <a:pt x="4884" y="17967"/>
                  <a:pt x="4916" y="18019"/>
                  <a:pt x="4916" y="18071"/>
                </a:cubicBezTo>
                <a:cubicBezTo>
                  <a:pt x="4916" y="18071"/>
                  <a:pt x="4916" y="18087"/>
                  <a:pt x="4916" y="18087"/>
                </a:cubicBezTo>
                <a:cubicBezTo>
                  <a:pt x="4884" y="18054"/>
                  <a:pt x="4866" y="18037"/>
                  <a:pt x="4834" y="18002"/>
                </a:cubicBezTo>
                <a:close/>
                <a:moveTo>
                  <a:pt x="5248" y="18104"/>
                </a:moveTo>
                <a:cubicBezTo>
                  <a:pt x="5248" y="18121"/>
                  <a:pt x="5248" y="18121"/>
                  <a:pt x="5248" y="18104"/>
                </a:cubicBezTo>
                <a:lnTo>
                  <a:pt x="5248" y="18104"/>
                </a:lnTo>
                <a:cubicBezTo>
                  <a:pt x="5248" y="18121"/>
                  <a:pt x="5248" y="18104"/>
                  <a:pt x="5248" y="18104"/>
                </a:cubicBezTo>
                <a:cubicBezTo>
                  <a:pt x="5248" y="18104"/>
                  <a:pt x="5248" y="18104"/>
                  <a:pt x="5248" y="18104"/>
                </a:cubicBezTo>
                <a:cubicBezTo>
                  <a:pt x="5264" y="18087"/>
                  <a:pt x="5264" y="18087"/>
                  <a:pt x="5264" y="18104"/>
                </a:cubicBezTo>
                <a:cubicBezTo>
                  <a:pt x="5264" y="18104"/>
                  <a:pt x="5248" y="18104"/>
                  <a:pt x="5248" y="18104"/>
                </a:cubicBezTo>
                <a:close/>
                <a:moveTo>
                  <a:pt x="7480" y="19920"/>
                </a:moveTo>
                <a:cubicBezTo>
                  <a:pt x="7280" y="19818"/>
                  <a:pt x="7066" y="19731"/>
                  <a:pt x="6834" y="19680"/>
                </a:cubicBezTo>
                <a:cubicBezTo>
                  <a:pt x="6751" y="19647"/>
                  <a:pt x="6686" y="19594"/>
                  <a:pt x="6587" y="19527"/>
                </a:cubicBezTo>
                <a:cubicBezTo>
                  <a:pt x="6570" y="19527"/>
                  <a:pt x="6570" y="19510"/>
                  <a:pt x="6554" y="19510"/>
                </a:cubicBezTo>
                <a:cubicBezTo>
                  <a:pt x="6587" y="19527"/>
                  <a:pt x="6636" y="19527"/>
                  <a:pt x="6669" y="19527"/>
                </a:cubicBezTo>
                <a:cubicBezTo>
                  <a:pt x="6768" y="19544"/>
                  <a:pt x="6850" y="19560"/>
                  <a:pt x="6934" y="19594"/>
                </a:cubicBezTo>
                <a:cubicBezTo>
                  <a:pt x="7017" y="19612"/>
                  <a:pt x="7116" y="19647"/>
                  <a:pt x="7215" y="19698"/>
                </a:cubicBezTo>
                <a:cubicBezTo>
                  <a:pt x="7380" y="19612"/>
                  <a:pt x="7612" y="19920"/>
                  <a:pt x="7776" y="19903"/>
                </a:cubicBezTo>
                <a:cubicBezTo>
                  <a:pt x="7710" y="19801"/>
                  <a:pt x="7976" y="19886"/>
                  <a:pt x="8140" y="19903"/>
                </a:cubicBezTo>
                <a:cubicBezTo>
                  <a:pt x="8124" y="19955"/>
                  <a:pt x="8140" y="20006"/>
                  <a:pt x="8140" y="20092"/>
                </a:cubicBezTo>
                <a:cubicBezTo>
                  <a:pt x="7910" y="20074"/>
                  <a:pt x="7695" y="20006"/>
                  <a:pt x="7480" y="19920"/>
                </a:cubicBezTo>
                <a:close/>
                <a:moveTo>
                  <a:pt x="10570" y="20452"/>
                </a:moveTo>
                <a:cubicBezTo>
                  <a:pt x="10621" y="20417"/>
                  <a:pt x="10653" y="20485"/>
                  <a:pt x="10737" y="20469"/>
                </a:cubicBezTo>
                <a:cubicBezTo>
                  <a:pt x="10737" y="20452"/>
                  <a:pt x="10703" y="20452"/>
                  <a:pt x="10686" y="20452"/>
                </a:cubicBezTo>
                <a:cubicBezTo>
                  <a:pt x="10686" y="20435"/>
                  <a:pt x="10752" y="20435"/>
                  <a:pt x="10752" y="20417"/>
                </a:cubicBezTo>
                <a:cubicBezTo>
                  <a:pt x="10719" y="20383"/>
                  <a:pt x="10605" y="20417"/>
                  <a:pt x="10537" y="20417"/>
                </a:cubicBezTo>
                <a:cubicBezTo>
                  <a:pt x="10637" y="20349"/>
                  <a:pt x="10885" y="20349"/>
                  <a:pt x="10951" y="20298"/>
                </a:cubicBezTo>
                <a:cubicBezTo>
                  <a:pt x="10984" y="20331"/>
                  <a:pt x="10968" y="20383"/>
                  <a:pt x="10951" y="20383"/>
                </a:cubicBezTo>
                <a:cubicBezTo>
                  <a:pt x="10984" y="20435"/>
                  <a:pt x="11001" y="20383"/>
                  <a:pt x="11051" y="20399"/>
                </a:cubicBezTo>
                <a:cubicBezTo>
                  <a:pt x="11117" y="20383"/>
                  <a:pt x="10968" y="20383"/>
                  <a:pt x="11001" y="20331"/>
                </a:cubicBezTo>
                <a:cubicBezTo>
                  <a:pt x="11183" y="20315"/>
                  <a:pt x="11233" y="20331"/>
                  <a:pt x="11299" y="20281"/>
                </a:cubicBezTo>
                <a:cubicBezTo>
                  <a:pt x="11381" y="20298"/>
                  <a:pt x="11299" y="20298"/>
                  <a:pt x="11447" y="20281"/>
                </a:cubicBezTo>
                <a:cubicBezTo>
                  <a:pt x="11480" y="20383"/>
                  <a:pt x="11299" y="20331"/>
                  <a:pt x="11249" y="20366"/>
                </a:cubicBezTo>
                <a:cubicBezTo>
                  <a:pt x="11331" y="20435"/>
                  <a:pt x="11546" y="20263"/>
                  <a:pt x="11563" y="20366"/>
                </a:cubicBezTo>
                <a:cubicBezTo>
                  <a:pt x="11480" y="20366"/>
                  <a:pt x="11415" y="20383"/>
                  <a:pt x="11331" y="20399"/>
                </a:cubicBezTo>
                <a:cubicBezTo>
                  <a:pt x="11249" y="20417"/>
                  <a:pt x="11167" y="20417"/>
                  <a:pt x="11084" y="20435"/>
                </a:cubicBezTo>
                <a:cubicBezTo>
                  <a:pt x="10918" y="20485"/>
                  <a:pt x="10737" y="20503"/>
                  <a:pt x="10570" y="20452"/>
                </a:cubicBezTo>
                <a:close/>
                <a:moveTo>
                  <a:pt x="10621" y="21050"/>
                </a:moveTo>
                <a:cubicBezTo>
                  <a:pt x="10605" y="21103"/>
                  <a:pt x="10671" y="21068"/>
                  <a:pt x="10719" y="21068"/>
                </a:cubicBezTo>
                <a:cubicBezTo>
                  <a:pt x="10637" y="21086"/>
                  <a:pt x="10505" y="21103"/>
                  <a:pt x="10356" y="21103"/>
                </a:cubicBezTo>
                <a:cubicBezTo>
                  <a:pt x="10207" y="21103"/>
                  <a:pt x="10041" y="21086"/>
                  <a:pt x="9893" y="21103"/>
                </a:cubicBezTo>
                <a:cubicBezTo>
                  <a:pt x="10074" y="21000"/>
                  <a:pt x="10356" y="21103"/>
                  <a:pt x="10621" y="21050"/>
                </a:cubicBezTo>
                <a:close/>
                <a:moveTo>
                  <a:pt x="9811" y="21136"/>
                </a:moveTo>
                <a:cubicBezTo>
                  <a:pt x="9959" y="21154"/>
                  <a:pt x="9993" y="21154"/>
                  <a:pt x="10141" y="21171"/>
                </a:cubicBezTo>
                <a:cubicBezTo>
                  <a:pt x="9993" y="21103"/>
                  <a:pt x="10456" y="21136"/>
                  <a:pt x="10505" y="21171"/>
                </a:cubicBezTo>
                <a:cubicBezTo>
                  <a:pt x="10390" y="21205"/>
                  <a:pt x="10240" y="21205"/>
                  <a:pt x="10108" y="21188"/>
                </a:cubicBezTo>
                <a:cubicBezTo>
                  <a:pt x="9975" y="21188"/>
                  <a:pt x="9843" y="21171"/>
                  <a:pt x="9761" y="21205"/>
                </a:cubicBezTo>
                <a:cubicBezTo>
                  <a:pt x="9744" y="21171"/>
                  <a:pt x="9811" y="21171"/>
                  <a:pt x="9811" y="21136"/>
                </a:cubicBezTo>
                <a:close/>
                <a:moveTo>
                  <a:pt x="9744" y="21273"/>
                </a:moveTo>
                <a:cubicBezTo>
                  <a:pt x="9761" y="21222"/>
                  <a:pt x="9826" y="21257"/>
                  <a:pt x="9877" y="21273"/>
                </a:cubicBezTo>
                <a:cubicBezTo>
                  <a:pt x="9861" y="21308"/>
                  <a:pt x="9744" y="21273"/>
                  <a:pt x="9744" y="21273"/>
                </a:cubicBezTo>
                <a:close/>
                <a:moveTo>
                  <a:pt x="11480" y="21359"/>
                </a:moveTo>
                <a:lnTo>
                  <a:pt x="11480" y="21308"/>
                </a:lnTo>
                <a:cubicBezTo>
                  <a:pt x="11463" y="21308"/>
                  <a:pt x="11463" y="21308"/>
                  <a:pt x="11447" y="21325"/>
                </a:cubicBezTo>
                <a:cubicBezTo>
                  <a:pt x="11397" y="21343"/>
                  <a:pt x="11331" y="21343"/>
                  <a:pt x="11265" y="21359"/>
                </a:cubicBezTo>
                <a:cubicBezTo>
                  <a:pt x="11150" y="21376"/>
                  <a:pt x="11018" y="21394"/>
                  <a:pt x="10885" y="21394"/>
                </a:cubicBezTo>
                <a:cubicBezTo>
                  <a:pt x="10621" y="21411"/>
                  <a:pt x="10356" y="21427"/>
                  <a:pt x="10091" y="21376"/>
                </a:cubicBezTo>
                <a:cubicBezTo>
                  <a:pt x="10058" y="21376"/>
                  <a:pt x="10074" y="21411"/>
                  <a:pt x="10041" y="21411"/>
                </a:cubicBezTo>
                <a:cubicBezTo>
                  <a:pt x="9975" y="21411"/>
                  <a:pt x="9927" y="21394"/>
                  <a:pt x="9893" y="21376"/>
                </a:cubicBezTo>
                <a:cubicBezTo>
                  <a:pt x="9893" y="21325"/>
                  <a:pt x="10025" y="21359"/>
                  <a:pt x="10108" y="21359"/>
                </a:cubicBezTo>
                <a:cubicBezTo>
                  <a:pt x="10108" y="21343"/>
                  <a:pt x="10108" y="21325"/>
                  <a:pt x="10074" y="21308"/>
                </a:cubicBezTo>
                <a:cubicBezTo>
                  <a:pt x="10323" y="21308"/>
                  <a:pt x="10785" y="21308"/>
                  <a:pt x="11150" y="21205"/>
                </a:cubicBezTo>
                <a:cubicBezTo>
                  <a:pt x="11233" y="21222"/>
                  <a:pt x="11314" y="21222"/>
                  <a:pt x="11365" y="21257"/>
                </a:cubicBezTo>
                <a:cubicBezTo>
                  <a:pt x="11430" y="21240"/>
                  <a:pt x="11349" y="21205"/>
                  <a:pt x="11349" y="21188"/>
                </a:cubicBezTo>
                <a:cubicBezTo>
                  <a:pt x="11415" y="21171"/>
                  <a:pt x="11480" y="21240"/>
                  <a:pt x="11496" y="21188"/>
                </a:cubicBezTo>
                <a:cubicBezTo>
                  <a:pt x="11579" y="21188"/>
                  <a:pt x="11529" y="21205"/>
                  <a:pt x="11529" y="21240"/>
                </a:cubicBezTo>
                <a:cubicBezTo>
                  <a:pt x="11662" y="21205"/>
                  <a:pt x="11745" y="21171"/>
                  <a:pt x="11828" y="21154"/>
                </a:cubicBezTo>
                <a:cubicBezTo>
                  <a:pt x="11845" y="21103"/>
                  <a:pt x="11745" y="21136"/>
                  <a:pt x="11695" y="21154"/>
                </a:cubicBezTo>
                <a:cubicBezTo>
                  <a:pt x="11762" y="21086"/>
                  <a:pt x="11944" y="21086"/>
                  <a:pt x="12025" y="21103"/>
                </a:cubicBezTo>
                <a:cubicBezTo>
                  <a:pt x="12060" y="21154"/>
                  <a:pt x="11927" y="21222"/>
                  <a:pt x="12075" y="21205"/>
                </a:cubicBezTo>
                <a:cubicBezTo>
                  <a:pt x="11977" y="21273"/>
                  <a:pt x="11662" y="21222"/>
                  <a:pt x="11612" y="21290"/>
                </a:cubicBezTo>
                <a:cubicBezTo>
                  <a:pt x="11811" y="21290"/>
                  <a:pt x="12159" y="21188"/>
                  <a:pt x="12274" y="21257"/>
                </a:cubicBezTo>
                <a:cubicBezTo>
                  <a:pt x="12025" y="21325"/>
                  <a:pt x="11778" y="21290"/>
                  <a:pt x="11480" y="21359"/>
                </a:cubicBezTo>
                <a:close/>
                <a:moveTo>
                  <a:pt x="12671" y="21000"/>
                </a:moveTo>
                <a:cubicBezTo>
                  <a:pt x="12671" y="20965"/>
                  <a:pt x="12637" y="20983"/>
                  <a:pt x="12637" y="20949"/>
                </a:cubicBezTo>
                <a:cubicBezTo>
                  <a:pt x="12737" y="20914"/>
                  <a:pt x="12721" y="20965"/>
                  <a:pt x="12819" y="20930"/>
                </a:cubicBezTo>
                <a:cubicBezTo>
                  <a:pt x="12787" y="20965"/>
                  <a:pt x="12703" y="20983"/>
                  <a:pt x="12671" y="21000"/>
                </a:cubicBezTo>
                <a:close/>
                <a:moveTo>
                  <a:pt x="13349" y="20743"/>
                </a:moveTo>
                <a:cubicBezTo>
                  <a:pt x="13034" y="20793"/>
                  <a:pt x="12787" y="20879"/>
                  <a:pt x="12473" y="20930"/>
                </a:cubicBezTo>
                <a:cubicBezTo>
                  <a:pt x="12489" y="20949"/>
                  <a:pt x="12556" y="20914"/>
                  <a:pt x="12572" y="20930"/>
                </a:cubicBezTo>
                <a:cubicBezTo>
                  <a:pt x="12572" y="20983"/>
                  <a:pt x="12423" y="21000"/>
                  <a:pt x="12423" y="20949"/>
                </a:cubicBezTo>
                <a:cubicBezTo>
                  <a:pt x="12356" y="20983"/>
                  <a:pt x="12356" y="21000"/>
                  <a:pt x="12390" y="21050"/>
                </a:cubicBezTo>
                <a:cubicBezTo>
                  <a:pt x="12274" y="21017"/>
                  <a:pt x="12257" y="20983"/>
                  <a:pt x="12290" y="20949"/>
                </a:cubicBezTo>
                <a:cubicBezTo>
                  <a:pt x="12323" y="20914"/>
                  <a:pt x="12439" y="20897"/>
                  <a:pt x="12589" y="20863"/>
                </a:cubicBezTo>
                <a:cubicBezTo>
                  <a:pt x="12556" y="20846"/>
                  <a:pt x="12506" y="20863"/>
                  <a:pt x="12456" y="20863"/>
                </a:cubicBezTo>
                <a:cubicBezTo>
                  <a:pt x="12439" y="20829"/>
                  <a:pt x="12572" y="20829"/>
                  <a:pt x="12572" y="20793"/>
                </a:cubicBezTo>
                <a:cubicBezTo>
                  <a:pt x="12605" y="20793"/>
                  <a:pt x="12605" y="20829"/>
                  <a:pt x="12605" y="20846"/>
                </a:cubicBezTo>
                <a:cubicBezTo>
                  <a:pt x="12837" y="20760"/>
                  <a:pt x="12853" y="20760"/>
                  <a:pt x="13117" y="20675"/>
                </a:cubicBezTo>
                <a:cubicBezTo>
                  <a:pt x="13167" y="20725"/>
                  <a:pt x="13250" y="20639"/>
                  <a:pt x="13300" y="20675"/>
                </a:cubicBezTo>
                <a:cubicBezTo>
                  <a:pt x="13366" y="20639"/>
                  <a:pt x="13217" y="20657"/>
                  <a:pt x="13283" y="20622"/>
                </a:cubicBezTo>
                <a:cubicBezTo>
                  <a:pt x="13465" y="20589"/>
                  <a:pt x="13447" y="20622"/>
                  <a:pt x="13629" y="20537"/>
                </a:cubicBezTo>
                <a:cubicBezTo>
                  <a:pt x="13613" y="20503"/>
                  <a:pt x="13481" y="20606"/>
                  <a:pt x="13497" y="20537"/>
                </a:cubicBezTo>
                <a:cubicBezTo>
                  <a:pt x="13613" y="20520"/>
                  <a:pt x="13695" y="20469"/>
                  <a:pt x="13778" y="20417"/>
                </a:cubicBezTo>
                <a:cubicBezTo>
                  <a:pt x="13795" y="20452"/>
                  <a:pt x="13795" y="20469"/>
                  <a:pt x="13778" y="20485"/>
                </a:cubicBezTo>
                <a:cubicBezTo>
                  <a:pt x="13845" y="20469"/>
                  <a:pt x="13845" y="20435"/>
                  <a:pt x="13828" y="20399"/>
                </a:cubicBezTo>
                <a:cubicBezTo>
                  <a:pt x="13944" y="20331"/>
                  <a:pt x="13977" y="20366"/>
                  <a:pt x="14044" y="20383"/>
                </a:cubicBezTo>
                <a:cubicBezTo>
                  <a:pt x="13961" y="20554"/>
                  <a:pt x="13481" y="20622"/>
                  <a:pt x="13349" y="20743"/>
                </a:cubicBezTo>
                <a:close/>
                <a:moveTo>
                  <a:pt x="15647" y="20109"/>
                </a:moveTo>
                <a:cubicBezTo>
                  <a:pt x="15647" y="20040"/>
                  <a:pt x="15746" y="20024"/>
                  <a:pt x="15812" y="19955"/>
                </a:cubicBezTo>
                <a:cubicBezTo>
                  <a:pt x="15812" y="19988"/>
                  <a:pt x="15679" y="20057"/>
                  <a:pt x="15647" y="20109"/>
                </a:cubicBezTo>
                <a:close/>
                <a:moveTo>
                  <a:pt x="16374" y="19938"/>
                </a:moveTo>
                <a:cubicBezTo>
                  <a:pt x="16324" y="20040"/>
                  <a:pt x="16342" y="19920"/>
                  <a:pt x="16258" y="19972"/>
                </a:cubicBezTo>
                <a:cubicBezTo>
                  <a:pt x="16258" y="19955"/>
                  <a:pt x="16308" y="19920"/>
                  <a:pt x="16342" y="19903"/>
                </a:cubicBezTo>
                <a:cubicBezTo>
                  <a:pt x="16357" y="19920"/>
                  <a:pt x="16357" y="19938"/>
                  <a:pt x="16390" y="19920"/>
                </a:cubicBezTo>
                <a:cubicBezTo>
                  <a:pt x="16390" y="19938"/>
                  <a:pt x="16374" y="19955"/>
                  <a:pt x="16374" y="19938"/>
                </a:cubicBezTo>
                <a:close/>
                <a:moveTo>
                  <a:pt x="16292" y="19715"/>
                </a:moveTo>
                <a:lnTo>
                  <a:pt x="16374" y="19664"/>
                </a:lnTo>
                <a:lnTo>
                  <a:pt x="16390" y="19698"/>
                </a:lnTo>
                <a:cubicBezTo>
                  <a:pt x="16357" y="19715"/>
                  <a:pt x="16308" y="19749"/>
                  <a:pt x="16292" y="19715"/>
                </a:cubicBezTo>
                <a:close/>
                <a:moveTo>
                  <a:pt x="16390" y="19630"/>
                </a:moveTo>
                <a:cubicBezTo>
                  <a:pt x="16374" y="19594"/>
                  <a:pt x="16440" y="19544"/>
                  <a:pt x="16506" y="19510"/>
                </a:cubicBezTo>
                <a:lnTo>
                  <a:pt x="16539" y="19544"/>
                </a:lnTo>
                <a:cubicBezTo>
                  <a:pt x="16473" y="19594"/>
                  <a:pt x="16423" y="19630"/>
                  <a:pt x="16390" y="19630"/>
                </a:cubicBezTo>
                <a:close/>
                <a:moveTo>
                  <a:pt x="16357" y="19560"/>
                </a:moveTo>
                <a:cubicBezTo>
                  <a:pt x="16226" y="19664"/>
                  <a:pt x="16077" y="19749"/>
                  <a:pt x="16011" y="19818"/>
                </a:cubicBezTo>
                <a:cubicBezTo>
                  <a:pt x="16027" y="19766"/>
                  <a:pt x="16143" y="19664"/>
                  <a:pt x="16276" y="19560"/>
                </a:cubicBezTo>
                <a:cubicBezTo>
                  <a:pt x="16423" y="19458"/>
                  <a:pt x="16572" y="19337"/>
                  <a:pt x="16672" y="19252"/>
                </a:cubicBezTo>
                <a:cubicBezTo>
                  <a:pt x="16622" y="19337"/>
                  <a:pt x="16490" y="19458"/>
                  <a:pt x="16357" y="19560"/>
                </a:cubicBezTo>
                <a:close/>
                <a:moveTo>
                  <a:pt x="17333" y="19356"/>
                </a:moveTo>
                <a:cubicBezTo>
                  <a:pt x="17283" y="19321"/>
                  <a:pt x="17283" y="19321"/>
                  <a:pt x="17283" y="19252"/>
                </a:cubicBezTo>
                <a:cubicBezTo>
                  <a:pt x="17349" y="19252"/>
                  <a:pt x="17432" y="19269"/>
                  <a:pt x="17333" y="19356"/>
                </a:cubicBezTo>
                <a:close/>
                <a:moveTo>
                  <a:pt x="17416" y="19235"/>
                </a:moveTo>
                <a:cubicBezTo>
                  <a:pt x="17399" y="19235"/>
                  <a:pt x="17349" y="19269"/>
                  <a:pt x="17349" y="19235"/>
                </a:cubicBezTo>
                <a:cubicBezTo>
                  <a:pt x="17383" y="19219"/>
                  <a:pt x="17399" y="19219"/>
                  <a:pt x="17399" y="19201"/>
                </a:cubicBezTo>
                <a:cubicBezTo>
                  <a:pt x="17416" y="19183"/>
                  <a:pt x="17432" y="19219"/>
                  <a:pt x="17466" y="19183"/>
                </a:cubicBezTo>
                <a:cubicBezTo>
                  <a:pt x="17466" y="19201"/>
                  <a:pt x="17466" y="19219"/>
                  <a:pt x="17466" y="19235"/>
                </a:cubicBezTo>
                <a:cubicBezTo>
                  <a:pt x="17432" y="19252"/>
                  <a:pt x="17383" y="19252"/>
                  <a:pt x="17416" y="19235"/>
                </a:cubicBezTo>
                <a:close/>
                <a:moveTo>
                  <a:pt x="17796" y="19030"/>
                </a:moveTo>
                <a:cubicBezTo>
                  <a:pt x="17796" y="19013"/>
                  <a:pt x="17845" y="18979"/>
                  <a:pt x="17862" y="18943"/>
                </a:cubicBezTo>
                <a:cubicBezTo>
                  <a:pt x="17845" y="18926"/>
                  <a:pt x="17812" y="18979"/>
                  <a:pt x="17796" y="18996"/>
                </a:cubicBezTo>
                <a:cubicBezTo>
                  <a:pt x="17764" y="18996"/>
                  <a:pt x="17830" y="18909"/>
                  <a:pt x="17764" y="18961"/>
                </a:cubicBezTo>
                <a:cubicBezTo>
                  <a:pt x="17764" y="18926"/>
                  <a:pt x="17878" y="18909"/>
                  <a:pt x="17911" y="18909"/>
                </a:cubicBezTo>
                <a:cubicBezTo>
                  <a:pt x="17845" y="18979"/>
                  <a:pt x="17878" y="18979"/>
                  <a:pt x="17796" y="19030"/>
                </a:cubicBezTo>
                <a:close/>
                <a:moveTo>
                  <a:pt x="18276" y="18174"/>
                </a:moveTo>
                <a:lnTo>
                  <a:pt x="18309" y="18208"/>
                </a:lnTo>
                <a:lnTo>
                  <a:pt x="18226" y="18310"/>
                </a:lnTo>
                <a:cubicBezTo>
                  <a:pt x="18176" y="18293"/>
                  <a:pt x="18259" y="18225"/>
                  <a:pt x="18276" y="18174"/>
                </a:cubicBezTo>
                <a:close/>
                <a:moveTo>
                  <a:pt x="18425" y="18362"/>
                </a:moveTo>
                <a:cubicBezTo>
                  <a:pt x="18442" y="18293"/>
                  <a:pt x="18392" y="18345"/>
                  <a:pt x="18342" y="18413"/>
                </a:cubicBezTo>
                <a:cubicBezTo>
                  <a:pt x="18326" y="18345"/>
                  <a:pt x="18458" y="18293"/>
                  <a:pt x="18524" y="18241"/>
                </a:cubicBezTo>
                <a:cubicBezTo>
                  <a:pt x="18540" y="18241"/>
                  <a:pt x="18442" y="18310"/>
                  <a:pt x="18425" y="18362"/>
                </a:cubicBezTo>
                <a:close/>
                <a:moveTo>
                  <a:pt x="18508" y="17984"/>
                </a:moveTo>
                <a:cubicBezTo>
                  <a:pt x="18490" y="18104"/>
                  <a:pt x="18458" y="18225"/>
                  <a:pt x="18276" y="18328"/>
                </a:cubicBezTo>
                <a:cubicBezTo>
                  <a:pt x="18293" y="18241"/>
                  <a:pt x="18458" y="18138"/>
                  <a:pt x="18408" y="18037"/>
                </a:cubicBezTo>
                <a:cubicBezTo>
                  <a:pt x="18574" y="17882"/>
                  <a:pt x="18672" y="17728"/>
                  <a:pt x="18771" y="17659"/>
                </a:cubicBezTo>
                <a:cubicBezTo>
                  <a:pt x="18755" y="17762"/>
                  <a:pt x="18606" y="17933"/>
                  <a:pt x="18508" y="17984"/>
                </a:cubicBezTo>
                <a:close/>
                <a:moveTo>
                  <a:pt x="18987" y="17403"/>
                </a:moveTo>
                <a:cubicBezTo>
                  <a:pt x="18887" y="17505"/>
                  <a:pt x="18838" y="17540"/>
                  <a:pt x="18804" y="17642"/>
                </a:cubicBezTo>
                <a:lnTo>
                  <a:pt x="18755" y="17591"/>
                </a:lnTo>
                <a:cubicBezTo>
                  <a:pt x="18871" y="17487"/>
                  <a:pt x="18954" y="17299"/>
                  <a:pt x="19070" y="17179"/>
                </a:cubicBezTo>
                <a:cubicBezTo>
                  <a:pt x="19070" y="17283"/>
                  <a:pt x="18954" y="17333"/>
                  <a:pt x="18987" y="17403"/>
                </a:cubicBezTo>
                <a:close/>
                <a:moveTo>
                  <a:pt x="20077" y="15621"/>
                </a:moveTo>
                <a:cubicBezTo>
                  <a:pt x="20028" y="15621"/>
                  <a:pt x="20062" y="15553"/>
                  <a:pt x="20012" y="15553"/>
                </a:cubicBezTo>
                <a:cubicBezTo>
                  <a:pt x="20044" y="15519"/>
                  <a:pt x="20094" y="15382"/>
                  <a:pt x="20128" y="15433"/>
                </a:cubicBezTo>
                <a:cubicBezTo>
                  <a:pt x="20094" y="15382"/>
                  <a:pt x="20193" y="15261"/>
                  <a:pt x="20243" y="15175"/>
                </a:cubicBezTo>
                <a:cubicBezTo>
                  <a:pt x="20160" y="15347"/>
                  <a:pt x="20160" y="15501"/>
                  <a:pt x="20077" y="15621"/>
                </a:cubicBezTo>
                <a:close/>
                <a:moveTo>
                  <a:pt x="20094" y="16101"/>
                </a:moveTo>
                <a:cubicBezTo>
                  <a:pt x="20077" y="16084"/>
                  <a:pt x="20044" y="16101"/>
                  <a:pt x="20028" y="16135"/>
                </a:cubicBezTo>
                <a:cubicBezTo>
                  <a:pt x="19996" y="16118"/>
                  <a:pt x="20028" y="16066"/>
                  <a:pt x="20077" y="15998"/>
                </a:cubicBezTo>
                <a:cubicBezTo>
                  <a:pt x="20077" y="16049"/>
                  <a:pt x="20110" y="15998"/>
                  <a:pt x="20110" y="16049"/>
                </a:cubicBezTo>
                <a:cubicBezTo>
                  <a:pt x="20144" y="15998"/>
                  <a:pt x="20178" y="15894"/>
                  <a:pt x="20210" y="15947"/>
                </a:cubicBezTo>
                <a:cubicBezTo>
                  <a:pt x="20178" y="15963"/>
                  <a:pt x="20144" y="16049"/>
                  <a:pt x="20094" y="16101"/>
                </a:cubicBezTo>
                <a:close/>
                <a:moveTo>
                  <a:pt x="20243" y="15792"/>
                </a:moveTo>
                <a:cubicBezTo>
                  <a:pt x="20243" y="15706"/>
                  <a:pt x="20276" y="15690"/>
                  <a:pt x="20326" y="15621"/>
                </a:cubicBezTo>
                <a:cubicBezTo>
                  <a:pt x="20342" y="15706"/>
                  <a:pt x="20293" y="15723"/>
                  <a:pt x="20243" y="15792"/>
                </a:cubicBezTo>
                <a:close/>
                <a:moveTo>
                  <a:pt x="20342" y="14764"/>
                </a:moveTo>
                <a:cubicBezTo>
                  <a:pt x="20326" y="14731"/>
                  <a:pt x="20342" y="14696"/>
                  <a:pt x="20359" y="14628"/>
                </a:cubicBezTo>
                <a:cubicBezTo>
                  <a:pt x="20409" y="14645"/>
                  <a:pt x="20376" y="14748"/>
                  <a:pt x="20342" y="14764"/>
                </a:cubicBezTo>
                <a:close/>
                <a:moveTo>
                  <a:pt x="20326" y="14388"/>
                </a:moveTo>
                <a:cubicBezTo>
                  <a:pt x="20326" y="14319"/>
                  <a:pt x="20359" y="14284"/>
                  <a:pt x="20392" y="14182"/>
                </a:cubicBezTo>
                <a:cubicBezTo>
                  <a:pt x="20425" y="14182"/>
                  <a:pt x="20359" y="14353"/>
                  <a:pt x="20326" y="14388"/>
                </a:cubicBezTo>
                <a:close/>
                <a:moveTo>
                  <a:pt x="20459" y="13806"/>
                </a:moveTo>
                <a:cubicBezTo>
                  <a:pt x="20492" y="13839"/>
                  <a:pt x="20425" y="13908"/>
                  <a:pt x="20425" y="13993"/>
                </a:cubicBezTo>
                <a:cubicBezTo>
                  <a:pt x="20376" y="13993"/>
                  <a:pt x="20459" y="13856"/>
                  <a:pt x="20459" y="13806"/>
                </a:cubicBezTo>
                <a:close/>
                <a:moveTo>
                  <a:pt x="20459" y="14251"/>
                </a:moveTo>
                <a:cubicBezTo>
                  <a:pt x="20442" y="14148"/>
                  <a:pt x="20459" y="14097"/>
                  <a:pt x="20492" y="13943"/>
                </a:cubicBezTo>
                <a:cubicBezTo>
                  <a:pt x="20508" y="13993"/>
                  <a:pt x="20475" y="14131"/>
                  <a:pt x="20541" y="13993"/>
                </a:cubicBezTo>
                <a:cubicBezTo>
                  <a:pt x="20574" y="14045"/>
                  <a:pt x="20475" y="14165"/>
                  <a:pt x="20459" y="14251"/>
                </a:cubicBezTo>
                <a:close/>
                <a:moveTo>
                  <a:pt x="20656" y="13068"/>
                </a:moveTo>
                <a:cubicBezTo>
                  <a:pt x="20606" y="13342"/>
                  <a:pt x="20624" y="13429"/>
                  <a:pt x="20624" y="13565"/>
                </a:cubicBezTo>
                <a:cubicBezTo>
                  <a:pt x="20606" y="13633"/>
                  <a:pt x="20574" y="13583"/>
                  <a:pt x="20558" y="13633"/>
                </a:cubicBezTo>
                <a:cubicBezTo>
                  <a:pt x="20624" y="13617"/>
                  <a:pt x="20574" y="13806"/>
                  <a:pt x="20541" y="13943"/>
                </a:cubicBezTo>
                <a:cubicBezTo>
                  <a:pt x="20492" y="13926"/>
                  <a:pt x="20475" y="13926"/>
                  <a:pt x="20475" y="13891"/>
                </a:cubicBezTo>
                <a:cubicBezTo>
                  <a:pt x="20492" y="13873"/>
                  <a:pt x="20525" y="13771"/>
                  <a:pt x="20508" y="13737"/>
                </a:cubicBezTo>
                <a:cubicBezTo>
                  <a:pt x="20459" y="13806"/>
                  <a:pt x="20492" y="13652"/>
                  <a:pt x="20459" y="13633"/>
                </a:cubicBezTo>
                <a:cubicBezTo>
                  <a:pt x="20475" y="13583"/>
                  <a:pt x="20492" y="13583"/>
                  <a:pt x="20508" y="13617"/>
                </a:cubicBezTo>
                <a:cubicBezTo>
                  <a:pt x="20525" y="13412"/>
                  <a:pt x="20624" y="13188"/>
                  <a:pt x="20641" y="12982"/>
                </a:cubicBezTo>
                <a:cubicBezTo>
                  <a:pt x="20656" y="12982"/>
                  <a:pt x="20656" y="13034"/>
                  <a:pt x="20674" y="13001"/>
                </a:cubicBezTo>
                <a:cubicBezTo>
                  <a:pt x="20606" y="13034"/>
                  <a:pt x="20690" y="12914"/>
                  <a:pt x="20656" y="12914"/>
                </a:cubicBezTo>
                <a:cubicBezTo>
                  <a:pt x="20641" y="12949"/>
                  <a:pt x="20624" y="12932"/>
                  <a:pt x="20624" y="12914"/>
                </a:cubicBezTo>
                <a:cubicBezTo>
                  <a:pt x="20641" y="12846"/>
                  <a:pt x="20656" y="12795"/>
                  <a:pt x="20674" y="12726"/>
                </a:cubicBezTo>
                <a:cubicBezTo>
                  <a:pt x="20722" y="12708"/>
                  <a:pt x="20641" y="12846"/>
                  <a:pt x="20690" y="12846"/>
                </a:cubicBezTo>
                <a:cubicBezTo>
                  <a:pt x="20707" y="12726"/>
                  <a:pt x="20806" y="12554"/>
                  <a:pt x="20756" y="12504"/>
                </a:cubicBezTo>
                <a:cubicBezTo>
                  <a:pt x="20722" y="12624"/>
                  <a:pt x="20722" y="12675"/>
                  <a:pt x="20674" y="12726"/>
                </a:cubicBezTo>
                <a:cubicBezTo>
                  <a:pt x="20674" y="12726"/>
                  <a:pt x="20674" y="12726"/>
                  <a:pt x="20674" y="12708"/>
                </a:cubicBezTo>
                <a:cubicBezTo>
                  <a:pt x="20690" y="12606"/>
                  <a:pt x="20722" y="12504"/>
                  <a:pt x="20722" y="12383"/>
                </a:cubicBezTo>
                <a:cubicBezTo>
                  <a:pt x="20740" y="12383"/>
                  <a:pt x="20756" y="12367"/>
                  <a:pt x="20772" y="12367"/>
                </a:cubicBezTo>
                <a:cubicBezTo>
                  <a:pt x="20772" y="12367"/>
                  <a:pt x="20772" y="12367"/>
                  <a:pt x="20772" y="12367"/>
                </a:cubicBezTo>
                <a:cubicBezTo>
                  <a:pt x="20806" y="12417"/>
                  <a:pt x="20806" y="12504"/>
                  <a:pt x="20788" y="12571"/>
                </a:cubicBezTo>
                <a:cubicBezTo>
                  <a:pt x="20772" y="12641"/>
                  <a:pt x="20740" y="12726"/>
                  <a:pt x="20756" y="12795"/>
                </a:cubicBezTo>
                <a:cubicBezTo>
                  <a:pt x="20722" y="12864"/>
                  <a:pt x="20707" y="12846"/>
                  <a:pt x="20690" y="12864"/>
                </a:cubicBezTo>
                <a:cubicBezTo>
                  <a:pt x="20722" y="12914"/>
                  <a:pt x="20674" y="13172"/>
                  <a:pt x="20656" y="13222"/>
                </a:cubicBezTo>
                <a:cubicBezTo>
                  <a:pt x="20624" y="13205"/>
                  <a:pt x="20690" y="13086"/>
                  <a:pt x="20656" y="13068"/>
                </a:cubicBezTo>
                <a:close/>
                <a:moveTo>
                  <a:pt x="20656" y="14405"/>
                </a:moveTo>
                <a:cubicBezTo>
                  <a:pt x="20707" y="14319"/>
                  <a:pt x="20674" y="14267"/>
                  <a:pt x="20722" y="14217"/>
                </a:cubicBezTo>
                <a:cubicBezTo>
                  <a:pt x="20788" y="14217"/>
                  <a:pt x="20707" y="14456"/>
                  <a:pt x="20656" y="14405"/>
                </a:cubicBezTo>
                <a:close/>
                <a:moveTo>
                  <a:pt x="20722" y="14165"/>
                </a:moveTo>
                <a:cubicBezTo>
                  <a:pt x="20788" y="14131"/>
                  <a:pt x="20821" y="14010"/>
                  <a:pt x="20888" y="14010"/>
                </a:cubicBezTo>
                <a:cubicBezTo>
                  <a:pt x="20838" y="14113"/>
                  <a:pt x="20788" y="14217"/>
                  <a:pt x="20722" y="14165"/>
                </a:cubicBezTo>
                <a:close/>
                <a:moveTo>
                  <a:pt x="21284" y="9522"/>
                </a:moveTo>
                <a:cubicBezTo>
                  <a:pt x="21284" y="9522"/>
                  <a:pt x="21284" y="9522"/>
                  <a:pt x="21284" y="9522"/>
                </a:cubicBezTo>
                <a:cubicBezTo>
                  <a:pt x="21284" y="9522"/>
                  <a:pt x="21284" y="9522"/>
                  <a:pt x="21284" y="9522"/>
                </a:cubicBezTo>
                <a:cubicBezTo>
                  <a:pt x="21284" y="9522"/>
                  <a:pt x="21284" y="9522"/>
                  <a:pt x="21284" y="9522"/>
                </a:cubicBezTo>
                <a:close/>
                <a:moveTo>
                  <a:pt x="21352" y="9403"/>
                </a:moveTo>
                <a:cubicBezTo>
                  <a:pt x="21368" y="9368"/>
                  <a:pt x="21368" y="9522"/>
                  <a:pt x="21385" y="9626"/>
                </a:cubicBezTo>
                <a:cubicBezTo>
                  <a:pt x="21318" y="9591"/>
                  <a:pt x="21335" y="9472"/>
                  <a:pt x="21352" y="9403"/>
                </a:cubicBezTo>
                <a:close/>
              </a:path>
            </a:pathLst>
          </a:custGeom>
          <a:solidFill>
            <a:schemeClr val="accent5"/>
          </a:solidFill>
          <a:ln w="9525" cap="flat" cmpd="sng">
            <a:noFill/>
            <a:prstDash val="solid"/>
            <a:miter/>
          </a:ln>
        </p:spPr>
        <p:txBody>
          <a:bodyPr rtlCol="0" anchor="ctr"/>
          <a:lstStyle/>
          <a:p>
            <a:pPr algn="ctr"/>
          </a:p>
        </p:txBody>
      </p:sp>
      <p:sp>
        <p:nvSpPr>
          <p:cNvPr id="161" name="矩形"/>
          <p:cNvSpPr/>
          <p:nvPr/>
        </p:nvSpPr>
        <p:spPr>
          <a:xfrm>
            <a:off x="8115354" y="3850963"/>
            <a:ext cx="646160" cy="775392"/>
          </a:xfrm>
          <a:prstGeom prst="rect">
            <a:avLst/>
          </a:prstGeom>
          <a:noFill/>
          <a:ln w="9525" cap="flat" cmpd="sng">
            <a:noFill/>
            <a:prstDash val="solid"/>
            <a:miter/>
          </a:ln>
        </p:spPr>
        <p:txBody>
          <a:bodyPr vert="horz" wrap="none" lIns="0" tIns="0" rIns="0" bIns="0" anchor="t" anchorCtr="0"/>
          <a:lstStyle/>
          <a:p>
            <a:pPr marL="0" indent="0" algn="ctr">
              <a:lnSpc>
                <a:spcPct val="100000"/>
              </a:lnSpc>
              <a:spcBef>
                <a:spcPts val="0"/>
              </a:spcBef>
              <a:spcAft>
                <a:spcPts val="0"/>
              </a:spcAft>
              <a:buNone/>
            </a:pPr>
            <a:r>
              <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rPr>
              <a:t>贰</a:t>
            </a:r>
            <a:endPar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
        <p:nvSpPr>
          <p:cNvPr id="162" name="矩形"/>
          <p:cNvSpPr/>
          <p:nvPr/>
        </p:nvSpPr>
        <p:spPr>
          <a:xfrm>
            <a:off x="9076055" y="3940810"/>
            <a:ext cx="4468495" cy="581660"/>
          </a:xfrm>
          <a:prstGeom prst="rect">
            <a:avLst/>
          </a:prstGeom>
          <a:noFill/>
          <a:ln w="9525" cap="flat" cmpd="sng">
            <a:noFill/>
            <a:prstDash val="solid"/>
            <a:miter/>
          </a:ln>
        </p:spPr>
        <p:txBody>
          <a:bodyPr vert="horz" wrap="square" lIns="0" tIns="0" rIns="0" bIns="0" anchor="t" anchorCtr="0"/>
          <a:lstStyle/>
          <a:p>
            <a:pPr marL="0" indent="0" algn="l">
              <a:lnSpc>
                <a:spcPct val="100000"/>
              </a:lnSpc>
              <a:spcBef>
                <a:spcPts val="0"/>
              </a:spcBef>
              <a:spcAft>
                <a:spcPts val="0"/>
              </a:spcAft>
              <a:buNone/>
            </a:pPr>
            <a:r>
              <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rPr>
              <a:t>安徽省分行和铜陵市分行概括</a:t>
            </a:r>
            <a:endPar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endParaRPr>
          </a:p>
        </p:txBody>
      </p:sp>
      <p:sp>
        <p:nvSpPr>
          <p:cNvPr id="163" name="矩形"/>
          <p:cNvSpPr/>
          <p:nvPr/>
        </p:nvSpPr>
        <p:spPr>
          <a:xfrm>
            <a:off x="2615010" y="5366315"/>
            <a:ext cx="646160" cy="775392"/>
          </a:xfrm>
          <a:prstGeom prst="rect">
            <a:avLst/>
          </a:prstGeom>
          <a:noFill/>
          <a:ln w="9525" cap="flat" cmpd="sng">
            <a:noFill/>
            <a:prstDash val="solid"/>
            <a:miter/>
          </a:ln>
        </p:spPr>
        <p:txBody>
          <a:bodyPr vert="horz" wrap="none" lIns="0" tIns="0" rIns="0" bIns="0" anchor="t" anchorCtr="0"/>
          <a:lstStyle/>
          <a:p>
            <a:pPr marL="0" indent="0" algn="ctr">
              <a:lnSpc>
                <a:spcPct val="100000"/>
              </a:lnSpc>
              <a:spcBef>
                <a:spcPts val="0"/>
              </a:spcBef>
              <a:spcAft>
                <a:spcPts val="0"/>
              </a:spcAft>
              <a:buNone/>
            </a:pPr>
            <a:r>
              <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rPr>
              <a:t>叁</a:t>
            </a:r>
            <a:endPar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
        <p:nvSpPr>
          <p:cNvPr id="164" name="矩形"/>
          <p:cNvSpPr/>
          <p:nvPr/>
        </p:nvSpPr>
        <p:spPr>
          <a:xfrm>
            <a:off x="3640134" y="5411092"/>
            <a:ext cx="3643309" cy="581609"/>
          </a:xfrm>
          <a:prstGeom prst="rect">
            <a:avLst/>
          </a:prstGeom>
          <a:noFill/>
          <a:ln w="9525" cap="flat" cmpd="sng">
            <a:noFill/>
            <a:prstDash val="solid"/>
            <a:miter/>
          </a:ln>
        </p:spPr>
        <p:txBody>
          <a:bodyPr vert="horz" wrap="square" lIns="0" tIns="0" rIns="0" bIns="0" anchor="t" anchorCtr="0"/>
          <a:lstStyle/>
          <a:p>
            <a:pPr marL="0" indent="0" algn="l">
              <a:lnSpc>
                <a:spcPct val="100000"/>
              </a:lnSpc>
              <a:spcBef>
                <a:spcPts val="0"/>
              </a:spcBef>
              <a:spcAft>
                <a:spcPts val="0"/>
              </a:spcAft>
              <a:buNone/>
            </a:pPr>
            <a:r>
              <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rPr>
              <a:t>本次招聘安排</a:t>
            </a:r>
            <a:endPar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endParaRPr>
          </a:p>
        </p:txBody>
      </p:sp>
      <p:sp>
        <p:nvSpPr>
          <p:cNvPr id="165" name="矩形"/>
          <p:cNvSpPr/>
          <p:nvPr/>
        </p:nvSpPr>
        <p:spPr>
          <a:xfrm>
            <a:off x="8115354" y="5366315"/>
            <a:ext cx="646160" cy="775392"/>
          </a:xfrm>
          <a:prstGeom prst="rect">
            <a:avLst/>
          </a:prstGeom>
          <a:noFill/>
          <a:ln w="9525" cap="flat" cmpd="sng">
            <a:noFill/>
            <a:prstDash val="solid"/>
            <a:miter/>
          </a:ln>
        </p:spPr>
        <p:txBody>
          <a:bodyPr vert="horz" wrap="none" lIns="0" tIns="0" rIns="0" bIns="0" anchor="t" anchorCtr="0"/>
          <a:lstStyle/>
          <a:p>
            <a:pPr marL="0" indent="0" algn="ctr">
              <a:lnSpc>
                <a:spcPct val="100000"/>
              </a:lnSpc>
              <a:spcBef>
                <a:spcPts val="0"/>
              </a:spcBef>
              <a:spcAft>
                <a:spcPts val="0"/>
              </a:spcAft>
              <a:buNone/>
            </a:pPr>
            <a:r>
              <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rPr>
              <a:t>肆</a:t>
            </a:r>
            <a:endPar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
        <p:nvSpPr>
          <p:cNvPr id="166" name="矩形"/>
          <p:cNvSpPr/>
          <p:nvPr/>
        </p:nvSpPr>
        <p:spPr>
          <a:xfrm>
            <a:off x="9148273" y="5463792"/>
            <a:ext cx="3238214" cy="581609"/>
          </a:xfrm>
          <a:prstGeom prst="rect">
            <a:avLst/>
          </a:prstGeom>
          <a:noFill/>
          <a:ln w="9525" cap="flat" cmpd="sng">
            <a:noFill/>
            <a:prstDash val="solid"/>
            <a:miter/>
          </a:ln>
        </p:spPr>
        <p:txBody>
          <a:bodyPr vert="horz" wrap="square" lIns="0" tIns="0" rIns="0" bIns="0" anchor="t" anchorCtr="0"/>
          <a:lstStyle/>
          <a:p>
            <a:pPr marL="0" indent="0" algn="l">
              <a:lnSpc>
                <a:spcPct val="100000"/>
              </a:lnSpc>
              <a:spcBef>
                <a:spcPts val="0"/>
              </a:spcBef>
              <a:spcAft>
                <a:spcPts val="0"/>
              </a:spcAft>
              <a:buNone/>
            </a:pPr>
            <a:r>
              <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rPr>
              <a:t>常见问题解答</a:t>
            </a:r>
            <a:endParaRPr lang="zh-CN" altLang="en-US" sz="3780" b="0" i="0" u="none" strike="noStrike" kern="1200" cap="none" spc="0" baseline="0">
              <a:solidFill>
                <a:srgbClr val="2F5597"/>
              </a:solidFill>
              <a:latin typeface="锐字太空筑梦黑简-闪" charset="-122"/>
              <a:ea typeface="锐字太空筑梦黑简-闪" charset="-122"/>
              <a:cs typeface="Times New Roman" panose="02020603050405020304" charset="0"/>
            </a:endParaRPr>
          </a:p>
        </p:txBody>
      </p:sp>
      <p:grpSp>
        <p:nvGrpSpPr>
          <p:cNvPr id="264" name="组合"/>
          <p:cNvGrpSpPr/>
          <p:nvPr/>
        </p:nvGrpSpPr>
        <p:grpSpPr>
          <a:xfrm>
            <a:off x="2413447" y="3653519"/>
            <a:ext cx="1049284" cy="1091545"/>
            <a:chOff x="2413447" y="3653519"/>
            <a:chExt cx="1049284" cy="1091545"/>
          </a:xfrm>
        </p:grpSpPr>
        <p:sp>
          <p:nvSpPr>
            <p:cNvPr id="167" name="曲线"/>
            <p:cNvSpPr/>
            <p:nvPr/>
          </p:nvSpPr>
          <p:spPr>
            <a:xfrm>
              <a:off x="2528520" y="4343176"/>
              <a:ext cx="17759" cy="20142"/>
            </a:xfrm>
            <a:custGeom>
              <a:avLst/>
              <a:gdLst>
                <a:gd name="T1" fmla="*/ 0 w 21600"/>
                <a:gd name="T2" fmla="*/ 0 h 21600"/>
                <a:gd name="T3" fmla="*/ 21600 w 21600"/>
                <a:gd name="T4" fmla="*/ 21600 h 21600"/>
              </a:gdLst>
              <a:ahLst/>
              <a:cxnLst/>
              <a:rect l="T1" t="T2" r="T3" b="T4"/>
              <a:pathLst>
                <a:path w="21600" h="21600">
                  <a:moveTo>
                    <a:pt x="3936" y="308"/>
                  </a:moveTo>
                  <a:cubicBezTo>
                    <a:pt x="3043" y="308"/>
                    <a:pt x="1253" y="1096"/>
                    <a:pt x="1253" y="1885"/>
                  </a:cubicBezTo>
                  <a:cubicBezTo>
                    <a:pt x="359" y="3462"/>
                    <a:pt x="359" y="5040"/>
                    <a:pt x="359" y="8194"/>
                  </a:cubicBezTo>
                  <a:cubicBezTo>
                    <a:pt x="-1428" y="12137"/>
                    <a:pt x="3936" y="16079"/>
                    <a:pt x="5724" y="20811"/>
                  </a:cubicBezTo>
                  <a:cubicBezTo>
                    <a:pt x="5724" y="21600"/>
                    <a:pt x="8408" y="21600"/>
                    <a:pt x="8408" y="21600"/>
                  </a:cubicBezTo>
                  <a:cubicBezTo>
                    <a:pt x="12879" y="18445"/>
                    <a:pt x="17352" y="14502"/>
                    <a:pt x="20929" y="11348"/>
                  </a:cubicBezTo>
                  <a:cubicBezTo>
                    <a:pt x="21822" y="10559"/>
                    <a:pt x="21822" y="8982"/>
                    <a:pt x="20929" y="8194"/>
                  </a:cubicBezTo>
                  <a:cubicBezTo>
                    <a:pt x="17352" y="3462"/>
                    <a:pt x="11986" y="-1267"/>
                    <a:pt x="3936" y="308"/>
                  </a:cubicBezTo>
                  <a:close/>
                </a:path>
              </a:pathLst>
            </a:custGeom>
            <a:solidFill>
              <a:schemeClr val="accent5"/>
            </a:solidFill>
            <a:ln w="9525" cap="flat" cmpd="sng">
              <a:noFill/>
              <a:prstDash val="solid"/>
              <a:miter/>
            </a:ln>
          </p:spPr>
          <p:txBody>
            <a:bodyPr rtlCol="0" anchor="ctr"/>
            <a:lstStyle/>
            <a:p>
              <a:pPr algn="ctr"/>
            </a:p>
          </p:txBody>
        </p:sp>
        <p:sp>
          <p:nvSpPr>
            <p:cNvPr id="168" name="曲线"/>
            <p:cNvSpPr/>
            <p:nvPr/>
          </p:nvSpPr>
          <p:spPr>
            <a:xfrm>
              <a:off x="2506755" y="4352176"/>
              <a:ext cx="13827" cy="20703"/>
            </a:xfrm>
            <a:custGeom>
              <a:avLst/>
              <a:gdLst>
                <a:gd name="T1" fmla="*/ 0 w 21600"/>
                <a:gd name="T2" fmla="*/ 0 h 21600"/>
                <a:gd name="T3" fmla="*/ 21600 w 21600"/>
                <a:gd name="T4" fmla="*/ 21600 h 21600"/>
              </a:gdLst>
              <a:ahLst/>
              <a:cxnLst/>
              <a:rect l="T1" t="T2" r="T3" b="T4"/>
              <a:pathLst>
                <a:path w="21600" h="21600">
                  <a:moveTo>
                    <a:pt x="14933" y="5488"/>
                  </a:moveTo>
                  <a:cubicBezTo>
                    <a:pt x="13783" y="2420"/>
                    <a:pt x="9189" y="-647"/>
                    <a:pt x="3445" y="118"/>
                  </a:cubicBezTo>
                  <a:cubicBezTo>
                    <a:pt x="2297" y="118"/>
                    <a:pt x="0" y="884"/>
                    <a:pt x="0" y="884"/>
                  </a:cubicBezTo>
                  <a:cubicBezTo>
                    <a:pt x="0" y="884"/>
                    <a:pt x="0" y="2420"/>
                    <a:pt x="1146" y="3186"/>
                  </a:cubicBezTo>
                  <a:cubicBezTo>
                    <a:pt x="5742" y="6255"/>
                    <a:pt x="9189" y="9325"/>
                    <a:pt x="8040" y="13927"/>
                  </a:cubicBezTo>
                  <a:cubicBezTo>
                    <a:pt x="8040" y="15462"/>
                    <a:pt x="8040" y="17764"/>
                    <a:pt x="8040" y="20064"/>
                  </a:cubicBezTo>
                  <a:cubicBezTo>
                    <a:pt x="8040" y="20833"/>
                    <a:pt x="10337" y="21600"/>
                    <a:pt x="11486" y="21600"/>
                  </a:cubicBezTo>
                  <a:cubicBezTo>
                    <a:pt x="17229" y="21600"/>
                    <a:pt x="24122" y="16996"/>
                    <a:pt x="20675" y="13927"/>
                  </a:cubicBezTo>
                  <a:cubicBezTo>
                    <a:pt x="17229" y="10858"/>
                    <a:pt x="17229" y="8556"/>
                    <a:pt x="14933" y="5488"/>
                  </a:cubicBezTo>
                  <a:close/>
                </a:path>
              </a:pathLst>
            </a:custGeom>
            <a:solidFill>
              <a:schemeClr val="accent5"/>
            </a:solidFill>
            <a:ln w="9525" cap="flat" cmpd="sng">
              <a:noFill/>
              <a:prstDash val="solid"/>
              <a:miter/>
            </a:ln>
          </p:spPr>
          <p:txBody>
            <a:bodyPr rtlCol="0" anchor="ctr"/>
            <a:lstStyle/>
            <a:p>
              <a:pPr algn="ctr"/>
            </a:p>
          </p:txBody>
        </p:sp>
        <p:sp>
          <p:nvSpPr>
            <p:cNvPr id="169" name="曲线"/>
            <p:cNvSpPr/>
            <p:nvPr/>
          </p:nvSpPr>
          <p:spPr>
            <a:xfrm>
              <a:off x="2558965" y="4385619"/>
              <a:ext cx="8338" cy="13730"/>
            </a:xfrm>
            <a:custGeom>
              <a:avLst/>
              <a:gdLst>
                <a:gd name="T1" fmla="*/ 0 w 21600"/>
                <a:gd name="T2" fmla="*/ 0 h 21600"/>
                <a:gd name="T3" fmla="*/ 21600 w 21600"/>
                <a:gd name="T4" fmla="*/ 21600 h 21600"/>
              </a:gdLst>
              <a:ahLst/>
              <a:cxnLst/>
              <a:rect l="T1" t="T2" r="T3" b="T4"/>
              <a:pathLst>
                <a:path w="21600" h="21600">
                  <a:moveTo>
                    <a:pt x="17145" y="3092"/>
                  </a:moveTo>
                  <a:cubicBezTo>
                    <a:pt x="15240" y="1934"/>
                    <a:pt x="13334" y="-1534"/>
                    <a:pt x="9524" y="777"/>
                  </a:cubicBezTo>
                  <a:cubicBezTo>
                    <a:pt x="5716" y="1934"/>
                    <a:pt x="1904" y="5404"/>
                    <a:pt x="1904" y="5404"/>
                  </a:cubicBezTo>
                  <a:cubicBezTo>
                    <a:pt x="7618" y="11189"/>
                    <a:pt x="0" y="14659"/>
                    <a:pt x="0" y="19288"/>
                  </a:cubicBezTo>
                  <a:cubicBezTo>
                    <a:pt x="0" y="20443"/>
                    <a:pt x="1904" y="20443"/>
                    <a:pt x="1904" y="21600"/>
                  </a:cubicBezTo>
                  <a:cubicBezTo>
                    <a:pt x="3810" y="20443"/>
                    <a:pt x="7618" y="19288"/>
                    <a:pt x="9524" y="18130"/>
                  </a:cubicBezTo>
                  <a:cubicBezTo>
                    <a:pt x="22859" y="13501"/>
                    <a:pt x="24766" y="10032"/>
                    <a:pt x="17145" y="3092"/>
                  </a:cubicBezTo>
                  <a:close/>
                </a:path>
              </a:pathLst>
            </a:custGeom>
            <a:solidFill>
              <a:schemeClr val="accent5"/>
            </a:solidFill>
            <a:ln w="9525" cap="flat" cmpd="sng">
              <a:noFill/>
              <a:prstDash val="solid"/>
              <a:miter/>
            </a:ln>
          </p:spPr>
          <p:txBody>
            <a:bodyPr rtlCol="0" anchor="ctr"/>
            <a:lstStyle/>
            <a:p>
              <a:pPr algn="ctr"/>
            </a:p>
          </p:txBody>
        </p:sp>
        <p:sp>
          <p:nvSpPr>
            <p:cNvPr id="170" name="曲线"/>
            <p:cNvSpPr/>
            <p:nvPr/>
          </p:nvSpPr>
          <p:spPr>
            <a:xfrm>
              <a:off x="2499402" y="4311846"/>
              <a:ext cx="5333" cy="13235"/>
            </a:xfrm>
            <a:custGeom>
              <a:avLst/>
              <a:gdLst>
                <a:gd name="T1" fmla="*/ 0 w 21600"/>
                <a:gd name="T2" fmla="*/ 0 h 21600"/>
                <a:gd name="T3" fmla="*/ 21600 w 21600"/>
                <a:gd name="T4" fmla="*/ 21600 h 21600"/>
              </a:gdLst>
              <a:ahLst/>
              <a:cxnLst/>
              <a:rect l="T1" t="T2" r="T3" b="T4"/>
              <a:pathLst>
                <a:path w="21600" h="21600">
                  <a:moveTo>
                    <a:pt x="8933" y="0"/>
                  </a:moveTo>
                  <a:cubicBezTo>
                    <a:pt x="5955" y="0"/>
                    <a:pt x="2975" y="1198"/>
                    <a:pt x="0" y="2399"/>
                  </a:cubicBezTo>
                  <a:cubicBezTo>
                    <a:pt x="0" y="4799"/>
                    <a:pt x="0" y="7198"/>
                    <a:pt x="0" y="9599"/>
                  </a:cubicBezTo>
                  <a:cubicBezTo>
                    <a:pt x="0" y="9599"/>
                    <a:pt x="0" y="9599"/>
                    <a:pt x="0" y="9599"/>
                  </a:cubicBezTo>
                  <a:cubicBezTo>
                    <a:pt x="0" y="13198"/>
                    <a:pt x="0" y="15599"/>
                    <a:pt x="0" y="19199"/>
                  </a:cubicBezTo>
                  <a:cubicBezTo>
                    <a:pt x="0" y="21600"/>
                    <a:pt x="2975" y="21600"/>
                    <a:pt x="5955" y="21600"/>
                  </a:cubicBezTo>
                  <a:cubicBezTo>
                    <a:pt x="17863" y="19199"/>
                    <a:pt x="23818" y="15599"/>
                    <a:pt x="20843" y="9599"/>
                  </a:cubicBezTo>
                  <a:cubicBezTo>
                    <a:pt x="23818" y="6000"/>
                    <a:pt x="14889" y="1198"/>
                    <a:pt x="8933" y="0"/>
                  </a:cubicBezTo>
                  <a:close/>
                </a:path>
              </a:pathLst>
            </a:custGeom>
            <a:solidFill>
              <a:schemeClr val="accent5"/>
            </a:solidFill>
            <a:ln w="9525" cap="flat" cmpd="sng">
              <a:noFill/>
              <a:prstDash val="solid"/>
              <a:miter/>
            </a:ln>
          </p:spPr>
          <p:txBody>
            <a:bodyPr rtlCol="0" anchor="ctr"/>
            <a:lstStyle/>
            <a:p>
              <a:pPr algn="ctr"/>
            </a:p>
          </p:txBody>
        </p:sp>
        <p:sp>
          <p:nvSpPr>
            <p:cNvPr id="171" name="曲线"/>
            <p:cNvSpPr/>
            <p:nvPr/>
          </p:nvSpPr>
          <p:spPr>
            <a:xfrm>
              <a:off x="2727358" y="4503034"/>
              <a:ext cx="13235" cy="8392"/>
            </a:xfrm>
            <a:custGeom>
              <a:avLst/>
              <a:gdLst>
                <a:gd name="T1" fmla="*/ 0 w 21600"/>
                <a:gd name="T2" fmla="*/ 0 h 21600"/>
                <a:gd name="T3" fmla="*/ 21600 w 21600"/>
                <a:gd name="T4" fmla="*/ 21600 h 21600"/>
              </a:gdLst>
              <a:ahLst/>
              <a:cxnLst/>
              <a:rect l="T1" t="T2" r="T3" b="T4"/>
              <a:pathLst>
                <a:path w="21600" h="21600">
                  <a:moveTo>
                    <a:pt x="21600" y="18924"/>
                  </a:moveTo>
                  <a:cubicBezTo>
                    <a:pt x="21600" y="18924"/>
                    <a:pt x="21600" y="17031"/>
                    <a:pt x="21600" y="17031"/>
                  </a:cubicBezTo>
                  <a:cubicBezTo>
                    <a:pt x="16799" y="5677"/>
                    <a:pt x="8400" y="3784"/>
                    <a:pt x="2399" y="0"/>
                  </a:cubicBezTo>
                  <a:cubicBezTo>
                    <a:pt x="1199" y="3784"/>
                    <a:pt x="0" y="5677"/>
                    <a:pt x="0" y="7569"/>
                  </a:cubicBezTo>
                  <a:cubicBezTo>
                    <a:pt x="0" y="9462"/>
                    <a:pt x="1199" y="13246"/>
                    <a:pt x="1199" y="13246"/>
                  </a:cubicBezTo>
                  <a:cubicBezTo>
                    <a:pt x="3599" y="13246"/>
                    <a:pt x="4799" y="15139"/>
                    <a:pt x="7198" y="15139"/>
                  </a:cubicBezTo>
                  <a:cubicBezTo>
                    <a:pt x="8400" y="17031"/>
                    <a:pt x="9600" y="18924"/>
                    <a:pt x="10800" y="18924"/>
                  </a:cubicBezTo>
                  <a:cubicBezTo>
                    <a:pt x="11999" y="17031"/>
                    <a:pt x="10800" y="17031"/>
                    <a:pt x="10800" y="15139"/>
                  </a:cubicBezTo>
                  <a:cubicBezTo>
                    <a:pt x="13199" y="17031"/>
                    <a:pt x="16799" y="18924"/>
                    <a:pt x="19199" y="20815"/>
                  </a:cubicBezTo>
                  <a:cubicBezTo>
                    <a:pt x="18000" y="22710"/>
                    <a:pt x="20400" y="20815"/>
                    <a:pt x="21600" y="18924"/>
                  </a:cubicBezTo>
                  <a:close/>
                </a:path>
              </a:pathLst>
            </a:custGeom>
            <a:solidFill>
              <a:schemeClr val="accent5"/>
            </a:solidFill>
            <a:ln w="9525" cap="flat" cmpd="sng">
              <a:noFill/>
              <a:prstDash val="solid"/>
              <a:miter/>
            </a:ln>
          </p:spPr>
          <p:txBody>
            <a:bodyPr rtlCol="0" anchor="ctr"/>
            <a:lstStyle/>
            <a:p>
              <a:pPr algn="ctr"/>
            </a:p>
          </p:txBody>
        </p:sp>
        <p:sp>
          <p:nvSpPr>
            <p:cNvPr id="172" name="曲线"/>
            <p:cNvSpPr/>
            <p:nvPr/>
          </p:nvSpPr>
          <p:spPr>
            <a:xfrm>
              <a:off x="2519992" y="4378570"/>
              <a:ext cx="8824" cy="9015"/>
            </a:xfrm>
            <a:custGeom>
              <a:avLst/>
              <a:gdLst>
                <a:gd name="T1" fmla="*/ 0 w 21600"/>
                <a:gd name="T2" fmla="*/ 0 h 21600"/>
                <a:gd name="T3" fmla="*/ 21600 w 21600"/>
                <a:gd name="T4" fmla="*/ 21600 h 21600"/>
              </a:gdLst>
              <a:ahLst/>
              <a:cxnLst/>
              <a:rect l="T1" t="T2" r="T3" b="T4"/>
              <a:pathLst>
                <a:path w="21600" h="21600">
                  <a:moveTo>
                    <a:pt x="9000" y="457"/>
                  </a:moveTo>
                  <a:cubicBezTo>
                    <a:pt x="5401" y="-1303"/>
                    <a:pt x="0" y="2218"/>
                    <a:pt x="0" y="7505"/>
                  </a:cubicBezTo>
                  <a:cubicBezTo>
                    <a:pt x="0" y="16314"/>
                    <a:pt x="1799" y="19837"/>
                    <a:pt x="7200" y="21602"/>
                  </a:cubicBezTo>
                  <a:cubicBezTo>
                    <a:pt x="10798" y="21602"/>
                    <a:pt x="19800" y="16314"/>
                    <a:pt x="21600" y="12791"/>
                  </a:cubicBezTo>
                  <a:cubicBezTo>
                    <a:pt x="21600" y="9266"/>
                    <a:pt x="14400" y="3983"/>
                    <a:pt x="9000" y="457"/>
                  </a:cubicBezTo>
                  <a:close/>
                </a:path>
              </a:pathLst>
            </a:custGeom>
            <a:solidFill>
              <a:schemeClr val="accent5"/>
            </a:solidFill>
            <a:ln w="9525" cap="flat" cmpd="sng">
              <a:noFill/>
              <a:prstDash val="solid"/>
              <a:miter/>
            </a:ln>
          </p:spPr>
          <p:txBody>
            <a:bodyPr rtlCol="0" anchor="ctr"/>
            <a:lstStyle/>
            <a:p>
              <a:pPr algn="ctr"/>
            </a:p>
          </p:txBody>
        </p:sp>
        <p:sp>
          <p:nvSpPr>
            <p:cNvPr id="173" name="曲线"/>
            <p:cNvSpPr/>
            <p:nvPr/>
          </p:nvSpPr>
          <p:spPr>
            <a:xfrm>
              <a:off x="2550141" y="4367731"/>
              <a:ext cx="5181" cy="13235"/>
            </a:xfrm>
            <a:custGeom>
              <a:avLst/>
              <a:gdLst>
                <a:gd name="T1" fmla="*/ 0 w 21600"/>
                <a:gd name="T2" fmla="*/ 0 h 21600"/>
                <a:gd name="T3" fmla="*/ 21600 w 21600"/>
                <a:gd name="T4" fmla="*/ 21600 h 21600"/>
              </a:gdLst>
              <a:ahLst/>
              <a:cxnLst/>
              <a:rect l="T1" t="T2" r="T3" b="T4"/>
              <a:pathLst>
                <a:path w="21600" h="21600">
                  <a:moveTo>
                    <a:pt x="6129" y="1200"/>
                  </a:moveTo>
                  <a:cubicBezTo>
                    <a:pt x="6129" y="1200"/>
                    <a:pt x="3065" y="0"/>
                    <a:pt x="3065" y="0"/>
                  </a:cubicBezTo>
                  <a:cubicBezTo>
                    <a:pt x="3065" y="0"/>
                    <a:pt x="0" y="1200"/>
                    <a:pt x="0" y="1200"/>
                  </a:cubicBezTo>
                  <a:cubicBezTo>
                    <a:pt x="0" y="7199"/>
                    <a:pt x="0" y="13199"/>
                    <a:pt x="0" y="19199"/>
                  </a:cubicBezTo>
                  <a:cubicBezTo>
                    <a:pt x="0" y="20399"/>
                    <a:pt x="3065" y="20399"/>
                    <a:pt x="3065" y="21600"/>
                  </a:cubicBezTo>
                  <a:cubicBezTo>
                    <a:pt x="3065" y="21600"/>
                    <a:pt x="6129" y="20399"/>
                    <a:pt x="9195" y="20399"/>
                  </a:cubicBezTo>
                  <a:cubicBezTo>
                    <a:pt x="24521" y="15599"/>
                    <a:pt x="24521" y="14400"/>
                    <a:pt x="15327" y="7199"/>
                  </a:cubicBezTo>
                  <a:cubicBezTo>
                    <a:pt x="12261" y="6000"/>
                    <a:pt x="9195" y="3600"/>
                    <a:pt x="6129" y="1200"/>
                  </a:cubicBezTo>
                  <a:close/>
                </a:path>
              </a:pathLst>
            </a:custGeom>
            <a:solidFill>
              <a:schemeClr val="accent5"/>
            </a:solidFill>
            <a:ln w="9525" cap="flat" cmpd="sng">
              <a:noFill/>
              <a:prstDash val="solid"/>
              <a:miter/>
            </a:ln>
          </p:spPr>
          <p:txBody>
            <a:bodyPr rtlCol="0" anchor="ctr"/>
            <a:lstStyle/>
            <a:p>
              <a:pPr algn="ctr"/>
            </a:p>
          </p:txBody>
        </p:sp>
        <p:sp>
          <p:nvSpPr>
            <p:cNvPr id="174" name="曲线"/>
            <p:cNvSpPr/>
            <p:nvPr/>
          </p:nvSpPr>
          <p:spPr>
            <a:xfrm>
              <a:off x="2529552" y="4333170"/>
              <a:ext cx="5146" cy="8088"/>
            </a:xfrm>
            <a:custGeom>
              <a:avLst/>
              <a:gdLst>
                <a:gd name="T1" fmla="*/ 0 w 21600"/>
                <a:gd name="T2" fmla="*/ 0 h 21600"/>
                <a:gd name="T3" fmla="*/ 21600 w 21600"/>
                <a:gd name="T4" fmla="*/ 21600 h 21600"/>
              </a:gdLst>
              <a:ahLst/>
              <a:cxnLst/>
              <a:rect l="T1" t="T2" r="T3" b="T4"/>
              <a:pathLst>
                <a:path w="21600" h="21600">
                  <a:moveTo>
                    <a:pt x="21600" y="1963"/>
                  </a:moveTo>
                  <a:cubicBezTo>
                    <a:pt x="21600" y="0"/>
                    <a:pt x="18515" y="0"/>
                    <a:pt x="18515" y="0"/>
                  </a:cubicBezTo>
                  <a:cubicBezTo>
                    <a:pt x="9259" y="0"/>
                    <a:pt x="0" y="9818"/>
                    <a:pt x="0" y="17674"/>
                  </a:cubicBezTo>
                  <a:cubicBezTo>
                    <a:pt x="0" y="19636"/>
                    <a:pt x="3086" y="19636"/>
                    <a:pt x="3086" y="21601"/>
                  </a:cubicBezTo>
                  <a:cubicBezTo>
                    <a:pt x="9259" y="17674"/>
                    <a:pt x="21600" y="7855"/>
                    <a:pt x="21600" y="1963"/>
                  </a:cubicBezTo>
                  <a:close/>
                </a:path>
              </a:pathLst>
            </a:custGeom>
            <a:solidFill>
              <a:schemeClr val="accent5"/>
            </a:solidFill>
            <a:ln w="9525" cap="flat" cmpd="sng">
              <a:noFill/>
              <a:prstDash val="solid"/>
              <a:miter/>
            </a:ln>
          </p:spPr>
          <p:txBody>
            <a:bodyPr rtlCol="0" anchor="ctr"/>
            <a:lstStyle/>
            <a:p>
              <a:pPr algn="ctr"/>
            </a:p>
          </p:txBody>
        </p:sp>
        <p:sp>
          <p:nvSpPr>
            <p:cNvPr id="175" name="曲线"/>
            <p:cNvSpPr/>
            <p:nvPr/>
          </p:nvSpPr>
          <p:spPr>
            <a:xfrm>
              <a:off x="2534951" y="4394939"/>
              <a:ext cx="2689" cy="4411"/>
            </a:xfrm>
            <a:custGeom>
              <a:avLst/>
              <a:gdLst>
                <a:gd name="T1" fmla="*/ 0 w 21600"/>
                <a:gd name="T2" fmla="*/ 0 h 21600"/>
                <a:gd name="T3" fmla="*/ 21600 w 21600"/>
                <a:gd name="T4" fmla="*/ 21600 h 21600"/>
              </a:gdLst>
              <a:ahLst/>
              <a:cxnLst/>
              <a:rect l="T1" t="T2" r="T3" b="T4"/>
              <a:pathLst>
                <a:path w="21600" h="21600">
                  <a:moveTo>
                    <a:pt x="3882" y="3599"/>
                  </a:moveTo>
                  <a:cubicBezTo>
                    <a:pt x="-2029" y="10800"/>
                    <a:pt x="-2029" y="14401"/>
                    <a:pt x="9785" y="21604"/>
                  </a:cubicBezTo>
                  <a:cubicBezTo>
                    <a:pt x="15695" y="21604"/>
                    <a:pt x="21600" y="18003"/>
                    <a:pt x="21600" y="18003"/>
                  </a:cubicBezTo>
                  <a:cubicBezTo>
                    <a:pt x="21600" y="10800"/>
                    <a:pt x="15695" y="7200"/>
                    <a:pt x="9785" y="0"/>
                  </a:cubicBezTo>
                  <a:cubicBezTo>
                    <a:pt x="9785" y="0"/>
                    <a:pt x="3882" y="0"/>
                    <a:pt x="3882" y="3599"/>
                  </a:cubicBezTo>
                  <a:close/>
                </a:path>
              </a:pathLst>
            </a:custGeom>
            <a:solidFill>
              <a:schemeClr val="accent5"/>
            </a:solidFill>
            <a:ln w="9525" cap="flat" cmpd="sng">
              <a:noFill/>
              <a:prstDash val="solid"/>
              <a:miter/>
            </a:ln>
          </p:spPr>
          <p:txBody>
            <a:bodyPr rtlCol="0" anchor="ctr"/>
            <a:lstStyle/>
            <a:p>
              <a:pPr algn="ctr"/>
            </a:p>
          </p:txBody>
        </p:sp>
        <p:sp>
          <p:nvSpPr>
            <p:cNvPr id="176" name="曲线"/>
            <p:cNvSpPr/>
            <p:nvPr/>
          </p:nvSpPr>
          <p:spPr>
            <a:xfrm>
              <a:off x="2766332" y="4576264"/>
              <a:ext cx="6616" cy="3245"/>
            </a:xfrm>
            <a:custGeom>
              <a:avLst/>
              <a:gdLst>
                <a:gd name="T1" fmla="*/ 0 w 21600"/>
                <a:gd name="T2" fmla="*/ 0 h 21600"/>
                <a:gd name="T3" fmla="*/ 21600 w 21600"/>
                <a:gd name="T4" fmla="*/ 21600 h 21600"/>
              </a:gdLst>
              <a:ahLst/>
              <a:cxnLst/>
              <a:rect l="T1" t="T2" r="T3" b="T4"/>
              <a:pathLst>
                <a:path w="21600" h="21600">
                  <a:moveTo>
                    <a:pt x="14400" y="21605"/>
                  </a:moveTo>
                  <a:cubicBezTo>
                    <a:pt x="16798" y="21605"/>
                    <a:pt x="19200" y="16706"/>
                    <a:pt x="21600" y="16706"/>
                  </a:cubicBezTo>
                  <a:cubicBezTo>
                    <a:pt x="19200" y="11817"/>
                    <a:pt x="16798" y="6918"/>
                    <a:pt x="14400" y="6918"/>
                  </a:cubicBezTo>
                  <a:cubicBezTo>
                    <a:pt x="14400" y="6918"/>
                    <a:pt x="12002" y="6918"/>
                    <a:pt x="12002" y="6918"/>
                  </a:cubicBezTo>
                  <a:cubicBezTo>
                    <a:pt x="7199" y="2023"/>
                    <a:pt x="2397" y="-2865"/>
                    <a:pt x="0" y="2023"/>
                  </a:cubicBezTo>
                  <a:cubicBezTo>
                    <a:pt x="2397" y="6918"/>
                    <a:pt x="2397" y="6918"/>
                    <a:pt x="2397" y="11817"/>
                  </a:cubicBezTo>
                  <a:cubicBezTo>
                    <a:pt x="4800" y="16706"/>
                    <a:pt x="9600" y="16706"/>
                    <a:pt x="12002" y="16706"/>
                  </a:cubicBezTo>
                  <a:cubicBezTo>
                    <a:pt x="12002" y="16706"/>
                    <a:pt x="12002" y="21605"/>
                    <a:pt x="14400" y="21605"/>
                  </a:cubicBezTo>
                  <a:close/>
                </a:path>
              </a:pathLst>
            </a:custGeom>
            <a:solidFill>
              <a:schemeClr val="accent5"/>
            </a:solidFill>
            <a:ln w="9525" cap="flat" cmpd="sng">
              <a:noFill/>
              <a:prstDash val="solid"/>
              <a:miter/>
            </a:ln>
          </p:spPr>
          <p:txBody>
            <a:bodyPr rtlCol="0" anchor="ctr"/>
            <a:lstStyle/>
            <a:p>
              <a:pPr algn="ctr"/>
            </a:p>
          </p:txBody>
        </p:sp>
        <p:sp>
          <p:nvSpPr>
            <p:cNvPr id="177" name="曲线"/>
            <p:cNvSpPr/>
            <p:nvPr/>
          </p:nvSpPr>
          <p:spPr>
            <a:xfrm>
              <a:off x="2603086" y="3907854"/>
              <a:ext cx="2205" cy="2493"/>
            </a:xfrm>
            <a:custGeom>
              <a:avLst/>
              <a:gdLst>
                <a:gd name="T1" fmla="*/ 0 w 21600"/>
                <a:gd name="T2" fmla="*/ 0 h 21600"/>
                <a:gd name="T3" fmla="*/ 21600 w 21600"/>
                <a:gd name="T4" fmla="*/ 21600 h 21600"/>
              </a:gdLst>
              <a:ahLst/>
              <a:cxnLst/>
              <a:rect l="T1" t="T2" r="T3" b="T4"/>
              <a:pathLst>
                <a:path w="21600" h="21600">
                  <a:moveTo>
                    <a:pt x="7195" y="2499"/>
                  </a:moveTo>
                  <a:cubicBezTo>
                    <a:pt x="0" y="2499"/>
                    <a:pt x="0" y="15235"/>
                    <a:pt x="0" y="21600"/>
                  </a:cubicBezTo>
                  <a:cubicBezTo>
                    <a:pt x="7195" y="21600"/>
                    <a:pt x="14401" y="21600"/>
                    <a:pt x="21600" y="15235"/>
                  </a:cubicBezTo>
                  <a:cubicBezTo>
                    <a:pt x="21600" y="2499"/>
                    <a:pt x="14401" y="-3871"/>
                    <a:pt x="7195" y="2499"/>
                  </a:cubicBezTo>
                  <a:close/>
                </a:path>
              </a:pathLst>
            </a:custGeom>
            <a:solidFill>
              <a:schemeClr val="accent5"/>
            </a:solidFill>
            <a:ln w="9525" cap="flat" cmpd="sng">
              <a:noFill/>
              <a:prstDash val="solid"/>
              <a:miter/>
            </a:ln>
          </p:spPr>
          <p:txBody>
            <a:bodyPr rtlCol="0" anchor="ctr"/>
            <a:lstStyle/>
            <a:p>
              <a:pPr algn="ctr"/>
            </a:p>
          </p:txBody>
        </p:sp>
        <p:sp>
          <p:nvSpPr>
            <p:cNvPr id="178" name="曲线"/>
            <p:cNvSpPr/>
            <p:nvPr/>
          </p:nvSpPr>
          <p:spPr>
            <a:xfrm>
              <a:off x="2602534" y="3909612"/>
              <a:ext cx="551" cy="551"/>
            </a:xfrm>
            <a:custGeom>
              <a:avLst/>
              <a:gdLst>
                <a:gd name="T1" fmla="*/ 0 w 21600"/>
                <a:gd name="T2" fmla="*/ 0 h 21600"/>
                <a:gd name="T3" fmla="*/ 21600 w 21600"/>
                <a:gd name="T4" fmla="*/ 21600 h 21600"/>
              </a:gdLst>
              <a:ahLst/>
              <a:cxnLst/>
              <a:rect l="T1" t="T2" r="T3" b="T4"/>
              <a:pathLst>
                <a:path w="21600" h="21600">
                  <a:moveTo>
                    <a:pt x="21600" y="0"/>
                  </a:moveTo>
                  <a:cubicBezTo>
                    <a:pt x="-7200" y="0"/>
                    <a:pt x="-7200" y="0"/>
                    <a:pt x="21600" y="0"/>
                  </a:cubicBezTo>
                  <a:cubicBezTo>
                    <a:pt x="-7200" y="28800"/>
                    <a:pt x="-7200" y="28800"/>
                    <a:pt x="21600" y="0"/>
                  </a:cubicBezTo>
                  <a:cubicBezTo>
                    <a:pt x="-7200" y="28800"/>
                    <a:pt x="-7200" y="28800"/>
                    <a:pt x="21600" y="0"/>
                  </a:cubicBezTo>
                  <a:cubicBezTo>
                    <a:pt x="21600" y="28800"/>
                    <a:pt x="21600" y="0"/>
                    <a:pt x="21600" y="0"/>
                  </a:cubicBezTo>
                  <a:close/>
                </a:path>
              </a:pathLst>
            </a:custGeom>
            <a:solidFill>
              <a:schemeClr val="accent5"/>
            </a:solidFill>
            <a:ln w="9525" cap="flat" cmpd="sng">
              <a:noFill/>
              <a:prstDash val="solid"/>
              <a:miter/>
            </a:ln>
          </p:spPr>
          <p:txBody>
            <a:bodyPr rtlCol="0" anchor="ctr"/>
            <a:lstStyle/>
            <a:p>
              <a:pPr algn="ctr"/>
            </a:p>
          </p:txBody>
        </p:sp>
        <p:sp>
          <p:nvSpPr>
            <p:cNvPr id="179" name="曲线"/>
            <p:cNvSpPr/>
            <p:nvPr/>
          </p:nvSpPr>
          <p:spPr>
            <a:xfrm>
              <a:off x="2600679" y="3909612"/>
              <a:ext cx="1671" cy="2939"/>
            </a:xfrm>
            <a:custGeom>
              <a:avLst/>
              <a:gdLst>
                <a:gd name="T1" fmla="*/ 0 w 21600"/>
                <a:gd name="T2" fmla="*/ 0 h 21600"/>
                <a:gd name="T3" fmla="*/ 21600 w 21600"/>
                <a:gd name="T4" fmla="*/ 21600 h 21600"/>
              </a:gdLst>
              <a:ahLst/>
              <a:cxnLst/>
              <a:rect l="T1" t="T2" r="T3" b="T4"/>
              <a:pathLst>
                <a:path w="21600" h="21600">
                  <a:moveTo>
                    <a:pt x="2596" y="16201"/>
                  </a:moveTo>
                  <a:cubicBezTo>
                    <a:pt x="2596" y="21606"/>
                    <a:pt x="12098" y="21606"/>
                    <a:pt x="21611" y="21606"/>
                  </a:cubicBezTo>
                  <a:cubicBezTo>
                    <a:pt x="21611" y="16201"/>
                    <a:pt x="21611" y="10804"/>
                    <a:pt x="21611" y="0"/>
                  </a:cubicBezTo>
                  <a:cubicBezTo>
                    <a:pt x="12098" y="5398"/>
                    <a:pt x="-6916" y="5398"/>
                    <a:pt x="2596" y="16201"/>
                  </a:cubicBezTo>
                  <a:close/>
                </a:path>
              </a:pathLst>
            </a:custGeom>
            <a:solidFill>
              <a:schemeClr val="accent5"/>
            </a:solidFill>
            <a:ln w="9525" cap="flat" cmpd="sng">
              <a:noFill/>
              <a:prstDash val="solid"/>
              <a:miter/>
            </a:ln>
          </p:spPr>
          <p:txBody>
            <a:bodyPr rtlCol="0" anchor="ctr"/>
            <a:lstStyle/>
            <a:p>
              <a:pPr algn="ctr"/>
            </a:p>
          </p:txBody>
        </p:sp>
        <p:sp>
          <p:nvSpPr>
            <p:cNvPr id="180" name="曲线"/>
            <p:cNvSpPr/>
            <p:nvPr/>
          </p:nvSpPr>
          <p:spPr>
            <a:xfrm>
              <a:off x="2602350" y="3912555"/>
              <a:ext cx="7352" cy="551"/>
            </a:xfrm>
            <a:custGeom>
              <a:avLst/>
              <a:gdLst>
                <a:gd name="T1" fmla="*/ 0 w 21600"/>
                <a:gd name="T2" fmla="*/ 0 h 21600"/>
                <a:gd name="T3" fmla="*/ 21600 w 21600"/>
                <a:gd name="T4" fmla="*/ 21600 h 21600"/>
              </a:gdLst>
              <a:ahLst/>
              <a:cxnLst/>
              <a:rect l="T1" t="T2" r="T3" b="T4"/>
              <a:pathLst>
                <a:path w="21600" h="21600">
                  <a:moveTo>
                    <a:pt x="0" y="0"/>
                  </a:moveTo>
                  <a:cubicBezTo>
                    <a:pt x="0" y="28834"/>
                    <a:pt x="0" y="28834"/>
                    <a:pt x="0" y="0"/>
                  </a:cubicBezTo>
                  <a:cubicBezTo>
                    <a:pt x="0" y="28834"/>
                    <a:pt x="0" y="28834"/>
                    <a:pt x="0" y="0"/>
                  </a:cubicBezTo>
                  <a:cubicBezTo>
                    <a:pt x="0" y="28834"/>
                    <a:pt x="0" y="28834"/>
                    <a:pt x="0" y="0"/>
                  </a:cubicBezTo>
                  <a:cubicBezTo>
                    <a:pt x="0" y="0"/>
                    <a:pt x="0" y="0"/>
                    <a:pt x="0" y="0"/>
                  </a:cubicBezTo>
                  <a:close/>
                </a:path>
              </a:pathLst>
            </a:custGeom>
            <a:solidFill>
              <a:schemeClr val="accent5"/>
            </a:solidFill>
            <a:ln w="9525" cap="flat" cmpd="sng">
              <a:noFill/>
              <a:prstDash val="solid"/>
              <a:miter/>
            </a:ln>
          </p:spPr>
          <p:txBody>
            <a:bodyPr rtlCol="0" anchor="ctr"/>
            <a:lstStyle/>
            <a:p>
              <a:pPr algn="ctr"/>
            </a:p>
          </p:txBody>
        </p:sp>
        <p:sp>
          <p:nvSpPr>
            <p:cNvPr id="181" name="曲线"/>
            <p:cNvSpPr/>
            <p:nvPr/>
          </p:nvSpPr>
          <p:spPr>
            <a:xfrm>
              <a:off x="2503078" y="3993443"/>
              <a:ext cx="2205" cy="1469"/>
            </a:xfrm>
            <a:custGeom>
              <a:avLst/>
              <a:gdLst>
                <a:gd name="T1" fmla="*/ 0 w 21600"/>
                <a:gd name="T2" fmla="*/ 0 h 21600"/>
                <a:gd name="T3" fmla="*/ 21600 w 21600"/>
                <a:gd name="T4" fmla="*/ 21600 h 21600"/>
              </a:gdLst>
              <a:ahLst/>
              <a:cxnLst/>
              <a:rect l="T1" t="T2" r="T3" b="T4"/>
              <a:pathLst>
                <a:path w="21600" h="21600">
                  <a:moveTo>
                    <a:pt x="0" y="0"/>
                  </a:moveTo>
                  <a:cubicBezTo>
                    <a:pt x="0" y="0"/>
                    <a:pt x="0" y="10812"/>
                    <a:pt x="0" y="10812"/>
                  </a:cubicBezTo>
                  <a:cubicBezTo>
                    <a:pt x="7195" y="10812"/>
                    <a:pt x="14401" y="21612"/>
                    <a:pt x="21608" y="21612"/>
                  </a:cubicBezTo>
                  <a:cubicBezTo>
                    <a:pt x="21608" y="10812"/>
                    <a:pt x="14401" y="0"/>
                    <a:pt x="0" y="0"/>
                  </a:cubicBezTo>
                  <a:close/>
                </a:path>
              </a:pathLst>
            </a:custGeom>
            <a:solidFill>
              <a:schemeClr val="accent5"/>
            </a:solidFill>
            <a:ln w="9525" cap="flat" cmpd="sng">
              <a:noFill/>
              <a:prstDash val="solid"/>
              <a:miter/>
            </a:ln>
          </p:spPr>
          <p:txBody>
            <a:bodyPr rtlCol="0" anchor="ctr"/>
            <a:lstStyle/>
            <a:p>
              <a:pPr algn="ctr"/>
            </a:p>
          </p:txBody>
        </p:sp>
        <p:sp>
          <p:nvSpPr>
            <p:cNvPr id="182" name="曲线"/>
            <p:cNvSpPr/>
            <p:nvPr/>
          </p:nvSpPr>
          <p:spPr>
            <a:xfrm>
              <a:off x="2505286" y="3995649"/>
              <a:ext cx="7352" cy="7352"/>
            </a:xfrm>
            <a:custGeom>
              <a:avLst/>
              <a:gdLst>
                <a:gd name="T1" fmla="*/ 0 w 21600"/>
                <a:gd name="T2" fmla="*/ 0 h 21600"/>
                <a:gd name="T3" fmla="*/ 21600 w 21600"/>
                <a:gd name="T4" fmla="*/ 21600 h 21600"/>
              </a:gdLst>
              <a:ahLst/>
              <a:cxnLst/>
              <a:rect l="T1" t="T2" r="T3" b="T4"/>
              <a:pathLst>
                <a:path w="21600" h="21600">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chemeClr val="accent5"/>
            </a:solidFill>
            <a:ln w="9525" cap="flat" cmpd="sng">
              <a:noFill/>
              <a:prstDash val="solid"/>
              <a:miter/>
            </a:ln>
          </p:spPr>
          <p:txBody>
            <a:bodyPr rtlCol="0" anchor="ctr"/>
            <a:lstStyle/>
            <a:p>
              <a:pPr algn="ctr"/>
            </a:p>
          </p:txBody>
        </p:sp>
        <p:sp>
          <p:nvSpPr>
            <p:cNvPr id="183" name="曲线"/>
            <p:cNvSpPr/>
            <p:nvPr/>
          </p:nvSpPr>
          <p:spPr>
            <a:xfrm>
              <a:off x="2490579" y="4013665"/>
              <a:ext cx="2205" cy="1837"/>
            </a:xfrm>
            <a:custGeom>
              <a:avLst/>
              <a:gdLst>
                <a:gd name="T1" fmla="*/ 0 w 21600"/>
                <a:gd name="T2" fmla="*/ 0 h 21600"/>
                <a:gd name="T3" fmla="*/ 21600 w 21600"/>
                <a:gd name="T4" fmla="*/ 21600 h 21600"/>
              </a:gdLst>
              <a:ahLst/>
              <a:cxnLst/>
              <a:rect l="T1" t="T2" r="T3" b="T4"/>
              <a:pathLst>
                <a:path w="21600" h="21600">
                  <a:moveTo>
                    <a:pt x="14401" y="21600"/>
                  </a:moveTo>
                  <a:cubicBezTo>
                    <a:pt x="14401" y="21600"/>
                    <a:pt x="21600" y="12963"/>
                    <a:pt x="21600" y="12963"/>
                  </a:cubicBezTo>
                  <a:cubicBezTo>
                    <a:pt x="14401" y="-4316"/>
                    <a:pt x="7198" y="-4316"/>
                    <a:pt x="0" y="12963"/>
                  </a:cubicBezTo>
                  <a:cubicBezTo>
                    <a:pt x="7198" y="12963"/>
                    <a:pt x="7198" y="21600"/>
                    <a:pt x="14401" y="21600"/>
                  </a:cubicBezTo>
                  <a:close/>
                </a:path>
              </a:pathLst>
            </a:custGeom>
            <a:solidFill>
              <a:schemeClr val="accent5"/>
            </a:solidFill>
            <a:ln w="9525" cap="flat" cmpd="sng">
              <a:noFill/>
              <a:prstDash val="solid"/>
              <a:miter/>
            </a:ln>
          </p:spPr>
          <p:txBody>
            <a:bodyPr rtlCol="0" anchor="ctr"/>
            <a:lstStyle/>
            <a:p>
              <a:pPr algn="ctr"/>
            </a:p>
          </p:txBody>
        </p:sp>
        <p:sp>
          <p:nvSpPr>
            <p:cNvPr id="184" name="曲线"/>
            <p:cNvSpPr/>
            <p:nvPr/>
          </p:nvSpPr>
          <p:spPr>
            <a:xfrm>
              <a:off x="2481755" y="4028738"/>
              <a:ext cx="2205" cy="2205"/>
            </a:xfrm>
            <a:custGeom>
              <a:avLst/>
              <a:gdLst>
                <a:gd name="T1" fmla="*/ 0 w 21600"/>
                <a:gd name="T2" fmla="*/ 0 h 21600"/>
                <a:gd name="T3" fmla="*/ 21600 w 21600"/>
                <a:gd name="T4" fmla="*/ 21600 h 21600"/>
              </a:gdLst>
              <a:ahLst/>
              <a:cxnLst/>
              <a:rect l="T1" t="T2" r="T3" b="T4"/>
              <a:pathLst>
                <a:path w="21600" h="21600">
                  <a:moveTo>
                    <a:pt x="7195" y="0"/>
                  </a:moveTo>
                  <a:cubicBezTo>
                    <a:pt x="0" y="0"/>
                    <a:pt x="0" y="7195"/>
                    <a:pt x="0" y="21608"/>
                  </a:cubicBezTo>
                  <a:cubicBezTo>
                    <a:pt x="7195" y="21608"/>
                    <a:pt x="14401" y="21608"/>
                    <a:pt x="21600" y="21608"/>
                  </a:cubicBezTo>
                  <a:cubicBezTo>
                    <a:pt x="21600" y="14401"/>
                    <a:pt x="21600" y="0"/>
                    <a:pt x="7195" y="0"/>
                  </a:cubicBezTo>
                  <a:close/>
                </a:path>
              </a:pathLst>
            </a:custGeom>
            <a:solidFill>
              <a:schemeClr val="accent5"/>
            </a:solidFill>
            <a:ln w="9525" cap="flat" cmpd="sng">
              <a:noFill/>
              <a:prstDash val="solid"/>
              <a:miter/>
            </a:ln>
          </p:spPr>
          <p:txBody>
            <a:bodyPr rtlCol="0" anchor="ctr"/>
            <a:lstStyle/>
            <a:p>
              <a:pPr algn="ctr"/>
            </a:p>
          </p:txBody>
        </p:sp>
        <p:sp>
          <p:nvSpPr>
            <p:cNvPr id="185" name="曲线"/>
            <p:cNvSpPr/>
            <p:nvPr/>
          </p:nvSpPr>
          <p:spPr>
            <a:xfrm>
              <a:off x="2478813" y="4033886"/>
              <a:ext cx="7352" cy="7352"/>
            </a:xfrm>
            <a:custGeom>
              <a:avLst/>
              <a:gdLst>
                <a:gd name="T1" fmla="*/ 0 w 21600"/>
                <a:gd name="T2" fmla="*/ 0 h 21600"/>
                <a:gd name="T3" fmla="*/ 21600 w 21600"/>
                <a:gd name="T4" fmla="*/ 21600 h 21600"/>
              </a:gdLst>
              <a:ahLst/>
              <a:cxnLst/>
              <a:rect l="T1" t="T2" r="T3" b="T4"/>
              <a:pathLst>
                <a:path w="21600" h="21600">
                  <a:moveTo>
                    <a:pt x="0" y="0"/>
                  </a:moveTo>
                  <a:cubicBezTo>
                    <a:pt x="0" y="0"/>
                    <a:pt x="0" y="0"/>
                    <a:pt x="0" y="0"/>
                  </a:cubicBezTo>
                  <a:lnTo>
                    <a:pt x="0" y="0"/>
                  </a:lnTo>
                  <a:cubicBezTo>
                    <a:pt x="0" y="0"/>
                    <a:pt x="0" y="0"/>
                    <a:pt x="0" y="0"/>
                  </a:cubicBezTo>
                  <a:cubicBezTo>
                    <a:pt x="0" y="0"/>
                    <a:pt x="0" y="0"/>
                    <a:pt x="0" y="0"/>
                  </a:cubicBezTo>
                  <a:cubicBezTo>
                    <a:pt x="0" y="0"/>
                    <a:pt x="0" y="0"/>
                    <a:pt x="0" y="0"/>
                  </a:cubicBezTo>
                  <a:close/>
                </a:path>
              </a:pathLst>
            </a:custGeom>
            <a:solidFill>
              <a:schemeClr val="accent5"/>
            </a:solidFill>
            <a:ln w="9525" cap="flat" cmpd="sng">
              <a:noFill/>
              <a:prstDash val="solid"/>
              <a:miter/>
            </a:ln>
          </p:spPr>
          <p:txBody>
            <a:bodyPr rtlCol="0" anchor="ctr"/>
            <a:lstStyle/>
            <a:p>
              <a:pPr algn="ctr"/>
            </a:p>
          </p:txBody>
        </p:sp>
        <p:sp>
          <p:nvSpPr>
            <p:cNvPr id="186" name="曲线"/>
            <p:cNvSpPr/>
            <p:nvPr/>
          </p:nvSpPr>
          <p:spPr>
            <a:xfrm>
              <a:off x="2479549" y="4030944"/>
              <a:ext cx="2205" cy="2939"/>
            </a:xfrm>
            <a:custGeom>
              <a:avLst/>
              <a:gdLst>
                <a:gd name="T1" fmla="*/ 0 w 21600"/>
                <a:gd name="T2" fmla="*/ 0 h 21600"/>
                <a:gd name="T3" fmla="*/ 21600 w 21600"/>
                <a:gd name="T4" fmla="*/ 21600 h 21600"/>
              </a:gdLst>
              <a:ahLst/>
              <a:cxnLst/>
              <a:rect l="T1" t="T2" r="T3" b="T4"/>
              <a:pathLst>
                <a:path w="21600" h="21600">
                  <a:moveTo>
                    <a:pt x="21600" y="0"/>
                  </a:moveTo>
                  <a:cubicBezTo>
                    <a:pt x="7198" y="0"/>
                    <a:pt x="0" y="5398"/>
                    <a:pt x="0" y="21606"/>
                  </a:cubicBezTo>
                  <a:cubicBezTo>
                    <a:pt x="7198" y="21606"/>
                    <a:pt x="14401" y="21606"/>
                    <a:pt x="21600" y="21606"/>
                  </a:cubicBezTo>
                  <a:cubicBezTo>
                    <a:pt x="21600" y="16201"/>
                    <a:pt x="21600" y="10804"/>
                    <a:pt x="21600" y="0"/>
                  </a:cubicBezTo>
                  <a:close/>
                </a:path>
              </a:pathLst>
            </a:custGeom>
            <a:solidFill>
              <a:schemeClr val="accent5"/>
            </a:solidFill>
            <a:ln w="9525" cap="flat" cmpd="sng">
              <a:noFill/>
              <a:prstDash val="solid"/>
              <a:miter/>
            </a:ln>
          </p:spPr>
          <p:txBody>
            <a:bodyPr rtlCol="0" anchor="ctr"/>
            <a:lstStyle/>
            <a:p>
              <a:pPr algn="ctr"/>
            </a:p>
          </p:txBody>
        </p:sp>
        <p:sp>
          <p:nvSpPr>
            <p:cNvPr id="187" name="曲线"/>
            <p:cNvSpPr/>
            <p:nvPr/>
          </p:nvSpPr>
          <p:spPr>
            <a:xfrm>
              <a:off x="2477342" y="4034622"/>
              <a:ext cx="1469" cy="1469"/>
            </a:xfrm>
            <a:custGeom>
              <a:avLst/>
              <a:gdLst>
                <a:gd name="T1" fmla="*/ 0 w 21600"/>
                <a:gd name="T2" fmla="*/ 0 h 21600"/>
                <a:gd name="T3" fmla="*/ 21600 w 21600"/>
                <a:gd name="T4" fmla="*/ 21600 h 21600"/>
              </a:gdLst>
              <a:ahLst/>
              <a:cxnLst/>
              <a:rect l="T1" t="T2" r="T3" b="T4"/>
              <a:pathLst>
                <a:path w="21600" h="21600">
                  <a:moveTo>
                    <a:pt x="21600" y="0"/>
                  </a:moveTo>
                  <a:cubicBezTo>
                    <a:pt x="10806" y="0"/>
                    <a:pt x="0" y="10795"/>
                    <a:pt x="0" y="10795"/>
                  </a:cubicBezTo>
                  <a:cubicBezTo>
                    <a:pt x="0" y="10795"/>
                    <a:pt x="0" y="21612"/>
                    <a:pt x="0" y="21612"/>
                  </a:cubicBezTo>
                  <a:cubicBezTo>
                    <a:pt x="10806" y="21612"/>
                    <a:pt x="10806" y="10795"/>
                    <a:pt x="21600" y="0"/>
                  </a:cubicBezTo>
                  <a:close/>
                </a:path>
              </a:pathLst>
            </a:custGeom>
            <a:solidFill>
              <a:schemeClr val="accent5"/>
            </a:solidFill>
            <a:ln w="9525" cap="flat" cmpd="sng">
              <a:noFill/>
              <a:prstDash val="solid"/>
              <a:miter/>
            </a:ln>
          </p:spPr>
          <p:txBody>
            <a:bodyPr rtlCol="0" anchor="ctr"/>
            <a:lstStyle/>
            <a:p>
              <a:pPr algn="ctr"/>
            </a:p>
          </p:txBody>
        </p:sp>
        <p:sp>
          <p:nvSpPr>
            <p:cNvPr id="188" name="曲线"/>
            <p:cNvSpPr/>
            <p:nvPr/>
          </p:nvSpPr>
          <p:spPr>
            <a:xfrm>
              <a:off x="2650883" y="4489062"/>
              <a:ext cx="1469" cy="1469"/>
            </a:xfrm>
            <a:custGeom>
              <a:avLst/>
              <a:gdLst>
                <a:gd name="T1" fmla="*/ 0 w 21600"/>
                <a:gd name="T2" fmla="*/ 0 h 21600"/>
                <a:gd name="T3" fmla="*/ 21600 w 21600"/>
                <a:gd name="T4" fmla="*/ 21600 h 21600"/>
              </a:gdLst>
              <a:ahLst/>
              <a:cxnLst/>
              <a:rect l="T1" t="T2" r="T3" b="T4"/>
              <a:pathLst>
                <a:path w="21600" h="21600">
                  <a:moveTo>
                    <a:pt x="10800" y="21600"/>
                  </a:moveTo>
                  <a:cubicBezTo>
                    <a:pt x="10800" y="21600"/>
                    <a:pt x="21612" y="10806"/>
                    <a:pt x="21612" y="10806"/>
                  </a:cubicBezTo>
                  <a:cubicBezTo>
                    <a:pt x="21612" y="10806"/>
                    <a:pt x="10800" y="0"/>
                    <a:pt x="10800" y="0"/>
                  </a:cubicBezTo>
                  <a:cubicBezTo>
                    <a:pt x="10800" y="10806"/>
                    <a:pt x="0" y="10806"/>
                    <a:pt x="0" y="21600"/>
                  </a:cubicBezTo>
                  <a:cubicBezTo>
                    <a:pt x="0" y="21600"/>
                    <a:pt x="0" y="21600"/>
                    <a:pt x="10800" y="21600"/>
                  </a:cubicBezTo>
                  <a:close/>
                </a:path>
              </a:pathLst>
            </a:custGeom>
            <a:solidFill>
              <a:schemeClr val="accent5"/>
            </a:solidFill>
            <a:ln w="9525" cap="flat" cmpd="sng">
              <a:noFill/>
              <a:prstDash val="solid"/>
              <a:miter/>
            </a:ln>
          </p:spPr>
          <p:txBody>
            <a:bodyPr rtlCol="0" anchor="ctr"/>
            <a:lstStyle/>
            <a:p>
              <a:pPr algn="ctr"/>
            </a:p>
          </p:txBody>
        </p:sp>
        <p:sp>
          <p:nvSpPr>
            <p:cNvPr id="189" name="曲线"/>
            <p:cNvSpPr/>
            <p:nvPr/>
          </p:nvSpPr>
          <p:spPr>
            <a:xfrm>
              <a:off x="2697210" y="4503769"/>
              <a:ext cx="1469" cy="1953"/>
            </a:xfrm>
            <a:custGeom>
              <a:avLst/>
              <a:gdLst>
                <a:gd name="T1" fmla="*/ 0 w 21600"/>
                <a:gd name="T2" fmla="*/ 0 h 21600"/>
                <a:gd name="T3" fmla="*/ 21600 w 21600"/>
                <a:gd name="T4" fmla="*/ 21600 h 21600"/>
              </a:gdLst>
              <a:ahLst/>
              <a:cxnLst/>
              <a:rect l="T1" t="T2" r="T3" b="T4"/>
              <a:pathLst>
                <a:path w="21600" h="21600">
                  <a:moveTo>
                    <a:pt x="0" y="8139"/>
                  </a:moveTo>
                  <a:cubicBezTo>
                    <a:pt x="10793" y="24396"/>
                    <a:pt x="10793" y="24396"/>
                    <a:pt x="21600" y="16263"/>
                  </a:cubicBezTo>
                  <a:cubicBezTo>
                    <a:pt x="21600" y="16263"/>
                    <a:pt x="21600" y="8139"/>
                    <a:pt x="21600" y="8139"/>
                  </a:cubicBezTo>
                  <a:cubicBezTo>
                    <a:pt x="21600" y="8139"/>
                    <a:pt x="10793" y="0"/>
                    <a:pt x="10793" y="0"/>
                  </a:cubicBezTo>
                  <a:cubicBezTo>
                    <a:pt x="10793" y="0"/>
                    <a:pt x="0" y="0"/>
                    <a:pt x="0" y="8139"/>
                  </a:cubicBezTo>
                  <a:close/>
                </a:path>
              </a:pathLst>
            </a:custGeom>
            <a:solidFill>
              <a:schemeClr val="accent5"/>
            </a:solidFill>
            <a:ln w="9525" cap="flat" cmpd="sng">
              <a:noFill/>
              <a:prstDash val="solid"/>
              <a:miter/>
            </a:ln>
          </p:spPr>
          <p:txBody>
            <a:bodyPr rtlCol="0" anchor="ctr"/>
            <a:lstStyle/>
            <a:p>
              <a:pPr algn="ctr"/>
            </a:p>
          </p:txBody>
        </p:sp>
        <p:sp>
          <p:nvSpPr>
            <p:cNvPr id="190" name="曲线"/>
            <p:cNvSpPr/>
            <p:nvPr/>
          </p:nvSpPr>
          <p:spPr>
            <a:xfrm>
              <a:off x="2750889" y="4571421"/>
              <a:ext cx="1469" cy="1469"/>
            </a:xfrm>
            <a:custGeom>
              <a:avLst/>
              <a:gdLst>
                <a:gd name="T1" fmla="*/ 0 w 21600"/>
                <a:gd name="T2" fmla="*/ 0 h 21600"/>
                <a:gd name="T3" fmla="*/ 21600 w 21600"/>
                <a:gd name="T4" fmla="*/ 21600 h 21600"/>
              </a:gdLst>
              <a:ahLst/>
              <a:cxnLst/>
              <a:rect l="T1" t="T2" r="T3" b="T4"/>
              <a:pathLst>
                <a:path w="21600" h="21600">
                  <a:moveTo>
                    <a:pt x="0" y="10812"/>
                  </a:moveTo>
                  <a:cubicBezTo>
                    <a:pt x="0" y="10812"/>
                    <a:pt x="10806" y="21612"/>
                    <a:pt x="10806" y="21612"/>
                  </a:cubicBezTo>
                  <a:cubicBezTo>
                    <a:pt x="10806" y="21612"/>
                    <a:pt x="21600" y="10812"/>
                    <a:pt x="21600" y="10812"/>
                  </a:cubicBezTo>
                  <a:cubicBezTo>
                    <a:pt x="21600" y="10812"/>
                    <a:pt x="10806" y="0"/>
                    <a:pt x="10806" y="0"/>
                  </a:cubicBezTo>
                  <a:cubicBezTo>
                    <a:pt x="0" y="0"/>
                    <a:pt x="0" y="10812"/>
                    <a:pt x="0" y="10812"/>
                  </a:cubicBezTo>
                  <a:close/>
                </a:path>
              </a:pathLst>
            </a:custGeom>
            <a:solidFill>
              <a:schemeClr val="accent5"/>
            </a:solidFill>
            <a:ln w="9525" cap="flat" cmpd="sng">
              <a:noFill/>
              <a:prstDash val="solid"/>
              <a:miter/>
            </a:ln>
          </p:spPr>
          <p:txBody>
            <a:bodyPr rtlCol="0" anchor="ctr"/>
            <a:lstStyle/>
            <a:p>
              <a:pPr algn="ctr"/>
            </a:p>
          </p:txBody>
        </p:sp>
        <p:sp>
          <p:nvSpPr>
            <p:cNvPr id="191" name="曲线"/>
            <p:cNvSpPr/>
            <p:nvPr/>
          </p:nvSpPr>
          <p:spPr>
            <a:xfrm>
              <a:off x="2803465" y="4577303"/>
              <a:ext cx="1837" cy="1469"/>
            </a:xfrm>
            <a:custGeom>
              <a:avLst/>
              <a:gdLst>
                <a:gd name="T1" fmla="*/ 0 w 21600"/>
                <a:gd name="T2" fmla="*/ 0 h 21600"/>
                <a:gd name="T3" fmla="*/ 21600 w 21600"/>
                <a:gd name="T4" fmla="*/ 21600 h 21600"/>
              </a:gdLst>
              <a:ahLst/>
              <a:cxnLst/>
              <a:rect l="T1" t="T2" r="T3" b="T4"/>
              <a:pathLst>
                <a:path w="21600" h="21600">
                  <a:moveTo>
                    <a:pt x="21600" y="10806"/>
                  </a:moveTo>
                  <a:cubicBezTo>
                    <a:pt x="21600" y="10806"/>
                    <a:pt x="12964" y="0"/>
                    <a:pt x="12964" y="0"/>
                  </a:cubicBezTo>
                  <a:cubicBezTo>
                    <a:pt x="-4314" y="10806"/>
                    <a:pt x="-4314" y="21600"/>
                    <a:pt x="12964" y="21600"/>
                  </a:cubicBezTo>
                  <a:cubicBezTo>
                    <a:pt x="12964" y="21600"/>
                    <a:pt x="21600" y="21600"/>
                    <a:pt x="21600" y="10806"/>
                  </a:cubicBezTo>
                  <a:close/>
                </a:path>
              </a:pathLst>
            </a:custGeom>
            <a:solidFill>
              <a:schemeClr val="accent5"/>
            </a:solidFill>
            <a:ln w="9525" cap="flat" cmpd="sng">
              <a:noFill/>
              <a:prstDash val="solid"/>
              <a:miter/>
            </a:ln>
          </p:spPr>
          <p:txBody>
            <a:bodyPr rtlCol="0" anchor="ctr"/>
            <a:lstStyle/>
            <a:p>
              <a:pPr algn="ctr"/>
            </a:p>
          </p:txBody>
        </p:sp>
        <p:sp>
          <p:nvSpPr>
            <p:cNvPr id="192" name="曲线"/>
            <p:cNvSpPr/>
            <p:nvPr/>
          </p:nvSpPr>
          <p:spPr>
            <a:xfrm>
              <a:off x="3277579" y="3818431"/>
              <a:ext cx="4199" cy="9557"/>
            </a:xfrm>
            <a:custGeom>
              <a:avLst/>
              <a:gdLst>
                <a:gd name="T1" fmla="*/ 0 w 21600"/>
                <a:gd name="T2" fmla="*/ 0 h 21600"/>
                <a:gd name="T3" fmla="*/ 21600 w 21600"/>
                <a:gd name="T4" fmla="*/ 21600 h 21600"/>
              </a:gdLst>
              <a:ahLst/>
              <a:cxnLst/>
              <a:rect l="T1" t="T2" r="T3" b="T4"/>
              <a:pathLst>
                <a:path w="21600" h="21600">
                  <a:moveTo>
                    <a:pt x="17950" y="21601"/>
                  </a:moveTo>
                  <a:cubicBezTo>
                    <a:pt x="25513" y="16616"/>
                    <a:pt x="21731" y="8307"/>
                    <a:pt x="2826" y="0"/>
                  </a:cubicBezTo>
                  <a:cubicBezTo>
                    <a:pt x="-8519" y="3323"/>
                    <a:pt x="17950" y="13292"/>
                    <a:pt x="17950" y="21601"/>
                  </a:cubicBezTo>
                  <a:close/>
                </a:path>
              </a:pathLst>
            </a:custGeom>
            <a:solidFill>
              <a:schemeClr val="accent5"/>
            </a:solidFill>
            <a:ln w="9525" cap="flat" cmpd="sng">
              <a:noFill/>
              <a:prstDash val="solid"/>
              <a:miter/>
            </a:ln>
          </p:spPr>
          <p:txBody>
            <a:bodyPr rtlCol="0" anchor="ctr"/>
            <a:lstStyle/>
            <a:p>
              <a:pPr algn="ctr"/>
            </a:p>
          </p:txBody>
        </p:sp>
        <p:sp>
          <p:nvSpPr>
            <p:cNvPr id="193" name="曲线"/>
            <p:cNvSpPr/>
            <p:nvPr/>
          </p:nvSpPr>
          <p:spPr>
            <a:xfrm>
              <a:off x="2938224" y="3702983"/>
              <a:ext cx="10555" cy="3854"/>
            </a:xfrm>
            <a:custGeom>
              <a:avLst/>
              <a:gdLst>
                <a:gd name="T1" fmla="*/ 0 w 21600"/>
                <a:gd name="T2" fmla="*/ 0 h 21600"/>
                <a:gd name="T3" fmla="*/ 21600 w 21600"/>
                <a:gd name="T4" fmla="*/ 21600 h 21600"/>
              </a:gdLst>
              <a:ahLst/>
              <a:cxnLst/>
              <a:rect l="T1" t="T2" r="T3" b="T4"/>
              <a:pathLst>
                <a:path w="21600" h="21600">
                  <a:moveTo>
                    <a:pt x="16915" y="16481"/>
                  </a:moveTo>
                  <a:cubicBezTo>
                    <a:pt x="4877" y="12361"/>
                    <a:pt x="31961" y="8241"/>
                    <a:pt x="16915" y="0"/>
                  </a:cubicBezTo>
                  <a:cubicBezTo>
                    <a:pt x="16915" y="12361"/>
                    <a:pt x="4877" y="0"/>
                    <a:pt x="363" y="4121"/>
                  </a:cubicBezTo>
                  <a:cubicBezTo>
                    <a:pt x="-2645" y="16481"/>
                    <a:pt x="13906" y="28841"/>
                    <a:pt x="16915" y="16481"/>
                  </a:cubicBezTo>
                  <a:close/>
                </a:path>
              </a:pathLst>
            </a:custGeom>
            <a:solidFill>
              <a:schemeClr val="accent5"/>
            </a:solidFill>
            <a:ln w="9525" cap="flat" cmpd="sng">
              <a:noFill/>
              <a:prstDash val="solid"/>
              <a:miter/>
            </a:ln>
          </p:spPr>
          <p:txBody>
            <a:bodyPr rtlCol="0" anchor="ctr"/>
            <a:lstStyle/>
            <a:p>
              <a:pPr algn="ctr"/>
            </a:p>
          </p:txBody>
        </p:sp>
        <p:sp>
          <p:nvSpPr>
            <p:cNvPr id="194" name="曲线"/>
            <p:cNvSpPr/>
            <p:nvPr/>
          </p:nvSpPr>
          <p:spPr>
            <a:xfrm>
              <a:off x="2748318" y="3722837"/>
              <a:ext cx="4729" cy="5146"/>
            </a:xfrm>
            <a:custGeom>
              <a:avLst/>
              <a:gdLst>
                <a:gd name="T1" fmla="*/ 0 w 21600"/>
                <a:gd name="T2" fmla="*/ 0 h 21600"/>
                <a:gd name="T3" fmla="*/ 21600 w 21600"/>
                <a:gd name="T4" fmla="*/ 21600 h 21600"/>
              </a:gdLst>
              <a:ahLst/>
              <a:cxnLst/>
              <a:rect l="T1" t="T2" r="T3" b="T4"/>
              <a:pathLst>
                <a:path w="21600" h="21600">
                  <a:moveTo>
                    <a:pt x="18457" y="0"/>
                  </a:moveTo>
                  <a:cubicBezTo>
                    <a:pt x="-1692" y="6172"/>
                    <a:pt x="-1692" y="12342"/>
                    <a:pt x="1662" y="21600"/>
                  </a:cubicBezTo>
                  <a:cubicBezTo>
                    <a:pt x="21815" y="15431"/>
                    <a:pt x="25175" y="9259"/>
                    <a:pt x="18457" y="0"/>
                  </a:cubicBezTo>
                  <a:close/>
                </a:path>
              </a:pathLst>
            </a:custGeom>
            <a:solidFill>
              <a:schemeClr val="accent5"/>
            </a:solidFill>
            <a:ln w="9525" cap="flat" cmpd="sng">
              <a:noFill/>
              <a:prstDash val="solid"/>
              <a:miter/>
            </a:ln>
          </p:spPr>
          <p:txBody>
            <a:bodyPr rtlCol="0" anchor="ctr"/>
            <a:lstStyle/>
            <a:p>
              <a:pPr algn="ctr"/>
            </a:p>
          </p:txBody>
        </p:sp>
        <p:sp>
          <p:nvSpPr>
            <p:cNvPr id="195" name="曲线"/>
            <p:cNvSpPr/>
            <p:nvPr/>
          </p:nvSpPr>
          <p:spPr>
            <a:xfrm>
              <a:off x="2972227" y="3707151"/>
              <a:ext cx="62503" cy="11272"/>
            </a:xfrm>
            <a:custGeom>
              <a:avLst/>
              <a:gdLst>
                <a:gd name="T1" fmla="*/ 0 w 21600"/>
                <a:gd name="T2" fmla="*/ 0 h 21600"/>
                <a:gd name="T3" fmla="*/ 21600 w 21600"/>
                <a:gd name="T4" fmla="*/ 21600 h 21600"/>
              </a:gdLst>
              <a:ahLst/>
              <a:cxnLst/>
              <a:rect l="T1" t="T2" r="T3" b="T4"/>
              <a:pathLst>
                <a:path w="21600" h="21600">
                  <a:moveTo>
                    <a:pt x="11689" y="6101"/>
                  </a:moveTo>
                  <a:cubicBezTo>
                    <a:pt x="10671" y="6101"/>
                    <a:pt x="9910" y="8919"/>
                    <a:pt x="8640" y="8919"/>
                  </a:cubicBezTo>
                  <a:cubicBezTo>
                    <a:pt x="8640" y="4694"/>
                    <a:pt x="1524" y="-3757"/>
                    <a:pt x="0" y="1876"/>
                  </a:cubicBezTo>
                  <a:cubicBezTo>
                    <a:pt x="3810" y="4694"/>
                    <a:pt x="7114" y="7512"/>
                    <a:pt x="10671" y="10329"/>
                  </a:cubicBezTo>
                  <a:cubicBezTo>
                    <a:pt x="12450" y="11737"/>
                    <a:pt x="14230" y="13147"/>
                    <a:pt x="16009" y="15964"/>
                  </a:cubicBezTo>
                  <a:cubicBezTo>
                    <a:pt x="17788" y="17374"/>
                    <a:pt x="19567" y="20191"/>
                    <a:pt x="21600" y="21601"/>
                  </a:cubicBezTo>
                  <a:cubicBezTo>
                    <a:pt x="20837" y="14556"/>
                    <a:pt x="18804" y="13147"/>
                    <a:pt x="17024" y="11737"/>
                  </a:cubicBezTo>
                  <a:cubicBezTo>
                    <a:pt x="14992" y="10329"/>
                    <a:pt x="12959" y="10329"/>
                    <a:pt x="11689" y="6101"/>
                  </a:cubicBezTo>
                  <a:close/>
                </a:path>
              </a:pathLst>
            </a:custGeom>
            <a:solidFill>
              <a:schemeClr val="accent5"/>
            </a:solidFill>
            <a:ln w="9525" cap="flat" cmpd="sng">
              <a:noFill/>
              <a:prstDash val="solid"/>
              <a:miter/>
            </a:ln>
          </p:spPr>
          <p:txBody>
            <a:bodyPr rtlCol="0" anchor="ctr"/>
            <a:lstStyle/>
            <a:p>
              <a:pPr algn="ctr"/>
            </a:p>
          </p:txBody>
        </p:sp>
        <p:sp>
          <p:nvSpPr>
            <p:cNvPr id="196" name="曲线"/>
            <p:cNvSpPr/>
            <p:nvPr/>
          </p:nvSpPr>
          <p:spPr>
            <a:xfrm>
              <a:off x="2955231" y="3702128"/>
              <a:ext cx="13319" cy="5265"/>
            </a:xfrm>
            <a:custGeom>
              <a:avLst/>
              <a:gdLst>
                <a:gd name="T1" fmla="*/ 0 w 21600"/>
                <a:gd name="T2" fmla="*/ 0 h 21600"/>
                <a:gd name="T3" fmla="*/ 21600 w 21600"/>
                <a:gd name="T4" fmla="*/ 21600 h 21600"/>
              </a:gdLst>
              <a:ahLst/>
              <a:cxnLst/>
              <a:rect l="T1" t="T2" r="T3" b="T4"/>
              <a:pathLst>
                <a:path w="21600" h="21600">
                  <a:moveTo>
                    <a:pt x="21600" y="487"/>
                  </a:moveTo>
                  <a:cubicBezTo>
                    <a:pt x="12058" y="-2525"/>
                    <a:pt x="12058" y="9538"/>
                    <a:pt x="2519" y="6519"/>
                  </a:cubicBezTo>
                  <a:cubicBezTo>
                    <a:pt x="6097" y="15569"/>
                    <a:pt x="-4636" y="18584"/>
                    <a:pt x="2519" y="21603"/>
                  </a:cubicBezTo>
                  <a:cubicBezTo>
                    <a:pt x="4903" y="9538"/>
                    <a:pt x="16828" y="12551"/>
                    <a:pt x="21600" y="487"/>
                  </a:cubicBezTo>
                  <a:close/>
                </a:path>
              </a:pathLst>
            </a:custGeom>
            <a:solidFill>
              <a:schemeClr val="accent5"/>
            </a:solidFill>
            <a:ln w="9525" cap="flat" cmpd="sng">
              <a:noFill/>
              <a:prstDash val="solid"/>
              <a:miter/>
            </a:ln>
          </p:spPr>
          <p:txBody>
            <a:bodyPr rtlCol="0" anchor="ctr"/>
            <a:lstStyle/>
            <a:p>
              <a:pPr algn="ctr"/>
            </a:p>
          </p:txBody>
        </p:sp>
        <p:sp>
          <p:nvSpPr>
            <p:cNvPr id="197" name="曲线"/>
            <p:cNvSpPr/>
            <p:nvPr/>
          </p:nvSpPr>
          <p:spPr>
            <a:xfrm>
              <a:off x="2482185" y="4011827"/>
              <a:ext cx="5451" cy="14800"/>
            </a:xfrm>
            <a:custGeom>
              <a:avLst/>
              <a:gdLst>
                <a:gd name="T1" fmla="*/ 0 w 21600"/>
                <a:gd name="T2" fmla="*/ 0 h 21600"/>
                <a:gd name="T3" fmla="*/ 21600 w 21600"/>
                <a:gd name="T4" fmla="*/ 21600 h 21600"/>
              </a:gdLst>
              <a:ahLst/>
              <a:cxnLst/>
              <a:rect l="T1" t="T2" r="T3" b="T4"/>
              <a:pathLst>
                <a:path w="21600" h="21600">
                  <a:moveTo>
                    <a:pt x="1206" y="21462"/>
                  </a:moveTo>
                  <a:cubicBezTo>
                    <a:pt x="7034" y="11804"/>
                    <a:pt x="15772" y="5366"/>
                    <a:pt x="21600" y="0"/>
                  </a:cubicBezTo>
                  <a:cubicBezTo>
                    <a:pt x="15772" y="0"/>
                    <a:pt x="9946" y="5366"/>
                    <a:pt x="4120" y="10730"/>
                  </a:cubicBezTo>
                  <a:cubicBezTo>
                    <a:pt x="1206" y="17170"/>
                    <a:pt x="-1705" y="22537"/>
                    <a:pt x="1206" y="21462"/>
                  </a:cubicBezTo>
                  <a:close/>
                </a:path>
              </a:pathLst>
            </a:custGeom>
            <a:solidFill>
              <a:schemeClr val="accent5"/>
            </a:solidFill>
            <a:ln w="9525" cap="flat" cmpd="sng">
              <a:noFill/>
              <a:prstDash val="solid"/>
              <a:miter/>
            </a:ln>
          </p:spPr>
          <p:txBody>
            <a:bodyPr rtlCol="0" anchor="ctr"/>
            <a:lstStyle/>
            <a:p>
              <a:pPr algn="ctr"/>
            </a:p>
          </p:txBody>
        </p:sp>
        <p:sp>
          <p:nvSpPr>
            <p:cNvPr id="198" name="曲线"/>
            <p:cNvSpPr/>
            <p:nvPr/>
          </p:nvSpPr>
          <p:spPr>
            <a:xfrm>
              <a:off x="2705119" y="3818766"/>
              <a:ext cx="6795" cy="3341"/>
            </a:xfrm>
            <a:custGeom>
              <a:avLst/>
              <a:gdLst>
                <a:gd name="T1" fmla="*/ 0 w 21600"/>
                <a:gd name="T2" fmla="*/ 0 h 21600"/>
                <a:gd name="T3" fmla="*/ 21600 w 21600"/>
                <a:gd name="T4" fmla="*/ 21600 h 21600"/>
              </a:gdLst>
              <a:ahLst/>
              <a:cxnLst/>
              <a:rect l="T1" t="T2" r="T3" b="T4"/>
              <a:pathLst>
                <a:path w="21600" h="21600">
                  <a:moveTo>
                    <a:pt x="569" y="21600"/>
                  </a:moveTo>
                  <a:cubicBezTo>
                    <a:pt x="9915" y="12093"/>
                    <a:pt x="12251" y="21600"/>
                    <a:pt x="21600" y="2588"/>
                  </a:cubicBezTo>
                  <a:cubicBezTo>
                    <a:pt x="21600" y="-6915"/>
                    <a:pt x="-4103" y="12093"/>
                    <a:pt x="569" y="21600"/>
                  </a:cubicBezTo>
                  <a:close/>
                </a:path>
              </a:pathLst>
            </a:custGeom>
            <a:solidFill>
              <a:schemeClr val="accent5"/>
            </a:solidFill>
            <a:ln w="9525" cap="flat" cmpd="sng">
              <a:noFill/>
              <a:prstDash val="solid"/>
              <a:miter/>
            </a:ln>
          </p:spPr>
          <p:txBody>
            <a:bodyPr rtlCol="0" anchor="ctr"/>
            <a:lstStyle/>
            <a:p>
              <a:pPr algn="ctr"/>
            </a:p>
          </p:txBody>
        </p:sp>
        <p:sp>
          <p:nvSpPr>
            <p:cNvPr id="199" name="曲线"/>
            <p:cNvSpPr/>
            <p:nvPr/>
          </p:nvSpPr>
          <p:spPr>
            <a:xfrm>
              <a:off x="3026642" y="3664193"/>
              <a:ext cx="6087" cy="3491"/>
            </a:xfrm>
            <a:custGeom>
              <a:avLst/>
              <a:gdLst>
                <a:gd name="T1" fmla="*/ 0 w 21600"/>
                <a:gd name="T2" fmla="*/ 0 h 21600"/>
                <a:gd name="T3" fmla="*/ 21600 w 21600"/>
                <a:gd name="T4" fmla="*/ 21600 h 21600"/>
              </a:gdLst>
              <a:ahLst/>
              <a:cxnLst/>
              <a:rect l="T1" t="T2" r="T3" b="T4"/>
              <a:pathLst>
                <a:path w="21600" h="21600">
                  <a:moveTo>
                    <a:pt x="7824" y="17054"/>
                  </a:moveTo>
                  <a:lnTo>
                    <a:pt x="20869" y="21600"/>
                  </a:lnTo>
                  <a:cubicBezTo>
                    <a:pt x="23478" y="17054"/>
                    <a:pt x="18261" y="12501"/>
                    <a:pt x="18261" y="3409"/>
                  </a:cubicBezTo>
                  <a:cubicBezTo>
                    <a:pt x="10434" y="-1136"/>
                    <a:pt x="2607" y="-1136"/>
                    <a:pt x="0" y="3409"/>
                  </a:cubicBezTo>
                  <a:cubicBezTo>
                    <a:pt x="13044" y="7959"/>
                    <a:pt x="15652" y="12501"/>
                    <a:pt x="7824" y="17054"/>
                  </a:cubicBezTo>
                  <a:close/>
                </a:path>
              </a:pathLst>
            </a:custGeom>
            <a:solidFill>
              <a:schemeClr val="accent5"/>
            </a:solidFill>
            <a:ln w="9525" cap="flat" cmpd="sng">
              <a:noFill/>
              <a:prstDash val="solid"/>
              <a:miter/>
            </a:ln>
          </p:spPr>
          <p:txBody>
            <a:bodyPr rtlCol="0" anchor="ctr"/>
            <a:lstStyle/>
            <a:p>
              <a:pPr algn="ctr"/>
            </a:p>
          </p:txBody>
        </p:sp>
        <p:sp>
          <p:nvSpPr>
            <p:cNvPr id="200" name="曲线"/>
            <p:cNvSpPr/>
            <p:nvPr/>
          </p:nvSpPr>
          <p:spPr>
            <a:xfrm>
              <a:off x="3059733" y="3737187"/>
              <a:ext cx="5360" cy="2561"/>
            </a:xfrm>
            <a:custGeom>
              <a:avLst/>
              <a:gdLst>
                <a:gd name="T1" fmla="*/ 0 w 21600"/>
                <a:gd name="T2" fmla="*/ 0 h 21600"/>
                <a:gd name="T3" fmla="*/ 21600 w 21600"/>
                <a:gd name="T4" fmla="*/ 21600 h 21600"/>
              </a:gdLst>
              <a:ahLst/>
              <a:cxnLst/>
              <a:rect l="T1" t="T2" r="T3" b="T4"/>
              <a:pathLst>
                <a:path w="21600" h="21600">
                  <a:moveTo>
                    <a:pt x="0" y="9205"/>
                  </a:moveTo>
                  <a:lnTo>
                    <a:pt x="20740" y="21607"/>
                  </a:lnTo>
                  <a:cubicBezTo>
                    <a:pt x="26667" y="3000"/>
                    <a:pt x="0" y="-9398"/>
                    <a:pt x="0" y="9205"/>
                  </a:cubicBezTo>
                  <a:close/>
                </a:path>
              </a:pathLst>
            </a:custGeom>
            <a:solidFill>
              <a:schemeClr val="accent5"/>
            </a:solidFill>
            <a:ln w="9525" cap="flat" cmpd="sng">
              <a:noFill/>
              <a:prstDash val="solid"/>
              <a:miter/>
            </a:ln>
          </p:spPr>
          <p:txBody>
            <a:bodyPr rtlCol="0" anchor="ctr"/>
            <a:lstStyle/>
            <a:p>
              <a:pPr algn="ctr"/>
            </a:p>
          </p:txBody>
        </p:sp>
        <p:sp>
          <p:nvSpPr>
            <p:cNvPr id="201" name="曲线"/>
            <p:cNvSpPr/>
            <p:nvPr/>
          </p:nvSpPr>
          <p:spPr>
            <a:xfrm>
              <a:off x="3075174" y="3714631"/>
              <a:ext cx="7352" cy="3402"/>
            </a:xfrm>
            <a:custGeom>
              <a:avLst/>
              <a:gdLst>
                <a:gd name="T1" fmla="*/ 0 w 21600"/>
                <a:gd name="T2" fmla="*/ 0 h 21600"/>
                <a:gd name="T3" fmla="*/ 21600 w 21600"/>
                <a:gd name="T4" fmla="*/ 21600 h 21600"/>
              </a:gdLst>
              <a:ahLst/>
              <a:cxnLst/>
              <a:rect l="T1" t="T2" r="T3" b="T4"/>
              <a:pathLst>
                <a:path w="21600" h="21600">
                  <a:moveTo>
                    <a:pt x="21600" y="19416"/>
                  </a:moveTo>
                  <a:cubicBezTo>
                    <a:pt x="19440" y="14747"/>
                    <a:pt x="2159" y="-3925"/>
                    <a:pt x="0" y="743"/>
                  </a:cubicBezTo>
                  <a:cubicBezTo>
                    <a:pt x="8640" y="5412"/>
                    <a:pt x="15118" y="28755"/>
                    <a:pt x="21600" y="19416"/>
                  </a:cubicBezTo>
                  <a:close/>
                </a:path>
              </a:pathLst>
            </a:custGeom>
            <a:solidFill>
              <a:schemeClr val="accent5"/>
            </a:solidFill>
            <a:ln w="9525" cap="flat" cmpd="sng">
              <a:noFill/>
              <a:prstDash val="solid"/>
              <a:miter/>
            </a:ln>
          </p:spPr>
          <p:txBody>
            <a:bodyPr rtlCol="0" anchor="ctr"/>
            <a:lstStyle/>
            <a:p>
              <a:pPr algn="ctr"/>
            </a:p>
          </p:txBody>
        </p:sp>
        <p:sp>
          <p:nvSpPr>
            <p:cNvPr id="202" name="曲线"/>
            <p:cNvSpPr/>
            <p:nvPr/>
          </p:nvSpPr>
          <p:spPr>
            <a:xfrm>
              <a:off x="3079587" y="3744162"/>
              <a:ext cx="7352" cy="2593"/>
            </a:xfrm>
            <a:custGeom>
              <a:avLst/>
              <a:gdLst>
                <a:gd name="T1" fmla="*/ 0 w 21600"/>
                <a:gd name="T2" fmla="*/ 0 h 21600"/>
                <a:gd name="T3" fmla="*/ 21600 w 21600"/>
                <a:gd name="T4" fmla="*/ 21600 h 21600"/>
              </a:gdLst>
              <a:ahLst/>
              <a:cxnLst/>
              <a:rect l="T1" t="T2" r="T3" b="T4"/>
              <a:pathLst>
                <a:path w="21600" h="21600">
                  <a:moveTo>
                    <a:pt x="21600" y="12246"/>
                  </a:moveTo>
                  <a:cubicBezTo>
                    <a:pt x="12959" y="0"/>
                    <a:pt x="4319" y="0"/>
                    <a:pt x="0" y="0"/>
                  </a:cubicBezTo>
                  <a:cubicBezTo>
                    <a:pt x="6480" y="6118"/>
                    <a:pt x="21600" y="36742"/>
                    <a:pt x="21600" y="12246"/>
                  </a:cubicBezTo>
                  <a:close/>
                </a:path>
              </a:pathLst>
            </a:custGeom>
            <a:solidFill>
              <a:schemeClr val="accent5"/>
            </a:solidFill>
            <a:ln w="9525" cap="flat" cmpd="sng">
              <a:noFill/>
              <a:prstDash val="solid"/>
              <a:miter/>
            </a:ln>
          </p:spPr>
          <p:txBody>
            <a:bodyPr rtlCol="0" anchor="ctr"/>
            <a:lstStyle/>
            <a:p>
              <a:pPr algn="ctr"/>
            </a:p>
          </p:txBody>
        </p:sp>
        <p:sp>
          <p:nvSpPr>
            <p:cNvPr id="203" name="曲线"/>
            <p:cNvSpPr/>
            <p:nvPr/>
          </p:nvSpPr>
          <p:spPr>
            <a:xfrm>
              <a:off x="3094114" y="3740738"/>
              <a:ext cx="6536" cy="3423"/>
            </a:xfrm>
            <a:custGeom>
              <a:avLst/>
              <a:gdLst>
                <a:gd name="T1" fmla="*/ 0 w 21600"/>
                <a:gd name="T2" fmla="*/ 0 h 21600"/>
                <a:gd name="T3" fmla="*/ 21600 w 21600"/>
                <a:gd name="T4" fmla="*/ 21600 h 21600"/>
              </a:gdLst>
              <a:ahLst/>
              <a:cxnLst/>
              <a:rect l="T1" t="T2" r="T3" b="T4"/>
              <a:pathLst>
                <a:path w="21600" h="21600">
                  <a:moveTo>
                    <a:pt x="20027" y="21605"/>
                  </a:moveTo>
                  <a:cubicBezTo>
                    <a:pt x="24888" y="16962"/>
                    <a:pt x="17599" y="7685"/>
                    <a:pt x="10309" y="3047"/>
                  </a:cubicBezTo>
                  <a:cubicBezTo>
                    <a:pt x="3019" y="-1591"/>
                    <a:pt x="-4270" y="-1591"/>
                    <a:pt x="3019" y="7685"/>
                  </a:cubicBezTo>
                  <a:cubicBezTo>
                    <a:pt x="7879" y="3047"/>
                    <a:pt x="10309" y="21605"/>
                    <a:pt x="20027" y="21605"/>
                  </a:cubicBezTo>
                  <a:close/>
                </a:path>
              </a:pathLst>
            </a:custGeom>
            <a:solidFill>
              <a:schemeClr val="accent5"/>
            </a:solidFill>
            <a:ln w="9525" cap="flat" cmpd="sng">
              <a:noFill/>
              <a:prstDash val="solid"/>
              <a:miter/>
            </a:ln>
          </p:spPr>
          <p:txBody>
            <a:bodyPr rtlCol="0" anchor="ctr"/>
            <a:lstStyle/>
            <a:p>
              <a:pPr algn="ctr"/>
            </a:p>
          </p:txBody>
        </p:sp>
        <p:sp>
          <p:nvSpPr>
            <p:cNvPr id="204" name="曲线"/>
            <p:cNvSpPr/>
            <p:nvPr/>
          </p:nvSpPr>
          <p:spPr>
            <a:xfrm>
              <a:off x="3102382" y="3744952"/>
              <a:ext cx="8242" cy="4356"/>
            </a:xfrm>
            <a:custGeom>
              <a:avLst/>
              <a:gdLst>
                <a:gd name="T1" fmla="*/ 0 w 21600"/>
                <a:gd name="T2" fmla="*/ 0 h 21600"/>
                <a:gd name="T3" fmla="*/ 21600 w 21600"/>
                <a:gd name="T4" fmla="*/ 21600 h 21600"/>
              </a:gdLst>
              <a:ahLst/>
              <a:cxnLst/>
              <a:rect l="T1" t="T2" r="T3" b="T4"/>
              <a:pathLst>
                <a:path w="21600" h="21600">
                  <a:moveTo>
                    <a:pt x="0" y="3371"/>
                  </a:moveTo>
                  <a:cubicBezTo>
                    <a:pt x="11562" y="14311"/>
                    <a:pt x="13490" y="10664"/>
                    <a:pt x="21197" y="21604"/>
                  </a:cubicBezTo>
                  <a:cubicBezTo>
                    <a:pt x="25053" y="10664"/>
                    <a:pt x="0" y="-7564"/>
                    <a:pt x="0" y="3371"/>
                  </a:cubicBezTo>
                  <a:close/>
                </a:path>
              </a:pathLst>
            </a:custGeom>
            <a:solidFill>
              <a:schemeClr val="accent5"/>
            </a:solidFill>
            <a:ln w="9525" cap="flat" cmpd="sng">
              <a:noFill/>
              <a:prstDash val="solid"/>
              <a:miter/>
            </a:ln>
          </p:spPr>
          <p:txBody>
            <a:bodyPr rtlCol="0" anchor="ctr"/>
            <a:lstStyle/>
            <a:p>
              <a:pPr algn="ctr"/>
            </a:p>
          </p:txBody>
        </p:sp>
        <p:sp>
          <p:nvSpPr>
            <p:cNvPr id="205" name="曲线"/>
            <p:cNvSpPr/>
            <p:nvPr/>
          </p:nvSpPr>
          <p:spPr>
            <a:xfrm>
              <a:off x="3148709" y="3765274"/>
              <a:ext cx="5880" cy="4719"/>
            </a:xfrm>
            <a:custGeom>
              <a:avLst/>
              <a:gdLst>
                <a:gd name="T1" fmla="*/ 0 w 21600"/>
                <a:gd name="T2" fmla="*/ 0 h 21600"/>
                <a:gd name="T3" fmla="*/ 21600 w 21600"/>
                <a:gd name="T4" fmla="*/ 21600 h 21600"/>
              </a:gdLst>
              <a:ahLst/>
              <a:cxnLst/>
              <a:rect l="T1" t="T2" r="T3" b="T4"/>
              <a:pathLst>
                <a:path w="21600" h="21600">
                  <a:moveTo>
                    <a:pt x="21603" y="21161"/>
                  </a:moveTo>
                  <a:cubicBezTo>
                    <a:pt x="13502" y="14431"/>
                    <a:pt x="10801" y="11067"/>
                    <a:pt x="8098" y="972"/>
                  </a:cubicBezTo>
                  <a:cubicBezTo>
                    <a:pt x="5401" y="4337"/>
                    <a:pt x="0" y="-2394"/>
                    <a:pt x="0" y="972"/>
                  </a:cubicBezTo>
                  <a:cubicBezTo>
                    <a:pt x="0" y="7701"/>
                    <a:pt x="13502" y="24523"/>
                    <a:pt x="21603" y="21161"/>
                  </a:cubicBezTo>
                  <a:close/>
                </a:path>
              </a:pathLst>
            </a:custGeom>
            <a:solidFill>
              <a:schemeClr val="accent5"/>
            </a:solidFill>
            <a:ln w="9525" cap="flat" cmpd="sng">
              <a:noFill/>
              <a:prstDash val="solid"/>
              <a:miter/>
            </a:ln>
          </p:spPr>
          <p:txBody>
            <a:bodyPr rtlCol="0" anchor="ctr"/>
            <a:lstStyle/>
            <a:p>
              <a:pPr algn="ctr"/>
            </a:p>
          </p:txBody>
        </p:sp>
        <p:sp>
          <p:nvSpPr>
            <p:cNvPr id="206" name="曲线"/>
            <p:cNvSpPr/>
            <p:nvPr/>
          </p:nvSpPr>
          <p:spPr>
            <a:xfrm>
              <a:off x="3177387" y="3723027"/>
              <a:ext cx="8088" cy="4336"/>
            </a:xfrm>
            <a:custGeom>
              <a:avLst/>
              <a:gdLst>
                <a:gd name="T1" fmla="*/ 0 w 21600"/>
                <a:gd name="T2" fmla="*/ 0 h 21600"/>
                <a:gd name="T3" fmla="*/ 21600 w 21600"/>
                <a:gd name="T4" fmla="*/ 21600 h 21600"/>
              </a:gdLst>
              <a:ahLst/>
              <a:cxnLst/>
              <a:rect l="T1" t="T2" r="T3" b="T4"/>
              <a:pathLst>
                <a:path w="21600" h="21600">
                  <a:moveTo>
                    <a:pt x="21600" y="21023"/>
                  </a:moveTo>
                  <a:cubicBezTo>
                    <a:pt x="13744" y="17363"/>
                    <a:pt x="0" y="-8269"/>
                    <a:pt x="0" y="2717"/>
                  </a:cubicBezTo>
                  <a:cubicBezTo>
                    <a:pt x="9819" y="10039"/>
                    <a:pt x="19636" y="24686"/>
                    <a:pt x="21600" y="21023"/>
                  </a:cubicBezTo>
                  <a:close/>
                </a:path>
              </a:pathLst>
            </a:custGeom>
            <a:solidFill>
              <a:schemeClr val="accent5"/>
            </a:solidFill>
            <a:ln w="9525" cap="flat" cmpd="sng">
              <a:noFill/>
              <a:prstDash val="solid"/>
              <a:miter/>
            </a:ln>
          </p:spPr>
          <p:txBody>
            <a:bodyPr rtlCol="0" anchor="ctr"/>
            <a:lstStyle/>
            <a:p>
              <a:pPr algn="ctr"/>
            </a:p>
          </p:txBody>
        </p:sp>
        <p:sp>
          <p:nvSpPr>
            <p:cNvPr id="207" name="曲线"/>
            <p:cNvSpPr/>
            <p:nvPr/>
          </p:nvSpPr>
          <p:spPr>
            <a:xfrm>
              <a:off x="3184005" y="3801518"/>
              <a:ext cx="8088" cy="7352"/>
            </a:xfrm>
            <a:custGeom>
              <a:avLst/>
              <a:gdLst>
                <a:gd name="T1" fmla="*/ 0 w 21600"/>
                <a:gd name="T2" fmla="*/ 0 h 21600"/>
                <a:gd name="T3" fmla="*/ 21600 w 21600"/>
                <a:gd name="T4" fmla="*/ 21600 h 21600"/>
              </a:gdLst>
              <a:ahLst/>
              <a:cxnLst/>
              <a:rect l="T1" t="T2" r="T3" b="T4"/>
              <a:pathLst>
                <a:path w="21600" h="21600">
                  <a:moveTo>
                    <a:pt x="0" y="0"/>
                  </a:moveTo>
                  <a:cubicBezTo>
                    <a:pt x="7855" y="6480"/>
                    <a:pt x="15709" y="15119"/>
                    <a:pt x="21602" y="21600"/>
                  </a:cubicBezTo>
                  <a:cubicBezTo>
                    <a:pt x="21602" y="17278"/>
                    <a:pt x="5890" y="2161"/>
                    <a:pt x="0" y="0"/>
                  </a:cubicBezTo>
                  <a:close/>
                </a:path>
              </a:pathLst>
            </a:custGeom>
            <a:solidFill>
              <a:schemeClr val="accent5"/>
            </a:solidFill>
            <a:ln w="9525" cap="flat" cmpd="sng">
              <a:noFill/>
              <a:prstDash val="solid"/>
              <a:miter/>
            </a:ln>
          </p:spPr>
          <p:txBody>
            <a:bodyPr rtlCol="0" anchor="ctr"/>
            <a:lstStyle/>
            <a:p>
              <a:pPr algn="ctr"/>
            </a:p>
          </p:txBody>
        </p:sp>
        <p:sp>
          <p:nvSpPr>
            <p:cNvPr id="208" name="曲线"/>
            <p:cNvSpPr/>
            <p:nvPr/>
          </p:nvSpPr>
          <p:spPr>
            <a:xfrm>
              <a:off x="3229596" y="3802109"/>
              <a:ext cx="5880" cy="3820"/>
            </a:xfrm>
            <a:custGeom>
              <a:avLst/>
              <a:gdLst>
                <a:gd name="T1" fmla="*/ 0 w 21600"/>
                <a:gd name="T2" fmla="*/ 0 h 21600"/>
                <a:gd name="T3" fmla="*/ 21600 w 21600"/>
                <a:gd name="T4" fmla="*/ 21600 h 21600"/>
              </a:gdLst>
              <a:ahLst/>
              <a:cxnLst/>
              <a:rect l="T1" t="T2" r="T3" b="T4"/>
              <a:pathLst>
                <a:path w="21600" h="21600">
                  <a:moveTo>
                    <a:pt x="0" y="815"/>
                  </a:moveTo>
                  <a:cubicBezTo>
                    <a:pt x="8098" y="13283"/>
                    <a:pt x="16201" y="21600"/>
                    <a:pt x="21603" y="21600"/>
                  </a:cubicBezTo>
                  <a:cubicBezTo>
                    <a:pt x="18901" y="9129"/>
                    <a:pt x="5401" y="-3342"/>
                    <a:pt x="0" y="815"/>
                  </a:cubicBezTo>
                  <a:close/>
                </a:path>
              </a:pathLst>
            </a:custGeom>
            <a:solidFill>
              <a:schemeClr val="accent5"/>
            </a:solidFill>
            <a:ln w="9525" cap="flat" cmpd="sng">
              <a:noFill/>
              <a:prstDash val="solid"/>
              <a:miter/>
            </a:ln>
          </p:spPr>
          <p:txBody>
            <a:bodyPr rtlCol="0" anchor="ctr"/>
            <a:lstStyle/>
            <a:p>
              <a:pPr algn="ctr"/>
            </a:p>
          </p:txBody>
        </p:sp>
        <p:sp>
          <p:nvSpPr>
            <p:cNvPr id="209" name="曲线"/>
            <p:cNvSpPr/>
            <p:nvPr/>
          </p:nvSpPr>
          <p:spPr>
            <a:xfrm>
              <a:off x="3222978" y="3822843"/>
              <a:ext cx="19118" cy="14706"/>
            </a:xfrm>
            <a:custGeom>
              <a:avLst/>
              <a:gdLst>
                <a:gd name="T1" fmla="*/ 0 w 21600"/>
                <a:gd name="T2" fmla="*/ 0 h 21600"/>
                <a:gd name="T3" fmla="*/ 21600 w 21600"/>
                <a:gd name="T4" fmla="*/ 21600 h 21600"/>
              </a:gdLst>
              <a:ahLst/>
              <a:cxnLst/>
              <a:rect l="T1" t="T2" r="T3" b="T4"/>
              <a:pathLst>
                <a:path w="21600" h="21600">
                  <a:moveTo>
                    <a:pt x="21600" y="21600"/>
                  </a:moveTo>
                  <a:cubicBezTo>
                    <a:pt x="19108" y="18359"/>
                    <a:pt x="14953" y="15119"/>
                    <a:pt x="15785" y="12959"/>
                  </a:cubicBezTo>
                  <a:cubicBezTo>
                    <a:pt x="17445" y="14040"/>
                    <a:pt x="20769" y="20518"/>
                    <a:pt x="21600" y="19438"/>
                  </a:cubicBezTo>
                  <a:cubicBezTo>
                    <a:pt x="17445" y="9718"/>
                    <a:pt x="7476" y="6478"/>
                    <a:pt x="0" y="0"/>
                  </a:cubicBezTo>
                  <a:cubicBezTo>
                    <a:pt x="4154" y="6478"/>
                    <a:pt x="16616" y="18359"/>
                    <a:pt x="21600" y="21600"/>
                  </a:cubicBezTo>
                  <a:close/>
                </a:path>
              </a:pathLst>
            </a:custGeom>
            <a:solidFill>
              <a:schemeClr val="accent5"/>
            </a:solidFill>
            <a:ln w="9525" cap="flat" cmpd="sng">
              <a:noFill/>
              <a:prstDash val="solid"/>
              <a:miter/>
            </a:ln>
          </p:spPr>
          <p:txBody>
            <a:bodyPr rtlCol="0" anchor="ctr"/>
            <a:lstStyle/>
            <a:p>
              <a:pPr algn="ctr"/>
            </a:p>
          </p:txBody>
        </p:sp>
        <p:sp>
          <p:nvSpPr>
            <p:cNvPr id="210" name="曲线"/>
            <p:cNvSpPr/>
            <p:nvPr/>
          </p:nvSpPr>
          <p:spPr>
            <a:xfrm>
              <a:off x="3322985" y="3868434"/>
              <a:ext cx="3820" cy="4638"/>
            </a:xfrm>
            <a:custGeom>
              <a:avLst/>
              <a:gdLst>
                <a:gd name="T1" fmla="*/ 0 w 21600"/>
                <a:gd name="T2" fmla="*/ 0 h 21600"/>
                <a:gd name="T3" fmla="*/ 21600 w 21600"/>
                <a:gd name="T4" fmla="*/ 21600 h 21600"/>
              </a:gdLst>
              <a:ahLst/>
              <a:cxnLst/>
              <a:rect l="T1" t="T2" r="T3" b="T4"/>
              <a:pathLst>
                <a:path w="21600" h="21600">
                  <a:moveTo>
                    <a:pt x="0" y="13694"/>
                  </a:moveTo>
                  <a:cubicBezTo>
                    <a:pt x="12471" y="27391"/>
                    <a:pt x="24943" y="20541"/>
                    <a:pt x="20788" y="13694"/>
                  </a:cubicBezTo>
                  <a:lnTo>
                    <a:pt x="8313" y="0"/>
                  </a:lnTo>
                  <a:cubicBezTo>
                    <a:pt x="4154" y="3424"/>
                    <a:pt x="12471" y="10273"/>
                    <a:pt x="0" y="13694"/>
                  </a:cubicBezTo>
                  <a:close/>
                </a:path>
              </a:pathLst>
            </a:custGeom>
            <a:solidFill>
              <a:schemeClr val="accent5"/>
            </a:solidFill>
            <a:ln w="9525" cap="flat" cmpd="sng">
              <a:noFill/>
              <a:prstDash val="solid"/>
              <a:miter/>
            </a:ln>
          </p:spPr>
          <p:txBody>
            <a:bodyPr rtlCol="0" anchor="ctr"/>
            <a:lstStyle/>
            <a:p>
              <a:pPr algn="ctr"/>
            </a:p>
          </p:txBody>
        </p:sp>
        <p:sp>
          <p:nvSpPr>
            <p:cNvPr id="211" name="曲线"/>
            <p:cNvSpPr/>
            <p:nvPr/>
          </p:nvSpPr>
          <p:spPr>
            <a:xfrm>
              <a:off x="3334750" y="3912555"/>
              <a:ext cx="8824" cy="12760"/>
            </a:xfrm>
            <a:custGeom>
              <a:avLst/>
              <a:gdLst>
                <a:gd name="T1" fmla="*/ 0 w 21600"/>
                <a:gd name="T2" fmla="*/ 0 h 21600"/>
                <a:gd name="T3" fmla="*/ 21600 w 21600"/>
                <a:gd name="T4" fmla="*/ 21600 h 21600"/>
              </a:gdLst>
              <a:ahLst/>
              <a:cxnLst/>
              <a:rect l="T1" t="T2" r="T3" b="T4"/>
              <a:pathLst>
                <a:path w="21600" h="21600">
                  <a:moveTo>
                    <a:pt x="21600" y="21160"/>
                  </a:moveTo>
                  <a:cubicBezTo>
                    <a:pt x="9000" y="12446"/>
                    <a:pt x="12599" y="7466"/>
                    <a:pt x="0" y="0"/>
                  </a:cubicBezTo>
                  <a:cubicBezTo>
                    <a:pt x="0" y="3733"/>
                    <a:pt x="14400" y="24894"/>
                    <a:pt x="21600" y="21160"/>
                  </a:cubicBezTo>
                  <a:close/>
                </a:path>
              </a:pathLst>
            </a:custGeom>
            <a:solidFill>
              <a:schemeClr val="accent5"/>
            </a:solidFill>
            <a:ln w="9525" cap="flat" cmpd="sng">
              <a:noFill/>
              <a:prstDash val="solid"/>
              <a:miter/>
            </a:ln>
          </p:spPr>
          <p:txBody>
            <a:bodyPr rtlCol="0" anchor="ctr"/>
            <a:lstStyle/>
            <a:p>
              <a:pPr algn="ctr"/>
            </a:p>
          </p:txBody>
        </p:sp>
        <p:sp>
          <p:nvSpPr>
            <p:cNvPr id="212" name="曲线"/>
            <p:cNvSpPr/>
            <p:nvPr/>
          </p:nvSpPr>
          <p:spPr>
            <a:xfrm>
              <a:off x="3356075" y="3953734"/>
              <a:ext cx="14706" cy="20589"/>
            </a:xfrm>
            <a:custGeom>
              <a:avLst/>
              <a:gdLst>
                <a:gd name="T1" fmla="*/ 0 w 21600"/>
                <a:gd name="T2" fmla="*/ 0 h 21600"/>
                <a:gd name="T3" fmla="*/ 21600 w 21600"/>
                <a:gd name="T4" fmla="*/ 21600 h 21600"/>
              </a:gdLst>
              <a:ahLst/>
              <a:cxnLst/>
              <a:rect l="T1" t="T2" r="T3" b="T4"/>
              <a:pathLst>
                <a:path w="21600" h="21600">
                  <a:moveTo>
                    <a:pt x="17278" y="21600"/>
                  </a:moveTo>
                  <a:cubicBezTo>
                    <a:pt x="18359" y="20828"/>
                    <a:pt x="20520" y="20828"/>
                    <a:pt x="21600" y="21600"/>
                  </a:cubicBezTo>
                  <a:cubicBezTo>
                    <a:pt x="16200" y="15428"/>
                    <a:pt x="15119" y="9256"/>
                    <a:pt x="9720" y="4628"/>
                  </a:cubicBezTo>
                  <a:cubicBezTo>
                    <a:pt x="10799" y="6941"/>
                    <a:pt x="4320" y="3856"/>
                    <a:pt x="2159" y="0"/>
                  </a:cubicBezTo>
                  <a:cubicBezTo>
                    <a:pt x="1078" y="771"/>
                    <a:pt x="0" y="771"/>
                    <a:pt x="0" y="2313"/>
                  </a:cubicBezTo>
                  <a:cubicBezTo>
                    <a:pt x="7559" y="9256"/>
                    <a:pt x="15119" y="10800"/>
                    <a:pt x="17278" y="21600"/>
                  </a:cubicBezTo>
                  <a:close/>
                </a:path>
              </a:pathLst>
            </a:custGeom>
            <a:solidFill>
              <a:schemeClr val="accent5"/>
            </a:solidFill>
            <a:ln w="9525" cap="flat" cmpd="sng">
              <a:noFill/>
              <a:prstDash val="solid"/>
              <a:miter/>
            </a:ln>
          </p:spPr>
          <p:txBody>
            <a:bodyPr rtlCol="0" anchor="ctr"/>
            <a:lstStyle/>
            <a:p>
              <a:pPr algn="ctr"/>
            </a:p>
          </p:txBody>
        </p:sp>
        <p:sp>
          <p:nvSpPr>
            <p:cNvPr id="213" name="曲线"/>
            <p:cNvSpPr/>
            <p:nvPr/>
          </p:nvSpPr>
          <p:spPr>
            <a:xfrm>
              <a:off x="3372988" y="3970083"/>
              <a:ext cx="2996" cy="6486"/>
            </a:xfrm>
            <a:custGeom>
              <a:avLst/>
              <a:gdLst>
                <a:gd name="T1" fmla="*/ 0 w 21600"/>
                <a:gd name="T2" fmla="*/ 0 h 21600"/>
                <a:gd name="T3" fmla="*/ 21600 w 21600"/>
                <a:gd name="T4" fmla="*/ 21600 h 21600"/>
              </a:gdLst>
              <a:ahLst/>
              <a:cxnLst/>
              <a:rect l="T1" t="T2" r="T3" b="T4"/>
              <a:pathLst>
                <a:path w="21600" h="21600">
                  <a:moveTo>
                    <a:pt x="0" y="1875"/>
                  </a:moveTo>
                  <a:lnTo>
                    <a:pt x="15888" y="21465"/>
                  </a:lnTo>
                  <a:cubicBezTo>
                    <a:pt x="31784" y="23915"/>
                    <a:pt x="10592" y="-7917"/>
                    <a:pt x="0" y="1875"/>
                  </a:cubicBezTo>
                  <a:close/>
                </a:path>
              </a:pathLst>
            </a:custGeom>
            <a:solidFill>
              <a:schemeClr val="accent5"/>
            </a:solidFill>
            <a:ln w="9525" cap="flat" cmpd="sng">
              <a:noFill/>
              <a:prstDash val="solid"/>
              <a:miter/>
            </a:ln>
          </p:spPr>
          <p:txBody>
            <a:bodyPr rtlCol="0" anchor="ctr"/>
            <a:lstStyle/>
            <a:p>
              <a:pPr algn="ctr"/>
            </a:p>
          </p:txBody>
        </p:sp>
        <p:sp>
          <p:nvSpPr>
            <p:cNvPr id="214" name="曲线"/>
            <p:cNvSpPr/>
            <p:nvPr/>
          </p:nvSpPr>
          <p:spPr>
            <a:xfrm>
              <a:off x="3370047" y="3977218"/>
              <a:ext cx="3675" cy="8135"/>
            </a:xfrm>
            <a:custGeom>
              <a:avLst/>
              <a:gdLst>
                <a:gd name="T1" fmla="*/ 0 w 21600"/>
                <a:gd name="T2" fmla="*/ 0 h 21600"/>
                <a:gd name="T3" fmla="*/ 21600 w 21600"/>
                <a:gd name="T4" fmla="*/ 21600 h 21600"/>
              </a:gdLst>
              <a:ahLst/>
              <a:cxnLst/>
              <a:rect l="T1" t="T2" r="T3" b="T4"/>
              <a:pathLst>
                <a:path w="21600" h="21600">
                  <a:moveTo>
                    <a:pt x="8642" y="21602"/>
                  </a:moveTo>
                  <a:cubicBezTo>
                    <a:pt x="12964" y="19648"/>
                    <a:pt x="21605" y="19648"/>
                    <a:pt x="21605" y="15743"/>
                  </a:cubicBezTo>
                  <a:cubicBezTo>
                    <a:pt x="4317" y="19648"/>
                    <a:pt x="21605" y="-1826"/>
                    <a:pt x="0" y="125"/>
                  </a:cubicBezTo>
                  <a:cubicBezTo>
                    <a:pt x="4317" y="7933"/>
                    <a:pt x="4317" y="9888"/>
                    <a:pt x="8642" y="21602"/>
                  </a:cubicBezTo>
                  <a:close/>
                </a:path>
              </a:pathLst>
            </a:custGeom>
            <a:solidFill>
              <a:schemeClr val="accent5"/>
            </a:solidFill>
            <a:ln w="9525" cap="flat" cmpd="sng">
              <a:noFill/>
              <a:prstDash val="solid"/>
              <a:miter/>
            </a:ln>
          </p:spPr>
          <p:txBody>
            <a:bodyPr rtlCol="0" anchor="ctr"/>
            <a:lstStyle/>
            <a:p>
              <a:pPr algn="ctr"/>
            </a:p>
          </p:txBody>
        </p:sp>
        <p:sp>
          <p:nvSpPr>
            <p:cNvPr id="215" name="曲线"/>
            <p:cNvSpPr/>
            <p:nvPr/>
          </p:nvSpPr>
          <p:spPr>
            <a:xfrm>
              <a:off x="3330337" y="4432441"/>
              <a:ext cx="5146" cy="6777"/>
            </a:xfrm>
            <a:custGeom>
              <a:avLst/>
              <a:gdLst>
                <a:gd name="T1" fmla="*/ 0 w 21600"/>
                <a:gd name="T2" fmla="*/ 0 h 21600"/>
                <a:gd name="T3" fmla="*/ 21600 w 21600"/>
                <a:gd name="T4" fmla="*/ 21600 h 21600"/>
              </a:gdLst>
              <a:ahLst/>
              <a:cxnLst/>
              <a:rect l="T1" t="T2" r="T3" b="T4"/>
              <a:pathLst>
                <a:path w="21600" h="21600">
                  <a:moveTo>
                    <a:pt x="18515" y="0"/>
                  </a:moveTo>
                  <a:cubicBezTo>
                    <a:pt x="9259" y="4686"/>
                    <a:pt x="12342" y="9373"/>
                    <a:pt x="0" y="18743"/>
                  </a:cubicBezTo>
                  <a:cubicBezTo>
                    <a:pt x="3083" y="25777"/>
                    <a:pt x="21603" y="18743"/>
                    <a:pt x="21603" y="9373"/>
                  </a:cubicBezTo>
                  <a:cubicBezTo>
                    <a:pt x="18515" y="11716"/>
                    <a:pt x="12342" y="16401"/>
                    <a:pt x="9259" y="16401"/>
                  </a:cubicBezTo>
                  <a:cubicBezTo>
                    <a:pt x="6172" y="14060"/>
                    <a:pt x="21603" y="2343"/>
                    <a:pt x="18515" y="0"/>
                  </a:cubicBezTo>
                  <a:close/>
                </a:path>
              </a:pathLst>
            </a:custGeom>
            <a:solidFill>
              <a:schemeClr val="accent5"/>
            </a:solidFill>
            <a:ln w="9525" cap="flat" cmpd="sng">
              <a:noFill/>
              <a:prstDash val="solid"/>
              <a:miter/>
            </a:ln>
          </p:spPr>
          <p:txBody>
            <a:bodyPr rtlCol="0" anchor="ctr"/>
            <a:lstStyle/>
            <a:p>
              <a:pPr algn="ctr"/>
            </a:p>
          </p:txBody>
        </p:sp>
        <p:sp>
          <p:nvSpPr>
            <p:cNvPr id="216" name="曲线"/>
            <p:cNvSpPr/>
            <p:nvPr/>
          </p:nvSpPr>
          <p:spPr>
            <a:xfrm>
              <a:off x="3147237" y="4592011"/>
              <a:ext cx="11835" cy="6616"/>
            </a:xfrm>
            <a:custGeom>
              <a:avLst/>
              <a:gdLst>
                <a:gd name="T1" fmla="*/ 0 w 21600"/>
                <a:gd name="T2" fmla="*/ 0 h 21600"/>
                <a:gd name="T3" fmla="*/ 21600 w 21600"/>
                <a:gd name="T4" fmla="*/ 21600 h 21600"/>
              </a:gdLst>
              <a:ahLst/>
              <a:cxnLst/>
              <a:rect l="T1" t="T2" r="T3" b="T4"/>
              <a:pathLst>
                <a:path w="21600" h="21600">
                  <a:moveTo>
                    <a:pt x="5367" y="21600"/>
                  </a:moveTo>
                  <a:cubicBezTo>
                    <a:pt x="13419" y="12001"/>
                    <a:pt x="22814" y="4802"/>
                    <a:pt x="21471" y="0"/>
                  </a:cubicBezTo>
                  <a:cubicBezTo>
                    <a:pt x="14761" y="12001"/>
                    <a:pt x="4025" y="14400"/>
                    <a:pt x="0" y="21600"/>
                  </a:cubicBezTo>
                  <a:cubicBezTo>
                    <a:pt x="2683" y="19200"/>
                    <a:pt x="4025" y="16801"/>
                    <a:pt x="5367" y="21600"/>
                  </a:cubicBezTo>
                  <a:close/>
                </a:path>
              </a:pathLst>
            </a:custGeom>
            <a:solidFill>
              <a:schemeClr val="accent5"/>
            </a:solidFill>
            <a:ln w="9525" cap="flat" cmpd="sng">
              <a:noFill/>
              <a:prstDash val="solid"/>
              <a:miter/>
            </a:ln>
          </p:spPr>
          <p:txBody>
            <a:bodyPr rtlCol="0" anchor="ctr"/>
            <a:lstStyle/>
            <a:p>
              <a:pPr algn="ctr"/>
            </a:p>
          </p:txBody>
        </p:sp>
        <p:sp>
          <p:nvSpPr>
            <p:cNvPr id="217" name="曲线"/>
            <p:cNvSpPr/>
            <p:nvPr/>
          </p:nvSpPr>
          <p:spPr>
            <a:xfrm>
              <a:off x="3036340" y="4637601"/>
              <a:ext cx="5742" cy="3675"/>
            </a:xfrm>
            <a:custGeom>
              <a:avLst/>
              <a:gdLst>
                <a:gd name="T1" fmla="*/ 0 w 21600"/>
                <a:gd name="T2" fmla="*/ 0 h 21600"/>
                <a:gd name="T3" fmla="*/ 21600 w 21600"/>
                <a:gd name="T4" fmla="*/ 21600 h 21600"/>
              </a:gdLst>
              <a:ahLst/>
              <a:cxnLst/>
              <a:rect l="T1" t="T2" r="T3" b="T4"/>
              <a:pathLst>
                <a:path w="21600" h="21600">
                  <a:moveTo>
                    <a:pt x="2241" y="21605"/>
                  </a:moveTo>
                  <a:cubicBezTo>
                    <a:pt x="13303" y="17280"/>
                    <a:pt x="21603" y="8641"/>
                    <a:pt x="21603" y="0"/>
                  </a:cubicBezTo>
                  <a:cubicBezTo>
                    <a:pt x="10540" y="8641"/>
                    <a:pt x="-6053" y="8641"/>
                    <a:pt x="2241" y="21605"/>
                  </a:cubicBezTo>
                  <a:close/>
                </a:path>
              </a:pathLst>
            </a:custGeom>
            <a:solidFill>
              <a:schemeClr val="accent5"/>
            </a:solidFill>
            <a:ln w="9525" cap="flat" cmpd="sng">
              <a:noFill/>
              <a:prstDash val="solid"/>
              <a:miter/>
            </a:ln>
          </p:spPr>
          <p:txBody>
            <a:bodyPr rtlCol="0" anchor="ctr"/>
            <a:lstStyle/>
            <a:p>
              <a:pPr algn="ctr"/>
            </a:p>
          </p:txBody>
        </p:sp>
        <p:sp>
          <p:nvSpPr>
            <p:cNvPr id="218" name="曲线"/>
            <p:cNvSpPr/>
            <p:nvPr/>
          </p:nvSpPr>
          <p:spPr>
            <a:xfrm>
              <a:off x="2908988" y="4659662"/>
              <a:ext cx="20589" cy="2861"/>
            </a:xfrm>
            <a:custGeom>
              <a:avLst/>
              <a:gdLst>
                <a:gd name="T1" fmla="*/ 0 w 21600"/>
                <a:gd name="T2" fmla="*/ 0 h 21600"/>
                <a:gd name="T3" fmla="*/ 21600 w 21600"/>
                <a:gd name="T4" fmla="*/ 21600 h 21600"/>
              </a:gdLst>
              <a:ahLst/>
              <a:cxnLst/>
              <a:rect l="T1" t="T2" r="T3" b="T4"/>
              <a:pathLst>
                <a:path w="21600" h="21600">
                  <a:moveTo>
                    <a:pt x="21600" y="0"/>
                  </a:moveTo>
                  <a:cubicBezTo>
                    <a:pt x="12343" y="11093"/>
                    <a:pt x="7713" y="5550"/>
                    <a:pt x="0" y="11093"/>
                  </a:cubicBezTo>
                  <a:cubicBezTo>
                    <a:pt x="6171" y="22192"/>
                    <a:pt x="15428" y="27746"/>
                    <a:pt x="20828" y="11093"/>
                  </a:cubicBezTo>
                  <a:cubicBezTo>
                    <a:pt x="18513" y="5550"/>
                    <a:pt x="20828" y="5550"/>
                    <a:pt x="21600" y="0"/>
                  </a:cubicBezTo>
                  <a:close/>
                </a:path>
              </a:pathLst>
            </a:custGeom>
            <a:solidFill>
              <a:schemeClr val="accent5"/>
            </a:solidFill>
            <a:ln w="9525" cap="flat" cmpd="sng">
              <a:noFill/>
              <a:prstDash val="solid"/>
              <a:miter/>
            </a:ln>
          </p:spPr>
          <p:txBody>
            <a:bodyPr rtlCol="0" anchor="ctr"/>
            <a:lstStyle/>
            <a:p>
              <a:pPr algn="ctr"/>
            </a:p>
          </p:txBody>
        </p:sp>
        <p:sp>
          <p:nvSpPr>
            <p:cNvPr id="219" name="曲线"/>
            <p:cNvSpPr/>
            <p:nvPr/>
          </p:nvSpPr>
          <p:spPr>
            <a:xfrm>
              <a:off x="2917812" y="4651573"/>
              <a:ext cx="9557" cy="3675"/>
            </a:xfrm>
            <a:custGeom>
              <a:avLst/>
              <a:gdLst>
                <a:gd name="T1" fmla="*/ 0 w 21600"/>
                <a:gd name="T2" fmla="*/ 0 h 21600"/>
                <a:gd name="T3" fmla="*/ 21600 w 21600"/>
                <a:gd name="T4" fmla="*/ 21600 h 21600"/>
              </a:gdLst>
              <a:ahLst/>
              <a:cxnLst/>
              <a:rect l="T1" t="T2" r="T3" b="T4"/>
              <a:pathLst>
                <a:path w="21600" h="21600">
                  <a:moveTo>
                    <a:pt x="0" y="21605"/>
                  </a:moveTo>
                  <a:cubicBezTo>
                    <a:pt x="6645" y="12957"/>
                    <a:pt x="16615" y="8641"/>
                    <a:pt x="21600" y="0"/>
                  </a:cubicBezTo>
                  <a:cubicBezTo>
                    <a:pt x="8309" y="4321"/>
                    <a:pt x="1659" y="0"/>
                    <a:pt x="0" y="21605"/>
                  </a:cubicBezTo>
                  <a:close/>
                </a:path>
              </a:pathLst>
            </a:custGeom>
            <a:solidFill>
              <a:schemeClr val="accent5"/>
            </a:solidFill>
            <a:ln w="9525" cap="flat" cmpd="sng">
              <a:noFill/>
              <a:prstDash val="solid"/>
              <a:miter/>
            </a:ln>
          </p:spPr>
          <p:txBody>
            <a:bodyPr rtlCol="0" anchor="ctr"/>
            <a:lstStyle/>
            <a:p>
              <a:pPr algn="ctr"/>
            </a:p>
          </p:txBody>
        </p:sp>
        <p:sp>
          <p:nvSpPr>
            <p:cNvPr id="220" name="曲线"/>
            <p:cNvSpPr/>
            <p:nvPr/>
          </p:nvSpPr>
          <p:spPr>
            <a:xfrm>
              <a:off x="2902340" y="4653044"/>
              <a:ext cx="14000" cy="6616"/>
            </a:xfrm>
            <a:custGeom>
              <a:avLst/>
              <a:gdLst>
                <a:gd name="T1" fmla="*/ 0 w 21600"/>
                <a:gd name="T2" fmla="*/ 0 h 21600"/>
                <a:gd name="T3" fmla="*/ 21600 w 21600"/>
                <a:gd name="T4" fmla="*/ 21600 h 21600"/>
              </a:gdLst>
              <a:ahLst/>
              <a:cxnLst/>
              <a:rect l="T1" t="T2" r="T3" b="T4"/>
              <a:pathLst>
                <a:path w="21600" h="21600">
                  <a:moveTo>
                    <a:pt x="7985" y="9600"/>
                  </a:moveTo>
                  <a:cubicBezTo>
                    <a:pt x="11389" y="4800"/>
                    <a:pt x="15928" y="16797"/>
                    <a:pt x="21600" y="9600"/>
                  </a:cubicBezTo>
                  <a:cubicBezTo>
                    <a:pt x="21600" y="4800"/>
                    <a:pt x="20465" y="0"/>
                    <a:pt x="18197" y="0"/>
                  </a:cubicBezTo>
                  <a:cubicBezTo>
                    <a:pt x="12524" y="2397"/>
                    <a:pt x="7985" y="4800"/>
                    <a:pt x="1179" y="4800"/>
                  </a:cubicBezTo>
                  <a:cubicBezTo>
                    <a:pt x="2314" y="12001"/>
                    <a:pt x="1179" y="9600"/>
                    <a:pt x="3448" y="16797"/>
                  </a:cubicBezTo>
                  <a:cubicBezTo>
                    <a:pt x="45" y="16797"/>
                    <a:pt x="-1087" y="19200"/>
                    <a:pt x="1179" y="21600"/>
                  </a:cubicBezTo>
                  <a:cubicBezTo>
                    <a:pt x="3448" y="16797"/>
                    <a:pt x="12524" y="19200"/>
                    <a:pt x="14793" y="12001"/>
                  </a:cubicBezTo>
                  <a:cubicBezTo>
                    <a:pt x="11389" y="9600"/>
                    <a:pt x="9121" y="12001"/>
                    <a:pt x="7985" y="9600"/>
                  </a:cubicBezTo>
                  <a:close/>
                </a:path>
              </a:pathLst>
            </a:custGeom>
            <a:solidFill>
              <a:schemeClr val="accent5"/>
            </a:solidFill>
            <a:ln w="9525" cap="flat" cmpd="sng">
              <a:noFill/>
              <a:prstDash val="solid"/>
              <a:miter/>
            </a:ln>
          </p:spPr>
          <p:txBody>
            <a:bodyPr rtlCol="0" anchor="ctr"/>
            <a:lstStyle/>
            <a:p>
              <a:pPr algn="ctr"/>
            </a:p>
          </p:txBody>
        </p:sp>
        <p:sp>
          <p:nvSpPr>
            <p:cNvPr id="221" name="曲线"/>
            <p:cNvSpPr/>
            <p:nvPr/>
          </p:nvSpPr>
          <p:spPr>
            <a:xfrm>
              <a:off x="2888399" y="4661133"/>
              <a:ext cx="13969" cy="2544"/>
            </a:xfrm>
            <a:custGeom>
              <a:avLst/>
              <a:gdLst>
                <a:gd name="T1" fmla="*/ 0 w 21600"/>
                <a:gd name="T2" fmla="*/ 0 h 21600"/>
                <a:gd name="T3" fmla="*/ 21600 w 21600"/>
                <a:gd name="T4" fmla="*/ 21600 h 21600"/>
              </a:gdLst>
              <a:ahLst/>
              <a:cxnLst/>
              <a:rect l="T1" t="T2" r="T3" b="T4"/>
              <a:pathLst>
                <a:path w="21600" h="21600">
                  <a:moveTo>
                    <a:pt x="0" y="6246"/>
                  </a:moveTo>
                  <a:cubicBezTo>
                    <a:pt x="9094" y="37441"/>
                    <a:pt x="0" y="12481"/>
                    <a:pt x="7958" y="6246"/>
                  </a:cubicBezTo>
                  <a:cubicBezTo>
                    <a:pt x="12503" y="0"/>
                    <a:pt x="19327" y="18723"/>
                    <a:pt x="21601" y="0"/>
                  </a:cubicBezTo>
                  <a:cubicBezTo>
                    <a:pt x="11367" y="6246"/>
                    <a:pt x="7958" y="-6236"/>
                    <a:pt x="0" y="6246"/>
                  </a:cubicBezTo>
                  <a:close/>
                </a:path>
              </a:pathLst>
            </a:custGeom>
            <a:solidFill>
              <a:schemeClr val="accent5"/>
            </a:solidFill>
            <a:ln w="9525" cap="flat" cmpd="sng">
              <a:noFill/>
              <a:prstDash val="solid"/>
              <a:miter/>
            </a:ln>
          </p:spPr>
          <p:txBody>
            <a:bodyPr rtlCol="0" anchor="ctr"/>
            <a:lstStyle/>
            <a:p>
              <a:pPr algn="ctr"/>
            </a:p>
          </p:txBody>
        </p:sp>
        <p:sp>
          <p:nvSpPr>
            <p:cNvPr id="222" name="曲线"/>
            <p:cNvSpPr/>
            <p:nvPr/>
          </p:nvSpPr>
          <p:spPr>
            <a:xfrm>
              <a:off x="2850160" y="4657886"/>
              <a:ext cx="14007" cy="1244"/>
            </a:xfrm>
            <a:custGeom>
              <a:avLst/>
              <a:gdLst>
                <a:gd name="T1" fmla="*/ 0 w 21600"/>
                <a:gd name="T2" fmla="*/ 0 h 21600"/>
                <a:gd name="T3" fmla="*/ 21600 w 21600"/>
                <a:gd name="T4" fmla="*/ 21600 h 21600"/>
              </a:gdLst>
              <a:ahLst/>
              <a:cxnLst/>
              <a:rect l="T1" t="T2" r="T3" b="T4"/>
              <a:pathLst>
                <a:path w="21600" h="21600">
                  <a:moveTo>
                    <a:pt x="0" y="5288"/>
                  </a:moveTo>
                  <a:cubicBezTo>
                    <a:pt x="6803" y="5288"/>
                    <a:pt x="22677" y="30795"/>
                    <a:pt x="21543" y="18042"/>
                  </a:cubicBezTo>
                  <a:cubicBezTo>
                    <a:pt x="12472" y="5288"/>
                    <a:pt x="4535" y="-7464"/>
                    <a:pt x="0" y="5288"/>
                  </a:cubicBezTo>
                  <a:close/>
                </a:path>
              </a:pathLst>
            </a:custGeom>
            <a:solidFill>
              <a:schemeClr val="accent5"/>
            </a:solidFill>
            <a:ln w="9525" cap="flat" cmpd="sng">
              <a:noFill/>
              <a:prstDash val="solid"/>
              <a:miter/>
            </a:ln>
          </p:spPr>
          <p:txBody>
            <a:bodyPr rtlCol="0" anchor="ctr"/>
            <a:lstStyle/>
            <a:p>
              <a:pPr algn="ctr"/>
            </a:p>
          </p:txBody>
        </p:sp>
        <p:sp>
          <p:nvSpPr>
            <p:cNvPr id="223" name="曲线"/>
            <p:cNvSpPr/>
            <p:nvPr/>
          </p:nvSpPr>
          <p:spPr>
            <a:xfrm>
              <a:off x="2833204" y="4648456"/>
              <a:ext cx="6280" cy="2382"/>
            </a:xfrm>
            <a:custGeom>
              <a:avLst/>
              <a:gdLst>
                <a:gd name="T1" fmla="*/ 0 w 21600"/>
                <a:gd name="T2" fmla="*/ 0 h 21600"/>
                <a:gd name="T3" fmla="*/ 21600 w 21600"/>
                <a:gd name="T4" fmla="*/ 21600 h 21600"/>
              </a:gdLst>
              <a:ahLst/>
              <a:cxnLst/>
              <a:rect l="T1" t="T2" r="T3" b="T4"/>
              <a:pathLst>
                <a:path w="21600" h="21600">
                  <a:moveTo>
                    <a:pt x="149" y="14934"/>
                  </a:moveTo>
                  <a:cubicBezTo>
                    <a:pt x="10266" y="21600"/>
                    <a:pt x="12793" y="8270"/>
                    <a:pt x="20380" y="21600"/>
                  </a:cubicBezTo>
                  <a:cubicBezTo>
                    <a:pt x="27967" y="1605"/>
                    <a:pt x="-2378" y="-11729"/>
                    <a:pt x="149" y="14934"/>
                  </a:cubicBezTo>
                  <a:close/>
                </a:path>
              </a:pathLst>
            </a:custGeom>
            <a:solidFill>
              <a:schemeClr val="accent5"/>
            </a:solidFill>
            <a:ln w="9525" cap="flat" cmpd="sng">
              <a:noFill/>
              <a:prstDash val="solid"/>
              <a:miter/>
            </a:ln>
          </p:spPr>
          <p:txBody>
            <a:bodyPr rtlCol="0" anchor="ctr"/>
            <a:lstStyle/>
            <a:p>
              <a:pPr algn="ctr"/>
            </a:p>
          </p:txBody>
        </p:sp>
        <p:sp>
          <p:nvSpPr>
            <p:cNvPr id="224" name="曲线"/>
            <p:cNvSpPr/>
            <p:nvPr/>
          </p:nvSpPr>
          <p:spPr>
            <a:xfrm>
              <a:off x="2821482" y="4637055"/>
              <a:ext cx="7352" cy="2221"/>
            </a:xfrm>
            <a:custGeom>
              <a:avLst/>
              <a:gdLst>
                <a:gd name="T1" fmla="*/ 0 w 21600"/>
                <a:gd name="T2" fmla="*/ 0 h 21600"/>
                <a:gd name="T3" fmla="*/ 21600 w 21600"/>
                <a:gd name="T4" fmla="*/ 21600 h 21600"/>
              </a:gdLst>
              <a:ahLst/>
              <a:cxnLst/>
              <a:rect l="T1" t="T2" r="T3" b="T4"/>
              <a:pathLst>
                <a:path w="21600" h="21600">
                  <a:moveTo>
                    <a:pt x="0" y="12458"/>
                  </a:moveTo>
                  <a:cubicBezTo>
                    <a:pt x="12959" y="12458"/>
                    <a:pt x="15118" y="26748"/>
                    <a:pt x="21600" y="19596"/>
                  </a:cubicBezTo>
                  <a:cubicBezTo>
                    <a:pt x="19437" y="12458"/>
                    <a:pt x="0" y="-16132"/>
                    <a:pt x="0" y="12458"/>
                  </a:cubicBezTo>
                  <a:close/>
                </a:path>
              </a:pathLst>
            </a:custGeom>
            <a:solidFill>
              <a:schemeClr val="accent5"/>
            </a:solidFill>
            <a:ln w="9525" cap="flat" cmpd="sng">
              <a:noFill/>
              <a:prstDash val="solid"/>
              <a:miter/>
            </a:ln>
          </p:spPr>
          <p:txBody>
            <a:bodyPr rtlCol="0" anchor="ctr"/>
            <a:lstStyle/>
            <a:p>
              <a:pPr algn="ctr"/>
            </a:p>
          </p:txBody>
        </p:sp>
        <p:sp>
          <p:nvSpPr>
            <p:cNvPr id="225" name="曲线"/>
            <p:cNvSpPr/>
            <p:nvPr/>
          </p:nvSpPr>
          <p:spPr>
            <a:xfrm>
              <a:off x="2808246" y="4567744"/>
              <a:ext cx="9557" cy="2353"/>
            </a:xfrm>
            <a:custGeom>
              <a:avLst/>
              <a:gdLst>
                <a:gd name="T1" fmla="*/ 0 w 21600"/>
                <a:gd name="T2" fmla="*/ 0 h 21600"/>
                <a:gd name="T3" fmla="*/ 21600 w 21600"/>
                <a:gd name="T4" fmla="*/ 21600 h 21600"/>
              </a:gdLst>
              <a:ahLst/>
              <a:cxnLst/>
              <a:rect l="T1" t="T2" r="T3" b="T4"/>
              <a:pathLst>
                <a:path w="21600" h="21600">
                  <a:moveTo>
                    <a:pt x="0" y="0"/>
                  </a:moveTo>
                  <a:cubicBezTo>
                    <a:pt x="6645" y="6750"/>
                    <a:pt x="14954" y="26992"/>
                    <a:pt x="19938" y="20236"/>
                  </a:cubicBezTo>
                  <a:lnTo>
                    <a:pt x="21601" y="6750"/>
                  </a:lnTo>
                  <a:cubicBezTo>
                    <a:pt x="11630" y="-6750"/>
                    <a:pt x="6645" y="6750"/>
                    <a:pt x="0" y="0"/>
                  </a:cubicBezTo>
                  <a:close/>
                </a:path>
              </a:pathLst>
            </a:custGeom>
            <a:solidFill>
              <a:schemeClr val="accent5"/>
            </a:solidFill>
            <a:ln w="9525" cap="flat" cmpd="sng">
              <a:noFill/>
              <a:prstDash val="solid"/>
              <a:miter/>
            </a:ln>
          </p:spPr>
          <p:txBody>
            <a:bodyPr rtlCol="0" anchor="ctr"/>
            <a:lstStyle/>
            <a:p>
              <a:pPr algn="ctr"/>
            </a:p>
          </p:txBody>
        </p:sp>
        <p:sp>
          <p:nvSpPr>
            <p:cNvPr id="226" name="曲线"/>
            <p:cNvSpPr/>
            <p:nvPr/>
          </p:nvSpPr>
          <p:spPr>
            <a:xfrm>
              <a:off x="2759713" y="4576914"/>
              <a:ext cx="7352" cy="3329"/>
            </a:xfrm>
            <a:custGeom>
              <a:avLst/>
              <a:gdLst>
                <a:gd name="T1" fmla="*/ 0 w 21600"/>
                <a:gd name="T2" fmla="*/ 0 h 21600"/>
                <a:gd name="T3" fmla="*/ 21600 w 21600"/>
                <a:gd name="T4" fmla="*/ 21600 h 21600"/>
              </a:gdLst>
              <a:ahLst/>
              <a:cxnLst/>
              <a:rect l="T1" t="T2" r="T3" b="T4"/>
              <a:pathLst>
                <a:path w="21600" h="21600">
                  <a:moveTo>
                    <a:pt x="0" y="7294"/>
                  </a:moveTo>
                  <a:cubicBezTo>
                    <a:pt x="10800" y="12065"/>
                    <a:pt x="15119" y="21605"/>
                    <a:pt x="21600" y="21605"/>
                  </a:cubicBezTo>
                  <a:cubicBezTo>
                    <a:pt x="19440" y="16831"/>
                    <a:pt x="19440" y="16831"/>
                    <a:pt x="19440" y="12065"/>
                  </a:cubicBezTo>
                  <a:cubicBezTo>
                    <a:pt x="10800" y="2530"/>
                    <a:pt x="0" y="-7008"/>
                    <a:pt x="0" y="7294"/>
                  </a:cubicBezTo>
                  <a:close/>
                </a:path>
              </a:pathLst>
            </a:custGeom>
            <a:solidFill>
              <a:schemeClr val="accent5"/>
            </a:solidFill>
            <a:ln w="9525" cap="flat" cmpd="sng">
              <a:noFill/>
              <a:prstDash val="solid"/>
              <a:miter/>
            </a:ln>
          </p:spPr>
          <p:txBody>
            <a:bodyPr rtlCol="0" anchor="ctr"/>
            <a:lstStyle/>
            <a:p>
              <a:pPr algn="ctr"/>
            </a:p>
          </p:txBody>
        </p:sp>
        <p:sp>
          <p:nvSpPr>
            <p:cNvPr id="227" name="曲线"/>
            <p:cNvSpPr/>
            <p:nvPr/>
          </p:nvSpPr>
          <p:spPr>
            <a:xfrm>
              <a:off x="2736183" y="4588710"/>
              <a:ext cx="11765" cy="4033"/>
            </a:xfrm>
            <a:custGeom>
              <a:avLst/>
              <a:gdLst>
                <a:gd name="T1" fmla="*/ 0 w 21600"/>
                <a:gd name="T2" fmla="*/ 0 h 21600"/>
                <a:gd name="T3" fmla="*/ 21600 w 21600"/>
                <a:gd name="T4" fmla="*/ 21600 h 21600"/>
              </a:gdLst>
              <a:ahLst/>
              <a:cxnLst/>
              <a:rect l="T1" t="T2" r="T3" b="T4"/>
              <a:pathLst>
                <a:path w="21600" h="21600">
                  <a:moveTo>
                    <a:pt x="0" y="1917"/>
                  </a:moveTo>
                  <a:cubicBezTo>
                    <a:pt x="2700" y="5856"/>
                    <a:pt x="2700" y="9790"/>
                    <a:pt x="2700" y="13729"/>
                  </a:cubicBezTo>
                  <a:cubicBezTo>
                    <a:pt x="12149" y="17666"/>
                    <a:pt x="14850" y="21603"/>
                    <a:pt x="21600" y="21603"/>
                  </a:cubicBezTo>
                  <a:cubicBezTo>
                    <a:pt x="13498" y="9790"/>
                    <a:pt x="12149" y="13729"/>
                    <a:pt x="6749" y="1917"/>
                  </a:cubicBezTo>
                  <a:cubicBezTo>
                    <a:pt x="9450" y="13729"/>
                    <a:pt x="0" y="-5956"/>
                    <a:pt x="0" y="1917"/>
                  </a:cubicBezTo>
                  <a:close/>
                </a:path>
              </a:pathLst>
            </a:custGeom>
            <a:solidFill>
              <a:schemeClr val="accent5"/>
            </a:solidFill>
            <a:ln w="9525" cap="flat" cmpd="sng">
              <a:noFill/>
              <a:prstDash val="solid"/>
              <a:miter/>
            </a:ln>
          </p:spPr>
          <p:txBody>
            <a:bodyPr rtlCol="0" anchor="ctr"/>
            <a:lstStyle/>
            <a:p>
              <a:pPr algn="ctr"/>
            </a:p>
          </p:txBody>
        </p:sp>
        <p:sp>
          <p:nvSpPr>
            <p:cNvPr id="228" name="曲线"/>
            <p:cNvSpPr/>
            <p:nvPr/>
          </p:nvSpPr>
          <p:spPr>
            <a:xfrm>
              <a:off x="2719269" y="4507446"/>
              <a:ext cx="20589" cy="10371"/>
            </a:xfrm>
            <a:custGeom>
              <a:avLst/>
              <a:gdLst>
                <a:gd name="T1" fmla="*/ 0 w 21600"/>
                <a:gd name="T2" fmla="*/ 0 h 21600"/>
                <a:gd name="T3" fmla="*/ 21600 w 21600"/>
                <a:gd name="T4" fmla="*/ 21600 h 21600"/>
              </a:gdLst>
              <a:ahLst/>
              <a:cxnLst/>
              <a:rect l="T1" t="T2" r="T3" b="T4"/>
              <a:pathLst>
                <a:path w="21600" h="21600">
                  <a:moveTo>
                    <a:pt x="0" y="7658"/>
                  </a:moveTo>
                  <a:cubicBezTo>
                    <a:pt x="3084" y="10720"/>
                    <a:pt x="4628" y="13783"/>
                    <a:pt x="6943" y="16847"/>
                  </a:cubicBezTo>
                  <a:cubicBezTo>
                    <a:pt x="9256" y="6125"/>
                    <a:pt x="14658" y="27566"/>
                    <a:pt x="17743" y="19909"/>
                  </a:cubicBezTo>
                  <a:cubicBezTo>
                    <a:pt x="15428" y="18378"/>
                    <a:pt x="10028" y="16847"/>
                    <a:pt x="11571" y="10720"/>
                  </a:cubicBezTo>
                  <a:cubicBezTo>
                    <a:pt x="15428" y="10720"/>
                    <a:pt x="20828" y="22972"/>
                    <a:pt x="21600" y="15314"/>
                  </a:cubicBezTo>
                  <a:cubicBezTo>
                    <a:pt x="15428" y="10720"/>
                    <a:pt x="11571" y="7658"/>
                    <a:pt x="6943" y="0"/>
                  </a:cubicBezTo>
                  <a:cubicBezTo>
                    <a:pt x="9256" y="9188"/>
                    <a:pt x="3084" y="1531"/>
                    <a:pt x="5400" y="10720"/>
                  </a:cubicBezTo>
                  <a:cubicBezTo>
                    <a:pt x="4628" y="9188"/>
                    <a:pt x="769" y="1531"/>
                    <a:pt x="0" y="7658"/>
                  </a:cubicBezTo>
                  <a:close/>
                </a:path>
              </a:pathLst>
            </a:custGeom>
            <a:solidFill>
              <a:schemeClr val="accent5"/>
            </a:solidFill>
            <a:ln w="9525" cap="flat" cmpd="sng">
              <a:noFill/>
              <a:prstDash val="solid"/>
              <a:miter/>
            </a:ln>
          </p:spPr>
          <p:txBody>
            <a:bodyPr rtlCol="0" anchor="ctr"/>
            <a:lstStyle/>
            <a:p>
              <a:pPr algn="ctr"/>
            </a:p>
          </p:txBody>
        </p:sp>
        <p:sp>
          <p:nvSpPr>
            <p:cNvPr id="229" name="曲线"/>
            <p:cNvSpPr/>
            <p:nvPr/>
          </p:nvSpPr>
          <p:spPr>
            <a:xfrm>
              <a:off x="2610930" y="4505240"/>
              <a:ext cx="4654" cy="4410"/>
            </a:xfrm>
            <a:custGeom>
              <a:avLst/>
              <a:gdLst>
                <a:gd name="T1" fmla="*/ 0 w 21600"/>
                <a:gd name="T2" fmla="*/ 0 h 21600"/>
                <a:gd name="T3" fmla="*/ 21600 w 21600"/>
                <a:gd name="T4" fmla="*/ 21600 h 21600"/>
              </a:gdLst>
              <a:ahLst/>
              <a:cxnLst/>
              <a:rect l="T1" t="T2" r="T3" b="T4"/>
              <a:pathLst>
                <a:path w="21600" h="21600">
                  <a:moveTo>
                    <a:pt x="4544" y="0"/>
                  </a:moveTo>
                  <a:cubicBezTo>
                    <a:pt x="-9100" y="7199"/>
                    <a:pt x="11367" y="21604"/>
                    <a:pt x="21600" y="21604"/>
                  </a:cubicBezTo>
                  <a:cubicBezTo>
                    <a:pt x="7953" y="14401"/>
                    <a:pt x="18188" y="10800"/>
                    <a:pt x="4544" y="0"/>
                  </a:cubicBezTo>
                  <a:close/>
                </a:path>
              </a:pathLst>
            </a:custGeom>
            <a:solidFill>
              <a:schemeClr val="accent5"/>
            </a:solidFill>
            <a:ln w="9525" cap="flat" cmpd="sng">
              <a:noFill/>
              <a:prstDash val="solid"/>
              <a:miter/>
            </a:ln>
          </p:spPr>
          <p:txBody>
            <a:bodyPr rtlCol="0" anchor="ctr"/>
            <a:lstStyle/>
            <a:p>
              <a:pPr algn="ctr"/>
            </a:p>
          </p:txBody>
        </p:sp>
        <p:sp>
          <p:nvSpPr>
            <p:cNvPr id="230" name="曲线"/>
            <p:cNvSpPr/>
            <p:nvPr/>
          </p:nvSpPr>
          <p:spPr>
            <a:xfrm>
              <a:off x="2566400" y="4480238"/>
              <a:ext cx="14623" cy="16530"/>
            </a:xfrm>
            <a:custGeom>
              <a:avLst/>
              <a:gdLst>
                <a:gd name="T1" fmla="*/ 0 w 21600"/>
                <a:gd name="T2" fmla="*/ 0 h 21600"/>
                <a:gd name="T3" fmla="*/ 21600 w 21600"/>
                <a:gd name="T4" fmla="*/ 21600 h 21600"/>
              </a:gdLst>
              <a:ahLst/>
              <a:cxnLst/>
              <a:rect l="T1" t="T2" r="T3" b="T4"/>
              <a:pathLst>
                <a:path w="21600" h="21600">
                  <a:moveTo>
                    <a:pt x="10739" y="11529"/>
                  </a:moveTo>
                  <a:cubicBezTo>
                    <a:pt x="15083" y="12492"/>
                    <a:pt x="4222" y="960"/>
                    <a:pt x="964" y="0"/>
                  </a:cubicBezTo>
                  <a:cubicBezTo>
                    <a:pt x="964" y="3843"/>
                    <a:pt x="-1206" y="6724"/>
                    <a:pt x="964" y="10570"/>
                  </a:cubicBezTo>
                  <a:cubicBezTo>
                    <a:pt x="3136" y="10570"/>
                    <a:pt x="5309" y="7686"/>
                    <a:pt x="8567" y="10570"/>
                  </a:cubicBezTo>
                  <a:cubicBezTo>
                    <a:pt x="8567" y="12492"/>
                    <a:pt x="19427" y="24022"/>
                    <a:pt x="21599" y="21140"/>
                  </a:cubicBezTo>
                  <a:cubicBezTo>
                    <a:pt x="19427" y="17295"/>
                    <a:pt x="15083" y="15374"/>
                    <a:pt x="10739" y="11529"/>
                  </a:cubicBezTo>
                  <a:close/>
                </a:path>
              </a:pathLst>
            </a:custGeom>
            <a:solidFill>
              <a:schemeClr val="accent5"/>
            </a:solidFill>
            <a:ln w="9525" cap="flat" cmpd="sng">
              <a:noFill/>
              <a:prstDash val="solid"/>
              <a:miter/>
            </a:ln>
          </p:spPr>
          <p:txBody>
            <a:bodyPr rtlCol="0" anchor="ctr"/>
            <a:lstStyle/>
            <a:p>
              <a:pPr algn="ctr"/>
            </a:p>
          </p:txBody>
        </p:sp>
        <p:sp>
          <p:nvSpPr>
            <p:cNvPr id="231" name="曲线"/>
            <p:cNvSpPr/>
            <p:nvPr/>
          </p:nvSpPr>
          <p:spPr>
            <a:xfrm>
              <a:off x="2751625" y="4536859"/>
              <a:ext cx="551" cy="7352"/>
            </a:xfrm>
            <a:custGeom>
              <a:avLst/>
              <a:gdLst>
                <a:gd name="T1" fmla="*/ 0 w 21600"/>
                <a:gd name="T2" fmla="*/ 0 h 21600"/>
                <a:gd name="T3" fmla="*/ 21600 w 21600"/>
                <a:gd name="T4" fmla="*/ 21600 h 21600"/>
              </a:gdLst>
              <a:ahLst/>
              <a:cxnLst/>
              <a:rect l="T1" t="T2" r="T3" b="T4"/>
              <a:pathLst>
                <a:path w="21600" h="21600">
                  <a:moveTo>
                    <a:pt x="0" y="0"/>
                  </a:moveTo>
                  <a:cubicBezTo>
                    <a:pt x="28800" y="0"/>
                    <a:pt x="28800" y="0"/>
                    <a:pt x="0" y="0"/>
                  </a:cubicBezTo>
                  <a:cubicBezTo>
                    <a:pt x="28800" y="0"/>
                    <a:pt x="28800" y="0"/>
                    <a:pt x="0" y="0"/>
                  </a:cubicBezTo>
                  <a:lnTo>
                    <a:pt x="0" y="0"/>
                  </a:lnTo>
                  <a:close/>
                </a:path>
              </a:pathLst>
            </a:custGeom>
            <a:solidFill>
              <a:schemeClr val="accent5"/>
            </a:solidFill>
            <a:ln w="9525" cap="flat" cmpd="sng">
              <a:noFill/>
              <a:prstDash val="solid"/>
              <a:miter/>
            </a:ln>
          </p:spPr>
          <p:txBody>
            <a:bodyPr rtlCol="0" anchor="ctr"/>
            <a:lstStyle/>
            <a:p>
              <a:pPr algn="ctr"/>
            </a:p>
          </p:txBody>
        </p:sp>
        <p:sp>
          <p:nvSpPr>
            <p:cNvPr id="232" name="曲线"/>
            <p:cNvSpPr/>
            <p:nvPr/>
          </p:nvSpPr>
          <p:spPr>
            <a:xfrm>
              <a:off x="2971492" y="4626572"/>
              <a:ext cx="5880" cy="733"/>
            </a:xfrm>
            <a:custGeom>
              <a:avLst/>
              <a:gdLst>
                <a:gd name="T1" fmla="*/ 0 w 21600"/>
                <a:gd name="T2" fmla="*/ 0 h 21600"/>
                <a:gd name="T3" fmla="*/ 21600 w 21600"/>
                <a:gd name="T4" fmla="*/ 21600 h 21600"/>
              </a:gdLst>
              <a:ahLst/>
              <a:cxnLst/>
              <a:rect l="T1" t="T2" r="T3" b="T4"/>
              <a:pathLst>
                <a:path w="21600" h="21600">
                  <a:moveTo>
                    <a:pt x="0" y="21625"/>
                  </a:moveTo>
                  <a:lnTo>
                    <a:pt x="0" y="21625"/>
                  </a:lnTo>
                  <a:cubicBezTo>
                    <a:pt x="8098" y="21625"/>
                    <a:pt x="13503" y="0"/>
                    <a:pt x="21603" y="0"/>
                  </a:cubicBezTo>
                  <a:cubicBezTo>
                    <a:pt x="13503" y="0"/>
                    <a:pt x="5400" y="21625"/>
                    <a:pt x="0" y="21625"/>
                  </a:cubicBezTo>
                  <a:close/>
                </a:path>
              </a:pathLst>
            </a:custGeom>
            <a:solidFill>
              <a:schemeClr val="accent5"/>
            </a:solidFill>
            <a:ln w="9525" cap="flat" cmpd="sng">
              <a:noFill/>
              <a:prstDash val="solid"/>
              <a:miter/>
            </a:ln>
          </p:spPr>
          <p:txBody>
            <a:bodyPr rtlCol="0" anchor="ctr"/>
            <a:lstStyle/>
            <a:p>
              <a:pPr algn="ctr"/>
            </a:p>
          </p:txBody>
        </p:sp>
        <p:sp>
          <p:nvSpPr>
            <p:cNvPr id="233" name="曲线"/>
            <p:cNvSpPr/>
            <p:nvPr/>
          </p:nvSpPr>
          <p:spPr>
            <a:xfrm>
              <a:off x="2413447" y="3732253"/>
              <a:ext cx="1049284" cy="1012812"/>
            </a:xfrm>
            <a:custGeom>
              <a:avLst/>
              <a:gdLst>
                <a:gd name="T1" fmla="*/ 0 w 21600"/>
                <a:gd name="T2" fmla="*/ 0 h 21600"/>
                <a:gd name="T3" fmla="*/ 21600 w 21600"/>
                <a:gd name="T4" fmla="*/ 21600 h 21600"/>
              </a:gdLst>
              <a:ahLst/>
              <a:cxnLst/>
              <a:rect l="T1" t="T2" r="T3" b="T4"/>
              <a:pathLst>
                <a:path w="21600" h="21600">
                  <a:moveTo>
                    <a:pt x="21600" y="10311"/>
                  </a:moveTo>
                  <a:cubicBezTo>
                    <a:pt x="21583" y="10002"/>
                    <a:pt x="21566" y="9695"/>
                    <a:pt x="21550" y="9403"/>
                  </a:cubicBezTo>
                  <a:cubicBezTo>
                    <a:pt x="21550" y="9335"/>
                    <a:pt x="21533" y="9249"/>
                    <a:pt x="21533" y="9180"/>
                  </a:cubicBezTo>
                  <a:cubicBezTo>
                    <a:pt x="21517" y="9112"/>
                    <a:pt x="21517" y="9044"/>
                    <a:pt x="21500" y="8974"/>
                  </a:cubicBezTo>
                  <a:cubicBezTo>
                    <a:pt x="21484" y="8838"/>
                    <a:pt x="21467" y="8700"/>
                    <a:pt x="21451" y="8564"/>
                  </a:cubicBezTo>
                  <a:cubicBezTo>
                    <a:pt x="21385" y="8460"/>
                    <a:pt x="21401" y="8049"/>
                    <a:pt x="21269" y="7965"/>
                  </a:cubicBezTo>
                  <a:cubicBezTo>
                    <a:pt x="21269" y="7809"/>
                    <a:pt x="21252" y="7741"/>
                    <a:pt x="21186" y="7605"/>
                  </a:cubicBezTo>
                  <a:cubicBezTo>
                    <a:pt x="21285" y="7638"/>
                    <a:pt x="21153" y="7434"/>
                    <a:pt x="21219" y="7451"/>
                  </a:cubicBezTo>
                  <a:cubicBezTo>
                    <a:pt x="21153" y="7330"/>
                    <a:pt x="21186" y="7160"/>
                    <a:pt x="21120" y="7125"/>
                  </a:cubicBezTo>
                  <a:cubicBezTo>
                    <a:pt x="21153" y="7296"/>
                    <a:pt x="21219" y="7398"/>
                    <a:pt x="21170" y="7468"/>
                  </a:cubicBezTo>
                  <a:cubicBezTo>
                    <a:pt x="21137" y="7296"/>
                    <a:pt x="21070" y="7142"/>
                    <a:pt x="21087" y="7022"/>
                  </a:cubicBezTo>
                  <a:cubicBezTo>
                    <a:pt x="21036" y="6902"/>
                    <a:pt x="20905" y="6679"/>
                    <a:pt x="20922" y="6577"/>
                  </a:cubicBezTo>
                  <a:cubicBezTo>
                    <a:pt x="20855" y="6593"/>
                    <a:pt x="20889" y="6423"/>
                    <a:pt x="20821" y="6372"/>
                  </a:cubicBezTo>
                  <a:cubicBezTo>
                    <a:pt x="20789" y="6372"/>
                    <a:pt x="20806" y="6423"/>
                    <a:pt x="20789" y="6389"/>
                  </a:cubicBezTo>
                  <a:cubicBezTo>
                    <a:pt x="20722" y="6303"/>
                    <a:pt x="20740" y="6149"/>
                    <a:pt x="20674" y="6063"/>
                  </a:cubicBezTo>
                  <a:cubicBezTo>
                    <a:pt x="20690" y="6097"/>
                    <a:pt x="20690" y="6131"/>
                    <a:pt x="20674" y="6131"/>
                  </a:cubicBezTo>
                  <a:cubicBezTo>
                    <a:pt x="20641" y="6063"/>
                    <a:pt x="20674" y="6045"/>
                    <a:pt x="20624" y="5959"/>
                  </a:cubicBezTo>
                  <a:cubicBezTo>
                    <a:pt x="20574" y="5977"/>
                    <a:pt x="20641" y="6080"/>
                    <a:pt x="20641" y="6131"/>
                  </a:cubicBezTo>
                  <a:cubicBezTo>
                    <a:pt x="20706" y="6166"/>
                    <a:pt x="20821" y="6474"/>
                    <a:pt x="20806" y="6525"/>
                  </a:cubicBezTo>
                  <a:cubicBezTo>
                    <a:pt x="20756" y="6439"/>
                    <a:pt x="20706" y="6423"/>
                    <a:pt x="20722" y="6320"/>
                  </a:cubicBezTo>
                  <a:cubicBezTo>
                    <a:pt x="20674" y="6320"/>
                    <a:pt x="20722" y="6389"/>
                    <a:pt x="20690" y="6389"/>
                  </a:cubicBezTo>
                  <a:cubicBezTo>
                    <a:pt x="20722" y="6474"/>
                    <a:pt x="20773" y="6457"/>
                    <a:pt x="20789" y="6560"/>
                  </a:cubicBezTo>
                  <a:cubicBezTo>
                    <a:pt x="20756" y="6560"/>
                    <a:pt x="20706" y="6509"/>
                    <a:pt x="20674" y="6491"/>
                  </a:cubicBezTo>
                  <a:cubicBezTo>
                    <a:pt x="20706" y="6593"/>
                    <a:pt x="20756" y="6543"/>
                    <a:pt x="20789" y="6629"/>
                  </a:cubicBezTo>
                  <a:cubicBezTo>
                    <a:pt x="20773" y="6663"/>
                    <a:pt x="20722" y="6560"/>
                    <a:pt x="20740" y="6645"/>
                  </a:cubicBezTo>
                  <a:cubicBezTo>
                    <a:pt x="20756" y="6645"/>
                    <a:pt x="20756" y="6663"/>
                    <a:pt x="20773" y="6679"/>
                  </a:cubicBezTo>
                  <a:cubicBezTo>
                    <a:pt x="20756" y="6679"/>
                    <a:pt x="20756" y="6679"/>
                    <a:pt x="20740" y="6679"/>
                  </a:cubicBezTo>
                  <a:cubicBezTo>
                    <a:pt x="20722" y="6696"/>
                    <a:pt x="20706" y="6696"/>
                    <a:pt x="20690" y="6714"/>
                  </a:cubicBezTo>
                  <a:cubicBezTo>
                    <a:pt x="20690" y="6696"/>
                    <a:pt x="20706" y="6696"/>
                    <a:pt x="20706" y="6696"/>
                  </a:cubicBezTo>
                  <a:cubicBezTo>
                    <a:pt x="20657" y="6629"/>
                    <a:pt x="20674" y="6611"/>
                    <a:pt x="20657" y="6543"/>
                  </a:cubicBezTo>
                  <a:cubicBezTo>
                    <a:pt x="20624" y="6560"/>
                    <a:pt x="20657" y="6679"/>
                    <a:pt x="20674" y="6731"/>
                  </a:cubicBezTo>
                  <a:cubicBezTo>
                    <a:pt x="20641" y="6747"/>
                    <a:pt x="20607" y="6766"/>
                    <a:pt x="20558" y="6782"/>
                  </a:cubicBezTo>
                  <a:cubicBezTo>
                    <a:pt x="20558" y="6782"/>
                    <a:pt x="20541" y="6782"/>
                    <a:pt x="20541" y="6766"/>
                  </a:cubicBezTo>
                  <a:cubicBezTo>
                    <a:pt x="20541" y="6747"/>
                    <a:pt x="20525" y="6714"/>
                    <a:pt x="20525" y="6696"/>
                  </a:cubicBezTo>
                  <a:cubicBezTo>
                    <a:pt x="20525" y="6663"/>
                    <a:pt x="20525" y="6645"/>
                    <a:pt x="20492" y="6611"/>
                  </a:cubicBezTo>
                  <a:cubicBezTo>
                    <a:pt x="20459" y="6525"/>
                    <a:pt x="20442" y="6457"/>
                    <a:pt x="20475" y="6405"/>
                  </a:cubicBezTo>
                  <a:cubicBezTo>
                    <a:pt x="20392" y="6353"/>
                    <a:pt x="20292" y="6011"/>
                    <a:pt x="20292" y="5909"/>
                  </a:cubicBezTo>
                  <a:cubicBezTo>
                    <a:pt x="20260" y="5909"/>
                    <a:pt x="20227" y="5875"/>
                    <a:pt x="20193" y="5805"/>
                  </a:cubicBezTo>
                  <a:cubicBezTo>
                    <a:pt x="20193" y="5788"/>
                    <a:pt x="20193" y="5772"/>
                    <a:pt x="20193" y="5738"/>
                  </a:cubicBezTo>
                  <a:cubicBezTo>
                    <a:pt x="20193" y="5704"/>
                    <a:pt x="20177" y="5704"/>
                    <a:pt x="20145" y="5704"/>
                  </a:cubicBezTo>
                  <a:cubicBezTo>
                    <a:pt x="20128" y="5652"/>
                    <a:pt x="20110" y="5618"/>
                    <a:pt x="20128" y="5600"/>
                  </a:cubicBezTo>
                  <a:cubicBezTo>
                    <a:pt x="20094" y="5567"/>
                    <a:pt x="20045" y="5514"/>
                    <a:pt x="20012" y="5481"/>
                  </a:cubicBezTo>
                  <a:cubicBezTo>
                    <a:pt x="19996" y="5446"/>
                    <a:pt x="19978" y="5412"/>
                    <a:pt x="19978" y="5378"/>
                  </a:cubicBezTo>
                  <a:cubicBezTo>
                    <a:pt x="19978" y="5378"/>
                    <a:pt x="19978" y="5378"/>
                    <a:pt x="19996" y="5378"/>
                  </a:cubicBezTo>
                  <a:cubicBezTo>
                    <a:pt x="19946" y="5258"/>
                    <a:pt x="19897" y="5154"/>
                    <a:pt x="19830" y="5052"/>
                  </a:cubicBezTo>
                  <a:cubicBezTo>
                    <a:pt x="19830" y="5052"/>
                    <a:pt x="19830" y="5052"/>
                    <a:pt x="19830" y="5052"/>
                  </a:cubicBezTo>
                  <a:cubicBezTo>
                    <a:pt x="19715" y="4813"/>
                    <a:pt x="19565" y="4590"/>
                    <a:pt x="19417" y="4384"/>
                  </a:cubicBezTo>
                  <a:cubicBezTo>
                    <a:pt x="19366" y="4282"/>
                    <a:pt x="19301" y="4195"/>
                    <a:pt x="19251" y="4076"/>
                  </a:cubicBezTo>
                  <a:cubicBezTo>
                    <a:pt x="19235" y="4093"/>
                    <a:pt x="19219" y="4076"/>
                    <a:pt x="19186" y="4058"/>
                  </a:cubicBezTo>
                  <a:cubicBezTo>
                    <a:pt x="19169" y="3956"/>
                    <a:pt x="19070" y="3836"/>
                    <a:pt x="18971" y="3734"/>
                  </a:cubicBezTo>
                  <a:cubicBezTo>
                    <a:pt x="18953" y="3664"/>
                    <a:pt x="18920" y="3580"/>
                    <a:pt x="18871" y="3510"/>
                  </a:cubicBezTo>
                  <a:cubicBezTo>
                    <a:pt x="18871" y="3510"/>
                    <a:pt x="18871" y="3493"/>
                    <a:pt x="18888" y="3493"/>
                  </a:cubicBezTo>
                  <a:cubicBezTo>
                    <a:pt x="18855" y="3460"/>
                    <a:pt x="18837" y="3442"/>
                    <a:pt x="18837" y="3442"/>
                  </a:cubicBezTo>
                  <a:cubicBezTo>
                    <a:pt x="18821" y="3424"/>
                    <a:pt x="18805" y="3407"/>
                    <a:pt x="18789" y="3391"/>
                  </a:cubicBezTo>
                  <a:cubicBezTo>
                    <a:pt x="18722" y="3323"/>
                    <a:pt x="18655" y="3237"/>
                    <a:pt x="18606" y="3167"/>
                  </a:cubicBezTo>
                  <a:cubicBezTo>
                    <a:pt x="18541" y="3099"/>
                    <a:pt x="18475" y="3031"/>
                    <a:pt x="18442" y="2945"/>
                  </a:cubicBezTo>
                  <a:cubicBezTo>
                    <a:pt x="18292" y="2705"/>
                    <a:pt x="18144" y="2448"/>
                    <a:pt x="17978" y="2226"/>
                  </a:cubicBezTo>
                  <a:cubicBezTo>
                    <a:pt x="17796" y="2003"/>
                    <a:pt x="17615" y="1780"/>
                    <a:pt x="17349" y="1644"/>
                  </a:cubicBezTo>
                  <a:cubicBezTo>
                    <a:pt x="17301" y="1593"/>
                    <a:pt x="17301" y="1678"/>
                    <a:pt x="17250" y="1644"/>
                  </a:cubicBezTo>
                  <a:cubicBezTo>
                    <a:pt x="17102" y="1490"/>
                    <a:pt x="16904" y="1369"/>
                    <a:pt x="16689" y="1215"/>
                  </a:cubicBezTo>
                  <a:cubicBezTo>
                    <a:pt x="16474" y="1079"/>
                    <a:pt x="16258" y="942"/>
                    <a:pt x="16061" y="821"/>
                  </a:cubicBezTo>
                  <a:cubicBezTo>
                    <a:pt x="15779" y="632"/>
                    <a:pt x="15532" y="410"/>
                    <a:pt x="15216" y="291"/>
                  </a:cubicBezTo>
                  <a:cubicBezTo>
                    <a:pt x="15035" y="221"/>
                    <a:pt x="14869" y="188"/>
                    <a:pt x="14704" y="170"/>
                  </a:cubicBezTo>
                  <a:cubicBezTo>
                    <a:pt x="14539" y="153"/>
                    <a:pt x="14407" y="170"/>
                    <a:pt x="14258" y="221"/>
                  </a:cubicBezTo>
                  <a:cubicBezTo>
                    <a:pt x="13977" y="102"/>
                    <a:pt x="13597" y="238"/>
                    <a:pt x="13349" y="34"/>
                  </a:cubicBezTo>
                  <a:cubicBezTo>
                    <a:pt x="13283" y="34"/>
                    <a:pt x="13283" y="102"/>
                    <a:pt x="13184" y="67"/>
                  </a:cubicBezTo>
                  <a:cubicBezTo>
                    <a:pt x="13118" y="51"/>
                    <a:pt x="13118" y="16"/>
                    <a:pt x="13085" y="0"/>
                  </a:cubicBezTo>
                  <a:cubicBezTo>
                    <a:pt x="13068" y="84"/>
                    <a:pt x="13118" y="67"/>
                    <a:pt x="13052" y="118"/>
                  </a:cubicBezTo>
                  <a:cubicBezTo>
                    <a:pt x="13266" y="136"/>
                    <a:pt x="13349" y="170"/>
                    <a:pt x="13548" y="153"/>
                  </a:cubicBezTo>
                  <a:cubicBezTo>
                    <a:pt x="13597" y="170"/>
                    <a:pt x="13614" y="205"/>
                    <a:pt x="13680" y="221"/>
                  </a:cubicBezTo>
                  <a:cubicBezTo>
                    <a:pt x="14110" y="221"/>
                    <a:pt x="14622" y="274"/>
                    <a:pt x="15167" y="461"/>
                  </a:cubicBezTo>
                  <a:cubicBezTo>
                    <a:pt x="15679" y="650"/>
                    <a:pt x="16126" y="1043"/>
                    <a:pt x="16506" y="1147"/>
                  </a:cubicBezTo>
                  <a:cubicBezTo>
                    <a:pt x="16572" y="1198"/>
                    <a:pt x="16506" y="1250"/>
                    <a:pt x="16539" y="1301"/>
                  </a:cubicBezTo>
                  <a:cubicBezTo>
                    <a:pt x="16754" y="1352"/>
                    <a:pt x="16837" y="1557"/>
                    <a:pt x="17035" y="1678"/>
                  </a:cubicBezTo>
                  <a:cubicBezTo>
                    <a:pt x="17184" y="1780"/>
                    <a:pt x="17349" y="1798"/>
                    <a:pt x="17516" y="1918"/>
                  </a:cubicBezTo>
                  <a:cubicBezTo>
                    <a:pt x="17663" y="2054"/>
                    <a:pt x="17779" y="2174"/>
                    <a:pt x="17878" y="2312"/>
                  </a:cubicBezTo>
                  <a:cubicBezTo>
                    <a:pt x="17978" y="2448"/>
                    <a:pt x="18093" y="2602"/>
                    <a:pt x="18243" y="2773"/>
                  </a:cubicBezTo>
                  <a:cubicBezTo>
                    <a:pt x="18243" y="2791"/>
                    <a:pt x="18243" y="2791"/>
                    <a:pt x="18243" y="2809"/>
                  </a:cubicBezTo>
                  <a:cubicBezTo>
                    <a:pt x="18160" y="2740"/>
                    <a:pt x="18110" y="2689"/>
                    <a:pt x="17994" y="2585"/>
                  </a:cubicBezTo>
                  <a:cubicBezTo>
                    <a:pt x="18012" y="2551"/>
                    <a:pt x="18061" y="2637"/>
                    <a:pt x="18077" y="2619"/>
                  </a:cubicBezTo>
                  <a:cubicBezTo>
                    <a:pt x="17994" y="2535"/>
                    <a:pt x="17911" y="2465"/>
                    <a:pt x="17846" y="2414"/>
                  </a:cubicBezTo>
                  <a:cubicBezTo>
                    <a:pt x="17779" y="2346"/>
                    <a:pt x="17731" y="2295"/>
                    <a:pt x="17680" y="2192"/>
                  </a:cubicBezTo>
                  <a:cubicBezTo>
                    <a:pt x="17648" y="2243"/>
                    <a:pt x="17548" y="2141"/>
                    <a:pt x="17498" y="2158"/>
                  </a:cubicBezTo>
                  <a:cubicBezTo>
                    <a:pt x="17597" y="2260"/>
                    <a:pt x="17731" y="2380"/>
                    <a:pt x="17731" y="2500"/>
                  </a:cubicBezTo>
                  <a:cubicBezTo>
                    <a:pt x="17631" y="2448"/>
                    <a:pt x="17648" y="2346"/>
                    <a:pt x="17581" y="2346"/>
                  </a:cubicBezTo>
                  <a:cubicBezTo>
                    <a:pt x="17648" y="2465"/>
                    <a:pt x="17714" y="2535"/>
                    <a:pt x="17812" y="2602"/>
                  </a:cubicBezTo>
                  <a:cubicBezTo>
                    <a:pt x="17895" y="2671"/>
                    <a:pt x="17994" y="2740"/>
                    <a:pt x="18093" y="2859"/>
                  </a:cubicBezTo>
                  <a:cubicBezTo>
                    <a:pt x="18077" y="2877"/>
                    <a:pt x="18061" y="2877"/>
                    <a:pt x="18045" y="2877"/>
                  </a:cubicBezTo>
                  <a:cubicBezTo>
                    <a:pt x="18093" y="2980"/>
                    <a:pt x="18193" y="3031"/>
                    <a:pt x="18276" y="3099"/>
                  </a:cubicBezTo>
                  <a:cubicBezTo>
                    <a:pt x="18292" y="3134"/>
                    <a:pt x="18308" y="3150"/>
                    <a:pt x="18325" y="3186"/>
                  </a:cubicBezTo>
                  <a:cubicBezTo>
                    <a:pt x="18308" y="3186"/>
                    <a:pt x="18292" y="3167"/>
                    <a:pt x="18276" y="3167"/>
                  </a:cubicBezTo>
                  <a:cubicBezTo>
                    <a:pt x="18292" y="3203"/>
                    <a:pt x="18308" y="3237"/>
                    <a:pt x="18325" y="3271"/>
                  </a:cubicBezTo>
                  <a:cubicBezTo>
                    <a:pt x="18308" y="3253"/>
                    <a:pt x="18292" y="3253"/>
                    <a:pt x="18292" y="3253"/>
                  </a:cubicBezTo>
                  <a:cubicBezTo>
                    <a:pt x="18308" y="3271"/>
                    <a:pt x="18325" y="3288"/>
                    <a:pt x="18341" y="3304"/>
                  </a:cubicBezTo>
                  <a:cubicBezTo>
                    <a:pt x="18341" y="3323"/>
                    <a:pt x="18341" y="3339"/>
                    <a:pt x="18341" y="3356"/>
                  </a:cubicBezTo>
                  <a:cubicBezTo>
                    <a:pt x="18209" y="3288"/>
                    <a:pt x="18093" y="3253"/>
                    <a:pt x="17962" y="3220"/>
                  </a:cubicBezTo>
                  <a:cubicBezTo>
                    <a:pt x="17946" y="3186"/>
                    <a:pt x="17929" y="3167"/>
                    <a:pt x="17929" y="3134"/>
                  </a:cubicBezTo>
                  <a:lnTo>
                    <a:pt x="17895" y="3167"/>
                  </a:lnTo>
                  <a:cubicBezTo>
                    <a:pt x="17911" y="3186"/>
                    <a:pt x="17929" y="3203"/>
                    <a:pt x="17929" y="3203"/>
                  </a:cubicBezTo>
                  <a:cubicBezTo>
                    <a:pt x="17911" y="3203"/>
                    <a:pt x="17895" y="3203"/>
                    <a:pt x="17878" y="3186"/>
                  </a:cubicBezTo>
                  <a:cubicBezTo>
                    <a:pt x="17878" y="3186"/>
                    <a:pt x="17862" y="3167"/>
                    <a:pt x="17862" y="3150"/>
                  </a:cubicBezTo>
                  <a:cubicBezTo>
                    <a:pt x="17878" y="3134"/>
                    <a:pt x="17846" y="3065"/>
                    <a:pt x="17830" y="3117"/>
                  </a:cubicBezTo>
                  <a:cubicBezTo>
                    <a:pt x="17846" y="3134"/>
                    <a:pt x="17862" y="3150"/>
                    <a:pt x="17846" y="3167"/>
                  </a:cubicBezTo>
                  <a:cubicBezTo>
                    <a:pt x="17846" y="3167"/>
                    <a:pt x="17846" y="3167"/>
                    <a:pt x="17846" y="3167"/>
                  </a:cubicBezTo>
                  <a:cubicBezTo>
                    <a:pt x="17812" y="3150"/>
                    <a:pt x="17763" y="3134"/>
                    <a:pt x="17731" y="3099"/>
                  </a:cubicBezTo>
                  <a:cubicBezTo>
                    <a:pt x="17698" y="3065"/>
                    <a:pt x="17680" y="2997"/>
                    <a:pt x="17648" y="2963"/>
                  </a:cubicBezTo>
                  <a:cubicBezTo>
                    <a:pt x="17597" y="2910"/>
                    <a:pt x="17482" y="2910"/>
                    <a:pt x="17449" y="2963"/>
                  </a:cubicBezTo>
                  <a:cubicBezTo>
                    <a:pt x="17433" y="2980"/>
                    <a:pt x="17433" y="2997"/>
                    <a:pt x="17416" y="3031"/>
                  </a:cubicBezTo>
                  <a:cubicBezTo>
                    <a:pt x="17382" y="3013"/>
                    <a:pt x="17333" y="2980"/>
                    <a:pt x="17301" y="2963"/>
                  </a:cubicBezTo>
                  <a:cubicBezTo>
                    <a:pt x="17317" y="2894"/>
                    <a:pt x="17301" y="2809"/>
                    <a:pt x="17267" y="2740"/>
                  </a:cubicBezTo>
                  <a:cubicBezTo>
                    <a:pt x="17267" y="2723"/>
                    <a:pt x="17234" y="2723"/>
                    <a:pt x="17218" y="2723"/>
                  </a:cubicBezTo>
                  <a:cubicBezTo>
                    <a:pt x="17218" y="2723"/>
                    <a:pt x="17202" y="2740"/>
                    <a:pt x="17202" y="2740"/>
                  </a:cubicBezTo>
                  <a:cubicBezTo>
                    <a:pt x="17202" y="2740"/>
                    <a:pt x="17202" y="2740"/>
                    <a:pt x="17202" y="2756"/>
                  </a:cubicBezTo>
                  <a:cubicBezTo>
                    <a:pt x="17151" y="2740"/>
                    <a:pt x="17086" y="2689"/>
                    <a:pt x="17068" y="2619"/>
                  </a:cubicBezTo>
                  <a:cubicBezTo>
                    <a:pt x="17052" y="2637"/>
                    <a:pt x="17052" y="2654"/>
                    <a:pt x="17052" y="2689"/>
                  </a:cubicBezTo>
                  <a:cubicBezTo>
                    <a:pt x="17102" y="2723"/>
                    <a:pt x="17134" y="2740"/>
                    <a:pt x="17184" y="2791"/>
                  </a:cubicBezTo>
                  <a:cubicBezTo>
                    <a:pt x="17184" y="2791"/>
                    <a:pt x="17184" y="2809"/>
                    <a:pt x="17184" y="2809"/>
                  </a:cubicBezTo>
                  <a:cubicBezTo>
                    <a:pt x="17202" y="2843"/>
                    <a:pt x="17218" y="2859"/>
                    <a:pt x="17234" y="2894"/>
                  </a:cubicBezTo>
                  <a:cubicBezTo>
                    <a:pt x="17119" y="2773"/>
                    <a:pt x="17003" y="2689"/>
                    <a:pt x="16904" y="2602"/>
                  </a:cubicBezTo>
                  <a:cubicBezTo>
                    <a:pt x="16870" y="2585"/>
                    <a:pt x="16853" y="2569"/>
                    <a:pt x="16837" y="2551"/>
                  </a:cubicBezTo>
                  <a:cubicBezTo>
                    <a:pt x="16837" y="2551"/>
                    <a:pt x="16837" y="2551"/>
                    <a:pt x="16853" y="2535"/>
                  </a:cubicBezTo>
                  <a:cubicBezTo>
                    <a:pt x="16853" y="2518"/>
                    <a:pt x="16837" y="2518"/>
                    <a:pt x="16837" y="2500"/>
                  </a:cubicBezTo>
                  <a:cubicBezTo>
                    <a:pt x="16837" y="2500"/>
                    <a:pt x="16820" y="2518"/>
                    <a:pt x="16820" y="2518"/>
                  </a:cubicBezTo>
                  <a:cubicBezTo>
                    <a:pt x="16738" y="2465"/>
                    <a:pt x="16671" y="2432"/>
                    <a:pt x="16590" y="2398"/>
                  </a:cubicBezTo>
                  <a:cubicBezTo>
                    <a:pt x="16556" y="2362"/>
                    <a:pt x="16539" y="2346"/>
                    <a:pt x="16523" y="2312"/>
                  </a:cubicBezTo>
                  <a:cubicBezTo>
                    <a:pt x="16490" y="2295"/>
                    <a:pt x="16474" y="2278"/>
                    <a:pt x="16440" y="2260"/>
                  </a:cubicBezTo>
                  <a:cubicBezTo>
                    <a:pt x="16010" y="1849"/>
                    <a:pt x="15431" y="1455"/>
                    <a:pt x="14803" y="1147"/>
                  </a:cubicBezTo>
                  <a:cubicBezTo>
                    <a:pt x="14126" y="821"/>
                    <a:pt x="13382" y="616"/>
                    <a:pt x="12770" y="548"/>
                  </a:cubicBezTo>
                  <a:cubicBezTo>
                    <a:pt x="12638" y="478"/>
                    <a:pt x="12505" y="428"/>
                    <a:pt x="12357" y="392"/>
                  </a:cubicBezTo>
                  <a:cubicBezTo>
                    <a:pt x="12207" y="358"/>
                    <a:pt x="12059" y="342"/>
                    <a:pt x="11877" y="342"/>
                  </a:cubicBezTo>
                  <a:cubicBezTo>
                    <a:pt x="11678" y="170"/>
                    <a:pt x="11315" y="136"/>
                    <a:pt x="10951" y="153"/>
                  </a:cubicBezTo>
                  <a:cubicBezTo>
                    <a:pt x="10869" y="153"/>
                    <a:pt x="10770" y="170"/>
                    <a:pt x="10687" y="170"/>
                  </a:cubicBezTo>
                  <a:cubicBezTo>
                    <a:pt x="10604" y="170"/>
                    <a:pt x="10521" y="188"/>
                    <a:pt x="10438" y="188"/>
                  </a:cubicBezTo>
                  <a:cubicBezTo>
                    <a:pt x="10274" y="188"/>
                    <a:pt x="10142" y="188"/>
                    <a:pt x="10042" y="153"/>
                  </a:cubicBezTo>
                  <a:cubicBezTo>
                    <a:pt x="9861" y="376"/>
                    <a:pt x="9281" y="324"/>
                    <a:pt x="9082" y="256"/>
                  </a:cubicBezTo>
                  <a:cubicBezTo>
                    <a:pt x="9049" y="342"/>
                    <a:pt x="8967" y="376"/>
                    <a:pt x="8867" y="392"/>
                  </a:cubicBezTo>
                  <a:cubicBezTo>
                    <a:pt x="8768" y="410"/>
                    <a:pt x="8653" y="410"/>
                    <a:pt x="8553" y="392"/>
                  </a:cubicBezTo>
                  <a:cubicBezTo>
                    <a:pt x="8553" y="358"/>
                    <a:pt x="8687" y="291"/>
                    <a:pt x="8537" y="324"/>
                  </a:cubicBezTo>
                  <a:cubicBezTo>
                    <a:pt x="8472" y="324"/>
                    <a:pt x="8472" y="376"/>
                    <a:pt x="8438" y="392"/>
                  </a:cubicBezTo>
                  <a:cubicBezTo>
                    <a:pt x="8371" y="358"/>
                    <a:pt x="8273" y="342"/>
                    <a:pt x="8223" y="291"/>
                  </a:cubicBezTo>
                  <a:cubicBezTo>
                    <a:pt x="8090" y="307"/>
                    <a:pt x="8075" y="358"/>
                    <a:pt x="7943" y="376"/>
                  </a:cubicBezTo>
                  <a:cubicBezTo>
                    <a:pt x="7975" y="324"/>
                    <a:pt x="7975" y="274"/>
                    <a:pt x="8057" y="238"/>
                  </a:cubicBezTo>
                  <a:cubicBezTo>
                    <a:pt x="8239" y="153"/>
                    <a:pt x="8289" y="221"/>
                    <a:pt x="8389" y="221"/>
                  </a:cubicBezTo>
                  <a:cubicBezTo>
                    <a:pt x="8371" y="170"/>
                    <a:pt x="8305" y="170"/>
                    <a:pt x="8405" y="136"/>
                  </a:cubicBezTo>
                  <a:cubicBezTo>
                    <a:pt x="8472" y="256"/>
                    <a:pt x="8636" y="51"/>
                    <a:pt x="8752" y="153"/>
                  </a:cubicBezTo>
                  <a:cubicBezTo>
                    <a:pt x="8687" y="170"/>
                    <a:pt x="8636" y="188"/>
                    <a:pt x="8619" y="221"/>
                  </a:cubicBezTo>
                  <a:cubicBezTo>
                    <a:pt x="8752" y="170"/>
                    <a:pt x="8918" y="118"/>
                    <a:pt x="9033" y="84"/>
                  </a:cubicBezTo>
                  <a:cubicBezTo>
                    <a:pt x="9001" y="84"/>
                    <a:pt x="8934" y="84"/>
                    <a:pt x="9001" y="67"/>
                  </a:cubicBezTo>
                  <a:cubicBezTo>
                    <a:pt x="8338" y="34"/>
                    <a:pt x="7727" y="170"/>
                    <a:pt x="7148" y="376"/>
                  </a:cubicBezTo>
                  <a:cubicBezTo>
                    <a:pt x="6570" y="582"/>
                    <a:pt x="6024" y="889"/>
                    <a:pt x="5479" y="1233"/>
                  </a:cubicBezTo>
                  <a:cubicBezTo>
                    <a:pt x="5396" y="1215"/>
                    <a:pt x="5264" y="1283"/>
                    <a:pt x="5148" y="1336"/>
                  </a:cubicBezTo>
                  <a:cubicBezTo>
                    <a:pt x="4867" y="1593"/>
                    <a:pt x="4636" y="1746"/>
                    <a:pt x="4685" y="1986"/>
                  </a:cubicBezTo>
                  <a:cubicBezTo>
                    <a:pt x="5033" y="1730"/>
                    <a:pt x="5297" y="1473"/>
                    <a:pt x="5942" y="1147"/>
                  </a:cubicBezTo>
                  <a:cubicBezTo>
                    <a:pt x="6091" y="1129"/>
                    <a:pt x="6239" y="1147"/>
                    <a:pt x="6305" y="1250"/>
                  </a:cubicBezTo>
                  <a:cubicBezTo>
                    <a:pt x="5843" y="1557"/>
                    <a:pt x="5264" y="1746"/>
                    <a:pt x="4867" y="2124"/>
                  </a:cubicBezTo>
                  <a:cubicBezTo>
                    <a:pt x="4818" y="2174"/>
                    <a:pt x="4801" y="2226"/>
                    <a:pt x="4752" y="2260"/>
                  </a:cubicBezTo>
                  <a:cubicBezTo>
                    <a:pt x="4404" y="2535"/>
                    <a:pt x="4205" y="2654"/>
                    <a:pt x="3974" y="2843"/>
                  </a:cubicBezTo>
                  <a:cubicBezTo>
                    <a:pt x="3512" y="3203"/>
                    <a:pt x="3115" y="3716"/>
                    <a:pt x="2733" y="4162"/>
                  </a:cubicBezTo>
                  <a:cubicBezTo>
                    <a:pt x="2652" y="4265"/>
                    <a:pt x="2486" y="4298"/>
                    <a:pt x="2486" y="4469"/>
                  </a:cubicBezTo>
                  <a:cubicBezTo>
                    <a:pt x="2602" y="4349"/>
                    <a:pt x="2718" y="4229"/>
                    <a:pt x="2817" y="4111"/>
                  </a:cubicBezTo>
                  <a:cubicBezTo>
                    <a:pt x="2916" y="3990"/>
                    <a:pt x="3016" y="3871"/>
                    <a:pt x="3064" y="3768"/>
                  </a:cubicBezTo>
                  <a:cubicBezTo>
                    <a:pt x="3197" y="3664"/>
                    <a:pt x="3362" y="3510"/>
                    <a:pt x="3528" y="3356"/>
                  </a:cubicBezTo>
                  <a:cubicBezTo>
                    <a:pt x="3710" y="3203"/>
                    <a:pt x="3875" y="3031"/>
                    <a:pt x="4024" y="2910"/>
                  </a:cubicBezTo>
                  <a:cubicBezTo>
                    <a:pt x="4107" y="2859"/>
                    <a:pt x="4189" y="2809"/>
                    <a:pt x="4272" y="2756"/>
                  </a:cubicBezTo>
                  <a:cubicBezTo>
                    <a:pt x="4355" y="2705"/>
                    <a:pt x="4421" y="2654"/>
                    <a:pt x="4504" y="2602"/>
                  </a:cubicBezTo>
                  <a:cubicBezTo>
                    <a:pt x="4652" y="2500"/>
                    <a:pt x="4785" y="2398"/>
                    <a:pt x="4933" y="2295"/>
                  </a:cubicBezTo>
                  <a:cubicBezTo>
                    <a:pt x="5215" y="2072"/>
                    <a:pt x="5529" y="1849"/>
                    <a:pt x="5958" y="1660"/>
                  </a:cubicBezTo>
                  <a:cubicBezTo>
                    <a:pt x="6057" y="1746"/>
                    <a:pt x="6140" y="1660"/>
                    <a:pt x="6289" y="1609"/>
                  </a:cubicBezTo>
                  <a:cubicBezTo>
                    <a:pt x="6338" y="1730"/>
                    <a:pt x="6454" y="1730"/>
                    <a:pt x="6619" y="1660"/>
                  </a:cubicBezTo>
                  <a:cubicBezTo>
                    <a:pt x="6685" y="1593"/>
                    <a:pt x="6537" y="1609"/>
                    <a:pt x="6603" y="1541"/>
                  </a:cubicBezTo>
                  <a:cubicBezTo>
                    <a:pt x="6702" y="1541"/>
                    <a:pt x="6802" y="1541"/>
                    <a:pt x="6851" y="1609"/>
                  </a:cubicBezTo>
                  <a:cubicBezTo>
                    <a:pt x="6768" y="1644"/>
                    <a:pt x="6685" y="1694"/>
                    <a:pt x="6636" y="1694"/>
                  </a:cubicBezTo>
                  <a:cubicBezTo>
                    <a:pt x="6702" y="1780"/>
                    <a:pt x="6884" y="1678"/>
                    <a:pt x="6933" y="1798"/>
                  </a:cubicBezTo>
                  <a:cubicBezTo>
                    <a:pt x="6784" y="1884"/>
                    <a:pt x="6652" y="1968"/>
                    <a:pt x="6520" y="2054"/>
                  </a:cubicBezTo>
                  <a:cubicBezTo>
                    <a:pt x="6388" y="2158"/>
                    <a:pt x="6272" y="2243"/>
                    <a:pt x="6157" y="2346"/>
                  </a:cubicBezTo>
                  <a:cubicBezTo>
                    <a:pt x="5925" y="2551"/>
                    <a:pt x="5694" y="2740"/>
                    <a:pt x="5413" y="2894"/>
                  </a:cubicBezTo>
                  <a:cubicBezTo>
                    <a:pt x="5314" y="2894"/>
                    <a:pt x="5231" y="2843"/>
                    <a:pt x="5115" y="2877"/>
                  </a:cubicBezTo>
                  <a:cubicBezTo>
                    <a:pt x="5115" y="2997"/>
                    <a:pt x="5330" y="2894"/>
                    <a:pt x="5413" y="2945"/>
                  </a:cubicBezTo>
                  <a:cubicBezTo>
                    <a:pt x="5362" y="3031"/>
                    <a:pt x="5264" y="3117"/>
                    <a:pt x="5181" y="3203"/>
                  </a:cubicBezTo>
                  <a:cubicBezTo>
                    <a:pt x="5165" y="3237"/>
                    <a:pt x="5132" y="3253"/>
                    <a:pt x="5115" y="3288"/>
                  </a:cubicBezTo>
                  <a:cubicBezTo>
                    <a:pt x="5115" y="3288"/>
                    <a:pt x="5099" y="3288"/>
                    <a:pt x="5099" y="3288"/>
                  </a:cubicBezTo>
                  <a:cubicBezTo>
                    <a:pt x="5000" y="3304"/>
                    <a:pt x="4884" y="3356"/>
                    <a:pt x="4833" y="3460"/>
                  </a:cubicBezTo>
                  <a:cubicBezTo>
                    <a:pt x="4833" y="3476"/>
                    <a:pt x="4818" y="3493"/>
                    <a:pt x="4801" y="3510"/>
                  </a:cubicBezTo>
                  <a:cubicBezTo>
                    <a:pt x="4718" y="3580"/>
                    <a:pt x="4652" y="3631"/>
                    <a:pt x="4586" y="3698"/>
                  </a:cubicBezTo>
                  <a:cubicBezTo>
                    <a:pt x="4586" y="3698"/>
                    <a:pt x="4586" y="3698"/>
                    <a:pt x="4570" y="3698"/>
                  </a:cubicBezTo>
                  <a:cubicBezTo>
                    <a:pt x="4570" y="3716"/>
                    <a:pt x="4553" y="3716"/>
                    <a:pt x="4553" y="3734"/>
                  </a:cubicBezTo>
                  <a:cubicBezTo>
                    <a:pt x="4537" y="3750"/>
                    <a:pt x="4519" y="3750"/>
                    <a:pt x="4519" y="3768"/>
                  </a:cubicBezTo>
                  <a:cubicBezTo>
                    <a:pt x="4437" y="3836"/>
                    <a:pt x="4338" y="3836"/>
                    <a:pt x="4221" y="3836"/>
                  </a:cubicBezTo>
                  <a:cubicBezTo>
                    <a:pt x="4189" y="3836"/>
                    <a:pt x="4173" y="3854"/>
                    <a:pt x="4156" y="3887"/>
                  </a:cubicBezTo>
                  <a:cubicBezTo>
                    <a:pt x="4156" y="3904"/>
                    <a:pt x="4140" y="3939"/>
                    <a:pt x="4123" y="3939"/>
                  </a:cubicBezTo>
                  <a:cubicBezTo>
                    <a:pt x="4090" y="3972"/>
                    <a:pt x="4057" y="4041"/>
                    <a:pt x="3990" y="3972"/>
                  </a:cubicBezTo>
                  <a:cubicBezTo>
                    <a:pt x="3925" y="3990"/>
                    <a:pt x="3907" y="4025"/>
                    <a:pt x="3875" y="4076"/>
                  </a:cubicBezTo>
                  <a:cubicBezTo>
                    <a:pt x="3842" y="4162"/>
                    <a:pt x="3793" y="4229"/>
                    <a:pt x="3676" y="4229"/>
                  </a:cubicBezTo>
                  <a:cubicBezTo>
                    <a:pt x="3660" y="4229"/>
                    <a:pt x="3627" y="4229"/>
                    <a:pt x="3611" y="4247"/>
                  </a:cubicBezTo>
                  <a:cubicBezTo>
                    <a:pt x="3545" y="4333"/>
                    <a:pt x="3429" y="4384"/>
                    <a:pt x="3396" y="4505"/>
                  </a:cubicBezTo>
                  <a:cubicBezTo>
                    <a:pt x="3378" y="4573"/>
                    <a:pt x="3313" y="4555"/>
                    <a:pt x="3264" y="4573"/>
                  </a:cubicBezTo>
                  <a:cubicBezTo>
                    <a:pt x="3264" y="4590"/>
                    <a:pt x="3246" y="4623"/>
                    <a:pt x="3230" y="4623"/>
                  </a:cubicBezTo>
                  <a:cubicBezTo>
                    <a:pt x="3064" y="4676"/>
                    <a:pt x="2948" y="4779"/>
                    <a:pt x="2833" y="4897"/>
                  </a:cubicBezTo>
                  <a:cubicBezTo>
                    <a:pt x="2766" y="4967"/>
                    <a:pt x="2718" y="5018"/>
                    <a:pt x="2634" y="5070"/>
                  </a:cubicBezTo>
                  <a:cubicBezTo>
                    <a:pt x="2518" y="5120"/>
                    <a:pt x="2387" y="5173"/>
                    <a:pt x="2403" y="5343"/>
                  </a:cubicBezTo>
                  <a:cubicBezTo>
                    <a:pt x="2403" y="5360"/>
                    <a:pt x="2371" y="5394"/>
                    <a:pt x="2338" y="5429"/>
                  </a:cubicBezTo>
                  <a:cubicBezTo>
                    <a:pt x="2304" y="5464"/>
                    <a:pt x="2255" y="5514"/>
                    <a:pt x="2221" y="5548"/>
                  </a:cubicBezTo>
                  <a:cubicBezTo>
                    <a:pt x="2204" y="5567"/>
                    <a:pt x="2189" y="5618"/>
                    <a:pt x="2138" y="5567"/>
                  </a:cubicBezTo>
                  <a:cubicBezTo>
                    <a:pt x="2122" y="5532"/>
                    <a:pt x="2057" y="5514"/>
                    <a:pt x="2105" y="5464"/>
                  </a:cubicBezTo>
                  <a:cubicBezTo>
                    <a:pt x="2122" y="5446"/>
                    <a:pt x="2122" y="5429"/>
                    <a:pt x="2122" y="5394"/>
                  </a:cubicBezTo>
                  <a:cubicBezTo>
                    <a:pt x="2122" y="5378"/>
                    <a:pt x="2105" y="5360"/>
                    <a:pt x="2105" y="5327"/>
                  </a:cubicBezTo>
                  <a:cubicBezTo>
                    <a:pt x="2089" y="5327"/>
                    <a:pt x="2089" y="5343"/>
                    <a:pt x="2073" y="5343"/>
                  </a:cubicBezTo>
                  <a:cubicBezTo>
                    <a:pt x="2006" y="5394"/>
                    <a:pt x="1957" y="5481"/>
                    <a:pt x="1957" y="5567"/>
                  </a:cubicBezTo>
                  <a:cubicBezTo>
                    <a:pt x="1957" y="5618"/>
                    <a:pt x="1974" y="5635"/>
                    <a:pt x="1941" y="5669"/>
                  </a:cubicBezTo>
                  <a:cubicBezTo>
                    <a:pt x="1890" y="5721"/>
                    <a:pt x="1842" y="5788"/>
                    <a:pt x="1742" y="5788"/>
                  </a:cubicBezTo>
                  <a:cubicBezTo>
                    <a:pt x="1643" y="5788"/>
                    <a:pt x="1708" y="5858"/>
                    <a:pt x="1708" y="5891"/>
                  </a:cubicBezTo>
                  <a:cubicBezTo>
                    <a:pt x="1692" y="5959"/>
                    <a:pt x="1660" y="6063"/>
                    <a:pt x="1593" y="6080"/>
                  </a:cubicBezTo>
                  <a:cubicBezTo>
                    <a:pt x="1526" y="6115"/>
                    <a:pt x="1493" y="6149"/>
                    <a:pt x="1461" y="6199"/>
                  </a:cubicBezTo>
                  <a:cubicBezTo>
                    <a:pt x="1477" y="6131"/>
                    <a:pt x="1493" y="6063"/>
                    <a:pt x="1510" y="6011"/>
                  </a:cubicBezTo>
                  <a:cubicBezTo>
                    <a:pt x="1643" y="5618"/>
                    <a:pt x="1974" y="5206"/>
                    <a:pt x="2105" y="4830"/>
                  </a:cubicBezTo>
                  <a:cubicBezTo>
                    <a:pt x="2271" y="4779"/>
                    <a:pt x="2138" y="4709"/>
                    <a:pt x="2320" y="4573"/>
                  </a:cubicBezTo>
                  <a:cubicBezTo>
                    <a:pt x="2304" y="4522"/>
                    <a:pt x="2271" y="4436"/>
                    <a:pt x="2221" y="4452"/>
                  </a:cubicBezTo>
                  <a:cubicBezTo>
                    <a:pt x="2204" y="4452"/>
                    <a:pt x="2172" y="4469"/>
                    <a:pt x="2138" y="4487"/>
                  </a:cubicBezTo>
                  <a:cubicBezTo>
                    <a:pt x="2057" y="4709"/>
                    <a:pt x="1941" y="4830"/>
                    <a:pt x="1874" y="5035"/>
                  </a:cubicBezTo>
                  <a:cubicBezTo>
                    <a:pt x="1477" y="5446"/>
                    <a:pt x="1262" y="5942"/>
                    <a:pt x="1098" y="6474"/>
                  </a:cubicBezTo>
                  <a:cubicBezTo>
                    <a:pt x="1080" y="6474"/>
                    <a:pt x="1064" y="6474"/>
                    <a:pt x="1047" y="6474"/>
                  </a:cubicBezTo>
                  <a:cubicBezTo>
                    <a:pt x="1047" y="6491"/>
                    <a:pt x="1064" y="6509"/>
                    <a:pt x="1080" y="6525"/>
                  </a:cubicBezTo>
                  <a:cubicBezTo>
                    <a:pt x="1080" y="6543"/>
                    <a:pt x="1080" y="6543"/>
                    <a:pt x="1064" y="6560"/>
                  </a:cubicBezTo>
                  <a:cubicBezTo>
                    <a:pt x="1047" y="6611"/>
                    <a:pt x="1031" y="6663"/>
                    <a:pt x="1015" y="6714"/>
                  </a:cubicBezTo>
                  <a:cubicBezTo>
                    <a:pt x="981" y="6731"/>
                    <a:pt x="964" y="6747"/>
                    <a:pt x="932" y="6766"/>
                  </a:cubicBezTo>
                  <a:cubicBezTo>
                    <a:pt x="883" y="6800"/>
                    <a:pt x="832" y="6850"/>
                    <a:pt x="832" y="6920"/>
                  </a:cubicBezTo>
                  <a:cubicBezTo>
                    <a:pt x="832" y="7142"/>
                    <a:pt x="832" y="7142"/>
                    <a:pt x="617" y="7279"/>
                  </a:cubicBezTo>
                  <a:cubicBezTo>
                    <a:pt x="602" y="7296"/>
                    <a:pt x="585" y="7296"/>
                    <a:pt x="569" y="7296"/>
                  </a:cubicBezTo>
                  <a:cubicBezTo>
                    <a:pt x="569" y="7330"/>
                    <a:pt x="534" y="7365"/>
                    <a:pt x="502" y="7365"/>
                  </a:cubicBezTo>
                  <a:cubicBezTo>
                    <a:pt x="502" y="7416"/>
                    <a:pt x="585" y="7468"/>
                    <a:pt x="502" y="7535"/>
                  </a:cubicBezTo>
                  <a:cubicBezTo>
                    <a:pt x="452" y="7570"/>
                    <a:pt x="420" y="7605"/>
                    <a:pt x="387" y="7655"/>
                  </a:cubicBezTo>
                  <a:cubicBezTo>
                    <a:pt x="369" y="7673"/>
                    <a:pt x="369" y="7691"/>
                    <a:pt x="353" y="7708"/>
                  </a:cubicBezTo>
                  <a:cubicBezTo>
                    <a:pt x="353" y="7708"/>
                    <a:pt x="353" y="7691"/>
                    <a:pt x="353" y="7691"/>
                  </a:cubicBezTo>
                  <a:cubicBezTo>
                    <a:pt x="353" y="7708"/>
                    <a:pt x="336" y="7724"/>
                    <a:pt x="336" y="7741"/>
                  </a:cubicBezTo>
                  <a:cubicBezTo>
                    <a:pt x="320" y="7759"/>
                    <a:pt x="304" y="7775"/>
                    <a:pt x="271" y="7793"/>
                  </a:cubicBezTo>
                  <a:cubicBezTo>
                    <a:pt x="205" y="7827"/>
                    <a:pt x="271" y="7895"/>
                    <a:pt x="287" y="7929"/>
                  </a:cubicBezTo>
                  <a:cubicBezTo>
                    <a:pt x="188" y="8067"/>
                    <a:pt x="287" y="8256"/>
                    <a:pt x="172" y="8375"/>
                  </a:cubicBezTo>
                  <a:cubicBezTo>
                    <a:pt x="172" y="8460"/>
                    <a:pt x="188" y="8564"/>
                    <a:pt x="172" y="8650"/>
                  </a:cubicBezTo>
                  <a:cubicBezTo>
                    <a:pt x="154" y="8753"/>
                    <a:pt x="106" y="8838"/>
                    <a:pt x="121" y="8940"/>
                  </a:cubicBezTo>
                  <a:cubicBezTo>
                    <a:pt x="138" y="9026"/>
                    <a:pt x="89" y="9061"/>
                    <a:pt x="22" y="9095"/>
                  </a:cubicBezTo>
                  <a:cubicBezTo>
                    <a:pt x="6" y="9095"/>
                    <a:pt x="-9" y="9147"/>
                    <a:pt x="6" y="9147"/>
                  </a:cubicBezTo>
                  <a:cubicBezTo>
                    <a:pt x="55" y="9215"/>
                    <a:pt x="22" y="9283"/>
                    <a:pt x="6" y="9351"/>
                  </a:cubicBezTo>
                  <a:cubicBezTo>
                    <a:pt x="89" y="9455"/>
                    <a:pt x="71" y="9591"/>
                    <a:pt x="71" y="9711"/>
                  </a:cubicBezTo>
                  <a:cubicBezTo>
                    <a:pt x="71" y="9831"/>
                    <a:pt x="106" y="9969"/>
                    <a:pt x="6" y="10071"/>
                  </a:cubicBezTo>
                  <a:cubicBezTo>
                    <a:pt x="-9" y="10088"/>
                    <a:pt x="6" y="10140"/>
                    <a:pt x="38" y="10157"/>
                  </a:cubicBezTo>
                  <a:cubicBezTo>
                    <a:pt x="89" y="10173"/>
                    <a:pt x="121" y="10191"/>
                    <a:pt x="121" y="10242"/>
                  </a:cubicBezTo>
                  <a:cubicBezTo>
                    <a:pt x="121" y="10294"/>
                    <a:pt x="121" y="10327"/>
                    <a:pt x="121" y="10380"/>
                  </a:cubicBezTo>
                  <a:cubicBezTo>
                    <a:pt x="138" y="10567"/>
                    <a:pt x="89" y="10757"/>
                    <a:pt x="188" y="10945"/>
                  </a:cubicBezTo>
                  <a:cubicBezTo>
                    <a:pt x="205" y="10962"/>
                    <a:pt x="188" y="11014"/>
                    <a:pt x="172" y="11048"/>
                  </a:cubicBezTo>
                  <a:cubicBezTo>
                    <a:pt x="154" y="11082"/>
                    <a:pt x="121" y="11099"/>
                    <a:pt x="154" y="11133"/>
                  </a:cubicBezTo>
                  <a:cubicBezTo>
                    <a:pt x="205" y="11185"/>
                    <a:pt x="188" y="11253"/>
                    <a:pt x="188" y="11322"/>
                  </a:cubicBezTo>
                  <a:cubicBezTo>
                    <a:pt x="172" y="11458"/>
                    <a:pt x="172" y="11528"/>
                    <a:pt x="205" y="11596"/>
                  </a:cubicBezTo>
                  <a:cubicBezTo>
                    <a:pt x="253" y="11682"/>
                    <a:pt x="287" y="11783"/>
                    <a:pt x="369" y="11853"/>
                  </a:cubicBezTo>
                  <a:cubicBezTo>
                    <a:pt x="403" y="11887"/>
                    <a:pt x="436" y="11920"/>
                    <a:pt x="436" y="11955"/>
                  </a:cubicBezTo>
                  <a:cubicBezTo>
                    <a:pt x="436" y="12059"/>
                    <a:pt x="468" y="12160"/>
                    <a:pt x="502" y="12247"/>
                  </a:cubicBezTo>
                  <a:cubicBezTo>
                    <a:pt x="486" y="12417"/>
                    <a:pt x="569" y="12571"/>
                    <a:pt x="634" y="12727"/>
                  </a:cubicBezTo>
                  <a:cubicBezTo>
                    <a:pt x="650" y="12744"/>
                    <a:pt x="667" y="12778"/>
                    <a:pt x="667" y="12778"/>
                  </a:cubicBezTo>
                  <a:cubicBezTo>
                    <a:pt x="800" y="12744"/>
                    <a:pt x="816" y="12881"/>
                    <a:pt x="899" y="12914"/>
                  </a:cubicBezTo>
                  <a:cubicBezTo>
                    <a:pt x="981" y="12965"/>
                    <a:pt x="1064" y="13000"/>
                    <a:pt x="1131" y="13035"/>
                  </a:cubicBezTo>
                  <a:cubicBezTo>
                    <a:pt x="1146" y="13068"/>
                    <a:pt x="1163" y="13103"/>
                    <a:pt x="1179" y="13154"/>
                  </a:cubicBezTo>
                  <a:cubicBezTo>
                    <a:pt x="1179" y="13172"/>
                    <a:pt x="1179" y="13172"/>
                    <a:pt x="1197" y="13189"/>
                  </a:cubicBezTo>
                  <a:cubicBezTo>
                    <a:pt x="1213" y="13222"/>
                    <a:pt x="1230" y="13275"/>
                    <a:pt x="1230" y="13308"/>
                  </a:cubicBezTo>
                  <a:cubicBezTo>
                    <a:pt x="1179" y="13359"/>
                    <a:pt x="1146" y="13412"/>
                    <a:pt x="1197" y="13497"/>
                  </a:cubicBezTo>
                  <a:cubicBezTo>
                    <a:pt x="1246" y="13583"/>
                    <a:pt x="1262" y="13702"/>
                    <a:pt x="1295" y="13805"/>
                  </a:cubicBezTo>
                  <a:cubicBezTo>
                    <a:pt x="1313" y="13840"/>
                    <a:pt x="1313" y="13873"/>
                    <a:pt x="1345" y="13891"/>
                  </a:cubicBezTo>
                  <a:cubicBezTo>
                    <a:pt x="1394" y="13908"/>
                    <a:pt x="1412" y="13926"/>
                    <a:pt x="1394" y="13977"/>
                  </a:cubicBezTo>
                  <a:cubicBezTo>
                    <a:pt x="1378" y="14027"/>
                    <a:pt x="1378" y="14096"/>
                    <a:pt x="1345" y="14131"/>
                  </a:cubicBezTo>
                  <a:cubicBezTo>
                    <a:pt x="1262" y="14217"/>
                    <a:pt x="1378" y="14267"/>
                    <a:pt x="1378" y="14337"/>
                  </a:cubicBezTo>
                  <a:cubicBezTo>
                    <a:pt x="1378" y="14370"/>
                    <a:pt x="1445" y="14370"/>
                    <a:pt x="1461" y="14353"/>
                  </a:cubicBezTo>
                  <a:cubicBezTo>
                    <a:pt x="1526" y="14302"/>
                    <a:pt x="1576" y="14250"/>
                    <a:pt x="1627" y="14199"/>
                  </a:cubicBezTo>
                  <a:cubicBezTo>
                    <a:pt x="1675" y="14148"/>
                    <a:pt x="1660" y="14113"/>
                    <a:pt x="1627" y="14063"/>
                  </a:cubicBezTo>
                  <a:cubicBezTo>
                    <a:pt x="1593" y="13959"/>
                    <a:pt x="1609" y="13840"/>
                    <a:pt x="1627" y="13719"/>
                  </a:cubicBezTo>
                  <a:cubicBezTo>
                    <a:pt x="1627" y="13702"/>
                    <a:pt x="1643" y="13702"/>
                    <a:pt x="1643" y="13702"/>
                  </a:cubicBezTo>
                  <a:cubicBezTo>
                    <a:pt x="1643" y="13702"/>
                    <a:pt x="1660" y="13719"/>
                    <a:pt x="1660" y="13719"/>
                  </a:cubicBezTo>
                  <a:cubicBezTo>
                    <a:pt x="1660" y="13805"/>
                    <a:pt x="1742" y="13840"/>
                    <a:pt x="1791" y="13908"/>
                  </a:cubicBezTo>
                  <a:cubicBezTo>
                    <a:pt x="1808" y="13942"/>
                    <a:pt x="1726" y="13994"/>
                    <a:pt x="1791" y="14010"/>
                  </a:cubicBezTo>
                  <a:cubicBezTo>
                    <a:pt x="1890" y="14045"/>
                    <a:pt x="1923" y="14113"/>
                    <a:pt x="1957" y="14199"/>
                  </a:cubicBezTo>
                  <a:cubicBezTo>
                    <a:pt x="1989" y="14302"/>
                    <a:pt x="2040" y="14404"/>
                    <a:pt x="2073" y="14507"/>
                  </a:cubicBezTo>
                  <a:cubicBezTo>
                    <a:pt x="2122" y="14628"/>
                    <a:pt x="2172" y="14731"/>
                    <a:pt x="2237" y="14832"/>
                  </a:cubicBezTo>
                  <a:cubicBezTo>
                    <a:pt x="2255" y="14868"/>
                    <a:pt x="2271" y="14901"/>
                    <a:pt x="2271" y="14918"/>
                  </a:cubicBezTo>
                  <a:cubicBezTo>
                    <a:pt x="2255" y="15038"/>
                    <a:pt x="2304" y="15125"/>
                    <a:pt x="2387" y="15175"/>
                  </a:cubicBezTo>
                  <a:cubicBezTo>
                    <a:pt x="2470" y="15244"/>
                    <a:pt x="2470" y="15329"/>
                    <a:pt x="2470" y="15415"/>
                  </a:cubicBezTo>
                  <a:cubicBezTo>
                    <a:pt x="2470" y="15466"/>
                    <a:pt x="2452" y="15535"/>
                    <a:pt x="2503" y="15569"/>
                  </a:cubicBezTo>
                  <a:cubicBezTo>
                    <a:pt x="2602" y="15655"/>
                    <a:pt x="2618" y="15776"/>
                    <a:pt x="2685" y="15877"/>
                  </a:cubicBezTo>
                  <a:cubicBezTo>
                    <a:pt x="2718" y="15930"/>
                    <a:pt x="2718" y="15861"/>
                    <a:pt x="2733" y="15844"/>
                  </a:cubicBezTo>
                  <a:cubicBezTo>
                    <a:pt x="2750" y="15827"/>
                    <a:pt x="2750" y="15809"/>
                    <a:pt x="2766" y="15792"/>
                  </a:cubicBezTo>
                  <a:cubicBezTo>
                    <a:pt x="2766" y="15809"/>
                    <a:pt x="2784" y="15809"/>
                    <a:pt x="2784" y="15827"/>
                  </a:cubicBezTo>
                  <a:cubicBezTo>
                    <a:pt x="2784" y="15963"/>
                    <a:pt x="2817" y="16084"/>
                    <a:pt x="2750" y="16220"/>
                  </a:cubicBezTo>
                  <a:cubicBezTo>
                    <a:pt x="2701" y="16306"/>
                    <a:pt x="2733" y="16409"/>
                    <a:pt x="2784" y="16512"/>
                  </a:cubicBezTo>
                  <a:cubicBezTo>
                    <a:pt x="2883" y="16666"/>
                    <a:pt x="2883" y="16700"/>
                    <a:pt x="3032" y="16752"/>
                  </a:cubicBezTo>
                  <a:cubicBezTo>
                    <a:pt x="3147" y="16803"/>
                    <a:pt x="3181" y="16820"/>
                    <a:pt x="3181" y="16939"/>
                  </a:cubicBezTo>
                  <a:cubicBezTo>
                    <a:pt x="3181" y="17043"/>
                    <a:pt x="3181" y="17146"/>
                    <a:pt x="3264" y="17214"/>
                  </a:cubicBezTo>
                  <a:cubicBezTo>
                    <a:pt x="3279" y="17232"/>
                    <a:pt x="3297" y="17248"/>
                    <a:pt x="3297" y="17265"/>
                  </a:cubicBezTo>
                  <a:cubicBezTo>
                    <a:pt x="3297" y="17419"/>
                    <a:pt x="3412" y="17505"/>
                    <a:pt x="3495" y="17590"/>
                  </a:cubicBezTo>
                  <a:cubicBezTo>
                    <a:pt x="3561" y="17659"/>
                    <a:pt x="3627" y="17744"/>
                    <a:pt x="3726" y="17780"/>
                  </a:cubicBezTo>
                  <a:cubicBezTo>
                    <a:pt x="3775" y="17882"/>
                    <a:pt x="3859" y="17951"/>
                    <a:pt x="3925" y="18037"/>
                  </a:cubicBezTo>
                  <a:cubicBezTo>
                    <a:pt x="3990" y="18139"/>
                    <a:pt x="4140" y="18139"/>
                    <a:pt x="4173" y="18276"/>
                  </a:cubicBezTo>
                  <a:cubicBezTo>
                    <a:pt x="4173" y="18294"/>
                    <a:pt x="4205" y="18294"/>
                    <a:pt x="4221" y="18259"/>
                  </a:cubicBezTo>
                  <a:cubicBezTo>
                    <a:pt x="4239" y="18242"/>
                    <a:pt x="4221" y="18208"/>
                    <a:pt x="4239" y="18191"/>
                  </a:cubicBezTo>
                  <a:cubicBezTo>
                    <a:pt x="4239" y="18191"/>
                    <a:pt x="4239" y="18174"/>
                    <a:pt x="4256" y="18174"/>
                  </a:cubicBezTo>
                  <a:cubicBezTo>
                    <a:pt x="4304" y="18208"/>
                    <a:pt x="4371" y="18259"/>
                    <a:pt x="4421" y="18294"/>
                  </a:cubicBezTo>
                  <a:cubicBezTo>
                    <a:pt x="4388" y="18259"/>
                    <a:pt x="4338" y="18174"/>
                    <a:pt x="4289" y="18122"/>
                  </a:cubicBezTo>
                  <a:cubicBezTo>
                    <a:pt x="4289" y="18122"/>
                    <a:pt x="4289" y="18105"/>
                    <a:pt x="4289" y="18105"/>
                  </a:cubicBezTo>
                  <a:cubicBezTo>
                    <a:pt x="4304" y="18054"/>
                    <a:pt x="4256" y="18037"/>
                    <a:pt x="4205" y="18019"/>
                  </a:cubicBezTo>
                  <a:cubicBezTo>
                    <a:pt x="4173" y="18019"/>
                    <a:pt x="4140" y="17985"/>
                    <a:pt x="4140" y="17951"/>
                  </a:cubicBezTo>
                  <a:cubicBezTo>
                    <a:pt x="4140" y="17934"/>
                    <a:pt x="4123" y="17916"/>
                    <a:pt x="4107" y="17899"/>
                  </a:cubicBezTo>
                  <a:cubicBezTo>
                    <a:pt x="4107" y="17899"/>
                    <a:pt x="4123" y="17899"/>
                    <a:pt x="4123" y="17899"/>
                  </a:cubicBezTo>
                  <a:cubicBezTo>
                    <a:pt x="4107" y="17882"/>
                    <a:pt x="4107" y="17882"/>
                    <a:pt x="4090" y="17865"/>
                  </a:cubicBezTo>
                  <a:cubicBezTo>
                    <a:pt x="4041" y="17780"/>
                    <a:pt x="3941" y="17711"/>
                    <a:pt x="3891" y="17626"/>
                  </a:cubicBezTo>
                  <a:cubicBezTo>
                    <a:pt x="3859" y="17557"/>
                    <a:pt x="3775" y="17488"/>
                    <a:pt x="3775" y="17419"/>
                  </a:cubicBezTo>
                  <a:cubicBezTo>
                    <a:pt x="3775" y="17334"/>
                    <a:pt x="3826" y="17248"/>
                    <a:pt x="3859" y="17179"/>
                  </a:cubicBezTo>
                  <a:cubicBezTo>
                    <a:pt x="3875" y="17146"/>
                    <a:pt x="3875" y="17111"/>
                    <a:pt x="3891" y="17094"/>
                  </a:cubicBezTo>
                  <a:cubicBezTo>
                    <a:pt x="3891" y="17077"/>
                    <a:pt x="3907" y="17077"/>
                    <a:pt x="3907" y="17077"/>
                  </a:cubicBezTo>
                  <a:cubicBezTo>
                    <a:pt x="3941" y="17060"/>
                    <a:pt x="3925" y="17060"/>
                    <a:pt x="3925" y="17111"/>
                  </a:cubicBezTo>
                  <a:cubicBezTo>
                    <a:pt x="3941" y="17197"/>
                    <a:pt x="3990" y="17214"/>
                    <a:pt x="4057" y="17214"/>
                  </a:cubicBezTo>
                  <a:cubicBezTo>
                    <a:pt x="4123" y="17214"/>
                    <a:pt x="4107" y="17248"/>
                    <a:pt x="4090" y="17300"/>
                  </a:cubicBezTo>
                  <a:cubicBezTo>
                    <a:pt x="4057" y="17369"/>
                    <a:pt x="4140" y="17334"/>
                    <a:pt x="4173" y="17369"/>
                  </a:cubicBezTo>
                  <a:cubicBezTo>
                    <a:pt x="4189" y="17386"/>
                    <a:pt x="4205" y="17419"/>
                    <a:pt x="4173" y="17419"/>
                  </a:cubicBezTo>
                  <a:cubicBezTo>
                    <a:pt x="4074" y="17419"/>
                    <a:pt x="4090" y="17488"/>
                    <a:pt x="4123" y="17540"/>
                  </a:cubicBezTo>
                  <a:cubicBezTo>
                    <a:pt x="4074" y="17590"/>
                    <a:pt x="4074" y="17659"/>
                    <a:pt x="4090" y="17728"/>
                  </a:cubicBezTo>
                  <a:cubicBezTo>
                    <a:pt x="4090" y="17744"/>
                    <a:pt x="4107" y="17744"/>
                    <a:pt x="4107" y="17762"/>
                  </a:cubicBezTo>
                  <a:cubicBezTo>
                    <a:pt x="4107" y="17762"/>
                    <a:pt x="4123" y="17762"/>
                    <a:pt x="4140" y="17744"/>
                  </a:cubicBezTo>
                  <a:cubicBezTo>
                    <a:pt x="4156" y="17728"/>
                    <a:pt x="4189" y="17694"/>
                    <a:pt x="4205" y="17676"/>
                  </a:cubicBezTo>
                  <a:cubicBezTo>
                    <a:pt x="4239" y="17540"/>
                    <a:pt x="4304" y="17488"/>
                    <a:pt x="4437" y="17488"/>
                  </a:cubicBezTo>
                  <a:cubicBezTo>
                    <a:pt x="4487" y="17523"/>
                    <a:pt x="4537" y="17523"/>
                    <a:pt x="4570" y="17523"/>
                  </a:cubicBezTo>
                  <a:cubicBezTo>
                    <a:pt x="4553" y="17557"/>
                    <a:pt x="4553" y="17590"/>
                    <a:pt x="4553" y="17608"/>
                  </a:cubicBezTo>
                  <a:cubicBezTo>
                    <a:pt x="4553" y="17608"/>
                    <a:pt x="4537" y="17590"/>
                    <a:pt x="4537" y="17590"/>
                  </a:cubicBezTo>
                  <a:cubicBezTo>
                    <a:pt x="4537" y="17590"/>
                    <a:pt x="4553" y="17608"/>
                    <a:pt x="4553" y="17608"/>
                  </a:cubicBezTo>
                  <a:cubicBezTo>
                    <a:pt x="4553" y="17626"/>
                    <a:pt x="4570" y="17643"/>
                    <a:pt x="4586" y="17659"/>
                  </a:cubicBezTo>
                  <a:cubicBezTo>
                    <a:pt x="4603" y="17676"/>
                    <a:pt x="4603" y="17711"/>
                    <a:pt x="4586" y="17744"/>
                  </a:cubicBezTo>
                  <a:cubicBezTo>
                    <a:pt x="4570" y="17728"/>
                    <a:pt x="4553" y="17728"/>
                    <a:pt x="4537" y="17711"/>
                  </a:cubicBezTo>
                  <a:cubicBezTo>
                    <a:pt x="4570" y="17659"/>
                    <a:pt x="4454" y="17540"/>
                    <a:pt x="4437" y="17608"/>
                  </a:cubicBezTo>
                  <a:cubicBezTo>
                    <a:pt x="4553" y="17626"/>
                    <a:pt x="4437" y="17676"/>
                    <a:pt x="4454" y="17694"/>
                  </a:cubicBezTo>
                  <a:cubicBezTo>
                    <a:pt x="4487" y="17711"/>
                    <a:pt x="4519" y="17762"/>
                    <a:pt x="4553" y="17797"/>
                  </a:cubicBezTo>
                  <a:cubicBezTo>
                    <a:pt x="4519" y="17865"/>
                    <a:pt x="4487" y="17934"/>
                    <a:pt x="4470" y="18002"/>
                  </a:cubicBezTo>
                  <a:cubicBezTo>
                    <a:pt x="4437" y="18122"/>
                    <a:pt x="4437" y="18225"/>
                    <a:pt x="4537" y="18310"/>
                  </a:cubicBezTo>
                  <a:cubicBezTo>
                    <a:pt x="4636" y="18379"/>
                    <a:pt x="4669" y="18481"/>
                    <a:pt x="4652" y="18602"/>
                  </a:cubicBezTo>
                  <a:cubicBezTo>
                    <a:pt x="4652" y="18635"/>
                    <a:pt x="4652" y="18670"/>
                    <a:pt x="4652" y="18705"/>
                  </a:cubicBezTo>
                  <a:cubicBezTo>
                    <a:pt x="4652" y="18721"/>
                    <a:pt x="4652" y="18739"/>
                    <a:pt x="4652" y="18756"/>
                  </a:cubicBezTo>
                  <a:cubicBezTo>
                    <a:pt x="4636" y="18756"/>
                    <a:pt x="4619" y="18756"/>
                    <a:pt x="4603" y="18739"/>
                  </a:cubicBezTo>
                  <a:cubicBezTo>
                    <a:pt x="4619" y="18756"/>
                    <a:pt x="4636" y="18773"/>
                    <a:pt x="4669" y="18789"/>
                  </a:cubicBezTo>
                  <a:cubicBezTo>
                    <a:pt x="4669" y="18807"/>
                    <a:pt x="4669" y="18807"/>
                    <a:pt x="4669" y="18825"/>
                  </a:cubicBezTo>
                  <a:cubicBezTo>
                    <a:pt x="4537" y="18756"/>
                    <a:pt x="4404" y="18653"/>
                    <a:pt x="4272" y="18532"/>
                  </a:cubicBezTo>
                  <a:cubicBezTo>
                    <a:pt x="4173" y="18431"/>
                    <a:pt x="4057" y="18345"/>
                    <a:pt x="3958" y="18242"/>
                  </a:cubicBezTo>
                  <a:cubicBezTo>
                    <a:pt x="3859" y="18139"/>
                    <a:pt x="3775" y="18054"/>
                    <a:pt x="3676" y="17985"/>
                  </a:cubicBezTo>
                  <a:cubicBezTo>
                    <a:pt x="3710" y="18019"/>
                    <a:pt x="3577" y="17951"/>
                    <a:pt x="3545" y="17882"/>
                  </a:cubicBezTo>
                  <a:cubicBezTo>
                    <a:pt x="3545" y="18002"/>
                    <a:pt x="3743" y="18208"/>
                    <a:pt x="3760" y="18379"/>
                  </a:cubicBezTo>
                  <a:cubicBezTo>
                    <a:pt x="3842" y="18448"/>
                    <a:pt x="3891" y="18516"/>
                    <a:pt x="3891" y="18585"/>
                  </a:cubicBezTo>
                  <a:cubicBezTo>
                    <a:pt x="3925" y="18619"/>
                    <a:pt x="3958" y="18635"/>
                    <a:pt x="3974" y="18635"/>
                  </a:cubicBezTo>
                  <a:cubicBezTo>
                    <a:pt x="3941" y="18756"/>
                    <a:pt x="4421" y="19082"/>
                    <a:pt x="4322" y="19116"/>
                  </a:cubicBezTo>
                  <a:cubicBezTo>
                    <a:pt x="4404" y="19150"/>
                    <a:pt x="4487" y="19167"/>
                    <a:pt x="4603" y="19236"/>
                  </a:cubicBezTo>
                  <a:cubicBezTo>
                    <a:pt x="4636" y="19219"/>
                    <a:pt x="4586" y="19183"/>
                    <a:pt x="4619" y="19167"/>
                  </a:cubicBezTo>
                  <a:cubicBezTo>
                    <a:pt x="4685" y="19201"/>
                    <a:pt x="4735" y="19236"/>
                    <a:pt x="4768" y="19219"/>
                  </a:cubicBezTo>
                  <a:cubicBezTo>
                    <a:pt x="4636" y="19133"/>
                    <a:pt x="4586" y="19183"/>
                    <a:pt x="4470" y="19116"/>
                  </a:cubicBezTo>
                  <a:cubicBezTo>
                    <a:pt x="4519" y="19082"/>
                    <a:pt x="4470" y="19029"/>
                    <a:pt x="4404" y="19013"/>
                  </a:cubicBezTo>
                  <a:cubicBezTo>
                    <a:pt x="4338" y="19029"/>
                    <a:pt x="4470" y="19064"/>
                    <a:pt x="4437" y="19099"/>
                  </a:cubicBezTo>
                  <a:cubicBezTo>
                    <a:pt x="4404" y="19082"/>
                    <a:pt x="4404" y="19116"/>
                    <a:pt x="4355" y="19082"/>
                  </a:cubicBezTo>
                  <a:cubicBezTo>
                    <a:pt x="4437" y="19047"/>
                    <a:pt x="4173" y="18961"/>
                    <a:pt x="4156" y="18859"/>
                  </a:cubicBezTo>
                  <a:cubicBezTo>
                    <a:pt x="4173" y="18842"/>
                    <a:pt x="4189" y="18825"/>
                    <a:pt x="4221" y="18842"/>
                  </a:cubicBezTo>
                  <a:cubicBezTo>
                    <a:pt x="4355" y="18979"/>
                    <a:pt x="4322" y="18876"/>
                    <a:pt x="4388" y="18893"/>
                  </a:cubicBezTo>
                  <a:cubicBezTo>
                    <a:pt x="4454" y="18927"/>
                    <a:pt x="4421" y="18961"/>
                    <a:pt x="4470" y="19013"/>
                  </a:cubicBezTo>
                  <a:cubicBezTo>
                    <a:pt x="4519" y="18961"/>
                    <a:pt x="4636" y="19029"/>
                    <a:pt x="4718" y="19099"/>
                  </a:cubicBezTo>
                  <a:cubicBezTo>
                    <a:pt x="4833" y="19133"/>
                    <a:pt x="4950" y="19150"/>
                    <a:pt x="5066" y="19167"/>
                  </a:cubicBezTo>
                  <a:cubicBezTo>
                    <a:pt x="5066" y="19167"/>
                    <a:pt x="5082" y="19183"/>
                    <a:pt x="5082" y="19183"/>
                  </a:cubicBezTo>
                  <a:cubicBezTo>
                    <a:pt x="5148" y="19236"/>
                    <a:pt x="5215" y="19286"/>
                    <a:pt x="5297" y="19337"/>
                  </a:cubicBezTo>
                  <a:cubicBezTo>
                    <a:pt x="5314" y="19356"/>
                    <a:pt x="5330" y="19337"/>
                    <a:pt x="5347" y="19304"/>
                  </a:cubicBezTo>
                  <a:cubicBezTo>
                    <a:pt x="5347" y="19236"/>
                    <a:pt x="5380" y="19167"/>
                    <a:pt x="5330" y="19099"/>
                  </a:cubicBezTo>
                  <a:cubicBezTo>
                    <a:pt x="5264" y="19029"/>
                    <a:pt x="5215" y="18927"/>
                    <a:pt x="5099" y="18927"/>
                  </a:cubicBezTo>
                  <a:cubicBezTo>
                    <a:pt x="5066" y="18927"/>
                    <a:pt x="5033" y="18910"/>
                    <a:pt x="5016" y="18893"/>
                  </a:cubicBezTo>
                  <a:cubicBezTo>
                    <a:pt x="5000" y="18859"/>
                    <a:pt x="4967" y="18825"/>
                    <a:pt x="4950" y="18789"/>
                  </a:cubicBezTo>
                  <a:cubicBezTo>
                    <a:pt x="4950" y="18789"/>
                    <a:pt x="4967" y="18789"/>
                    <a:pt x="4967" y="18789"/>
                  </a:cubicBezTo>
                  <a:cubicBezTo>
                    <a:pt x="4950" y="18789"/>
                    <a:pt x="4933" y="18773"/>
                    <a:pt x="4917" y="18756"/>
                  </a:cubicBezTo>
                  <a:cubicBezTo>
                    <a:pt x="4884" y="18705"/>
                    <a:pt x="4851" y="18635"/>
                    <a:pt x="4818" y="18585"/>
                  </a:cubicBezTo>
                  <a:cubicBezTo>
                    <a:pt x="4851" y="18499"/>
                    <a:pt x="4884" y="18396"/>
                    <a:pt x="4917" y="18310"/>
                  </a:cubicBezTo>
                  <a:cubicBezTo>
                    <a:pt x="4933" y="18276"/>
                    <a:pt x="4933" y="18242"/>
                    <a:pt x="4933" y="18225"/>
                  </a:cubicBezTo>
                  <a:cubicBezTo>
                    <a:pt x="4933" y="18208"/>
                    <a:pt x="4917" y="18208"/>
                    <a:pt x="4917" y="18208"/>
                  </a:cubicBezTo>
                  <a:cubicBezTo>
                    <a:pt x="4801" y="18310"/>
                    <a:pt x="4785" y="18156"/>
                    <a:pt x="4718" y="18122"/>
                  </a:cubicBezTo>
                  <a:cubicBezTo>
                    <a:pt x="4669" y="18088"/>
                    <a:pt x="4669" y="18037"/>
                    <a:pt x="4669" y="17985"/>
                  </a:cubicBezTo>
                  <a:cubicBezTo>
                    <a:pt x="4735" y="17968"/>
                    <a:pt x="4768" y="18105"/>
                    <a:pt x="4851" y="18070"/>
                  </a:cubicBezTo>
                  <a:cubicBezTo>
                    <a:pt x="4851" y="18070"/>
                    <a:pt x="4867" y="18088"/>
                    <a:pt x="4867" y="18088"/>
                  </a:cubicBezTo>
                  <a:cubicBezTo>
                    <a:pt x="4917" y="18156"/>
                    <a:pt x="4983" y="18242"/>
                    <a:pt x="5082" y="18294"/>
                  </a:cubicBezTo>
                  <a:cubicBezTo>
                    <a:pt x="5165" y="18362"/>
                    <a:pt x="5264" y="18413"/>
                    <a:pt x="5297" y="18465"/>
                  </a:cubicBezTo>
                  <a:cubicBezTo>
                    <a:pt x="5297" y="18448"/>
                    <a:pt x="5330" y="18431"/>
                    <a:pt x="5347" y="18431"/>
                  </a:cubicBezTo>
                  <a:cubicBezTo>
                    <a:pt x="5396" y="18499"/>
                    <a:pt x="5628" y="18532"/>
                    <a:pt x="5512" y="18550"/>
                  </a:cubicBezTo>
                  <a:cubicBezTo>
                    <a:pt x="5578" y="18602"/>
                    <a:pt x="5611" y="18585"/>
                    <a:pt x="5661" y="18567"/>
                  </a:cubicBezTo>
                  <a:cubicBezTo>
                    <a:pt x="5479" y="18499"/>
                    <a:pt x="5347" y="18379"/>
                    <a:pt x="5215" y="18362"/>
                  </a:cubicBezTo>
                  <a:cubicBezTo>
                    <a:pt x="5198" y="18276"/>
                    <a:pt x="5082" y="18225"/>
                    <a:pt x="5000" y="18174"/>
                  </a:cubicBezTo>
                  <a:cubicBezTo>
                    <a:pt x="4967" y="18156"/>
                    <a:pt x="4933" y="18139"/>
                    <a:pt x="4917" y="18105"/>
                  </a:cubicBezTo>
                  <a:cubicBezTo>
                    <a:pt x="4933" y="18105"/>
                    <a:pt x="4950" y="18088"/>
                    <a:pt x="4967" y="18088"/>
                  </a:cubicBezTo>
                  <a:cubicBezTo>
                    <a:pt x="4967" y="18088"/>
                    <a:pt x="4967" y="18070"/>
                    <a:pt x="4967" y="18070"/>
                  </a:cubicBezTo>
                  <a:cubicBezTo>
                    <a:pt x="4950" y="18054"/>
                    <a:pt x="4933" y="18037"/>
                    <a:pt x="4933" y="18019"/>
                  </a:cubicBezTo>
                  <a:cubicBezTo>
                    <a:pt x="4917" y="17985"/>
                    <a:pt x="4917" y="17951"/>
                    <a:pt x="4950" y="17934"/>
                  </a:cubicBezTo>
                  <a:cubicBezTo>
                    <a:pt x="4983" y="17916"/>
                    <a:pt x="5016" y="17916"/>
                    <a:pt x="5033" y="17934"/>
                  </a:cubicBezTo>
                  <a:cubicBezTo>
                    <a:pt x="5049" y="17951"/>
                    <a:pt x="5082" y="17968"/>
                    <a:pt x="5115" y="17985"/>
                  </a:cubicBezTo>
                  <a:cubicBezTo>
                    <a:pt x="5115" y="18019"/>
                    <a:pt x="5115" y="18054"/>
                    <a:pt x="5132" y="18088"/>
                  </a:cubicBezTo>
                  <a:cubicBezTo>
                    <a:pt x="5148" y="18105"/>
                    <a:pt x="5181" y="18122"/>
                    <a:pt x="5215" y="18122"/>
                  </a:cubicBezTo>
                  <a:cubicBezTo>
                    <a:pt x="5264" y="18122"/>
                    <a:pt x="5297" y="18122"/>
                    <a:pt x="5347" y="18139"/>
                  </a:cubicBezTo>
                  <a:cubicBezTo>
                    <a:pt x="5330" y="18139"/>
                    <a:pt x="5297" y="18139"/>
                    <a:pt x="5362" y="18174"/>
                  </a:cubicBezTo>
                  <a:cubicBezTo>
                    <a:pt x="5380" y="18174"/>
                    <a:pt x="5413" y="18174"/>
                    <a:pt x="5429" y="18191"/>
                  </a:cubicBezTo>
                  <a:cubicBezTo>
                    <a:pt x="5446" y="18191"/>
                    <a:pt x="5446" y="18191"/>
                    <a:pt x="5446" y="18191"/>
                  </a:cubicBezTo>
                  <a:cubicBezTo>
                    <a:pt x="5578" y="18242"/>
                    <a:pt x="5710" y="18345"/>
                    <a:pt x="5810" y="18362"/>
                  </a:cubicBezTo>
                  <a:cubicBezTo>
                    <a:pt x="5744" y="18328"/>
                    <a:pt x="5694" y="18294"/>
                    <a:pt x="5644" y="18242"/>
                  </a:cubicBezTo>
                  <a:cubicBezTo>
                    <a:pt x="5677" y="18242"/>
                    <a:pt x="5710" y="18242"/>
                    <a:pt x="5744" y="18242"/>
                  </a:cubicBezTo>
                  <a:cubicBezTo>
                    <a:pt x="5744" y="18242"/>
                    <a:pt x="5760" y="18225"/>
                    <a:pt x="5760" y="18225"/>
                  </a:cubicBezTo>
                  <a:cubicBezTo>
                    <a:pt x="5760" y="18225"/>
                    <a:pt x="5760" y="18208"/>
                    <a:pt x="5744" y="18208"/>
                  </a:cubicBezTo>
                  <a:cubicBezTo>
                    <a:pt x="5694" y="18174"/>
                    <a:pt x="5644" y="18174"/>
                    <a:pt x="5611" y="18208"/>
                  </a:cubicBezTo>
                  <a:cubicBezTo>
                    <a:pt x="5611" y="18208"/>
                    <a:pt x="5611" y="18225"/>
                    <a:pt x="5595" y="18225"/>
                  </a:cubicBezTo>
                  <a:cubicBezTo>
                    <a:pt x="5562" y="18208"/>
                    <a:pt x="5529" y="18191"/>
                    <a:pt x="5496" y="18156"/>
                  </a:cubicBezTo>
                  <a:cubicBezTo>
                    <a:pt x="5529" y="18139"/>
                    <a:pt x="5562" y="18105"/>
                    <a:pt x="5595" y="18122"/>
                  </a:cubicBezTo>
                  <a:cubicBezTo>
                    <a:pt x="5628" y="18122"/>
                    <a:pt x="5677" y="18122"/>
                    <a:pt x="5710" y="18122"/>
                  </a:cubicBezTo>
                  <a:cubicBezTo>
                    <a:pt x="5744" y="18156"/>
                    <a:pt x="5777" y="18191"/>
                    <a:pt x="5826" y="18208"/>
                  </a:cubicBezTo>
                  <a:cubicBezTo>
                    <a:pt x="5843" y="18174"/>
                    <a:pt x="5909" y="18242"/>
                    <a:pt x="5909" y="18191"/>
                  </a:cubicBezTo>
                  <a:cubicBezTo>
                    <a:pt x="5909" y="18174"/>
                    <a:pt x="5909" y="18174"/>
                    <a:pt x="5909" y="18156"/>
                  </a:cubicBezTo>
                  <a:cubicBezTo>
                    <a:pt x="5975" y="18191"/>
                    <a:pt x="6041" y="18191"/>
                    <a:pt x="6107" y="18191"/>
                  </a:cubicBezTo>
                  <a:cubicBezTo>
                    <a:pt x="6173" y="18191"/>
                    <a:pt x="6223" y="18208"/>
                    <a:pt x="6256" y="18294"/>
                  </a:cubicBezTo>
                  <a:cubicBezTo>
                    <a:pt x="6272" y="18345"/>
                    <a:pt x="6305" y="18379"/>
                    <a:pt x="6338" y="18396"/>
                  </a:cubicBezTo>
                  <a:cubicBezTo>
                    <a:pt x="6338" y="18431"/>
                    <a:pt x="6355" y="18448"/>
                    <a:pt x="6388" y="18481"/>
                  </a:cubicBezTo>
                  <a:cubicBezTo>
                    <a:pt x="6322" y="18481"/>
                    <a:pt x="6289" y="18550"/>
                    <a:pt x="6206" y="18516"/>
                  </a:cubicBezTo>
                  <a:cubicBezTo>
                    <a:pt x="6239" y="18532"/>
                    <a:pt x="6272" y="18550"/>
                    <a:pt x="6272" y="18585"/>
                  </a:cubicBezTo>
                  <a:cubicBezTo>
                    <a:pt x="6239" y="18602"/>
                    <a:pt x="6190" y="18567"/>
                    <a:pt x="6157" y="18619"/>
                  </a:cubicBezTo>
                  <a:cubicBezTo>
                    <a:pt x="6239" y="18635"/>
                    <a:pt x="6322" y="18688"/>
                    <a:pt x="6404" y="18773"/>
                  </a:cubicBezTo>
                  <a:cubicBezTo>
                    <a:pt x="6437" y="18705"/>
                    <a:pt x="6553" y="18789"/>
                    <a:pt x="6586" y="18807"/>
                  </a:cubicBezTo>
                  <a:cubicBezTo>
                    <a:pt x="6553" y="18825"/>
                    <a:pt x="6488" y="18807"/>
                    <a:pt x="6437" y="18773"/>
                  </a:cubicBezTo>
                  <a:cubicBezTo>
                    <a:pt x="6454" y="18859"/>
                    <a:pt x="6355" y="18756"/>
                    <a:pt x="6355" y="18807"/>
                  </a:cubicBezTo>
                  <a:cubicBezTo>
                    <a:pt x="6437" y="18859"/>
                    <a:pt x="6718" y="18807"/>
                    <a:pt x="6768" y="18961"/>
                  </a:cubicBezTo>
                  <a:cubicBezTo>
                    <a:pt x="6586" y="18876"/>
                    <a:pt x="6537" y="18910"/>
                    <a:pt x="6404" y="18893"/>
                  </a:cubicBezTo>
                  <a:cubicBezTo>
                    <a:pt x="6338" y="18961"/>
                    <a:pt x="6355" y="19013"/>
                    <a:pt x="6421" y="19047"/>
                  </a:cubicBezTo>
                  <a:lnTo>
                    <a:pt x="6437" y="19013"/>
                  </a:lnTo>
                  <a:cubicBezTo>
                    <a:pt x="6488" y="19029"/>
                    <a:pt x="6488" y="19047"/>
                    <a:pt x="6520" y="19064"/>
                  </a:cubicBezTo>
                  <a:cubicBezTo>
                    <a:pt x="6504" y="19064"/>
                    <a:pt x="6488" y="19082"/>
                    <a:pt x="6504" y="19099"/>
                  </a:cubicBezTo>
                  <a:cubicBezTo>
                    <a:pt x="6488" y="19133"/>
                    <a:pt x="6471" y="19064"/>
                    <a:pt x="6421" y="19064"/>
                  </a:cubicBezTo>
                  <a:cubicBezTo>
                    <a:pt x="6488" y="19116"/>
                    <a:pt x="6586" y="19167"/>
                    <a:pt x="6652" y="19236"/>
                  </a:cubicBezTo>
                  <a:cubicBezTo>
                    <a:pt x="6851" y="19286"/>
                    <a:pt x="7098" y="19475"/>
                    <a:pt x="7264" y="19475"/>
                  </a:cubicBezTo>
                  <a:cubicBezTo>
                    <a:pt x="7198" y="19440"/>
                    <a:pt x="7049" y="19407"/>
                    <a:pt x="7049" y="19321"/>
                  </a:cubicBezTo>
                  <a:cubicBezTo>
                    <a:pt x="7115" y="19270"/>
                    <a:pt x="7164" y="19407"/>
                    <a:pt x="7214" y="19356"/>
                  </a:cubicBezTo>
                  <a:cubicBezTo>
                    <a:pt x="7131" y="19304"/>
                    <a:pt x="7082" y="19321"/>
                    <a:pt x="7049" y="19253"/>
                  </a:cubicBezTo>
                  <a:cubicBezTo>
                    <a:pt x="7082" y="19270"/>
                    <a:pt x="7082" y="19236"/>
                    <a:pt x="7098" y="19236"/>
                  </a:cubicBezTo>
                  <a:cubicBezTo>
                    <a:pt x="7181" y="19286"/>
                    <a:pt x="7264" y="19356"/>
                    <a:pt x="7247" y="19390"/>
                  </a:cubicBezTo>
                  <a:cubicBezTo>
                    <a:pt x="7247" y="19337"/>
                    <a:pt x="7297" y="19440"/>
                    <a:pt x="7313" y="19407"/>
                  </a:cubicBezTo>
                  <a:cubicBezTo>
                    <a:pt x="7280" y="19390"/>
                    <a:pt x="7297" y="19356"/>
                    <a:pt x="7297" y="19321"/>
                  </a:cubicBezTo>
                  <a:cubicBezTo>
                    <a:pt x="7198" y="19286"/>
                    <a:pt x="7131" y="19236"/>
                    <a:pt x="7131" y="19183"/>
                  </a:cubicBezTo>
                  <a:cubicBezTo>
                    <a:pt x="7264" y="19167"/>
                    <a:pt x="7363" y="19253"/>
                    <a:pt x="7462" y="19253"/>
                  </a:cubicBezTo>
                  <a:cubicBezTo>
                    <a:pt x="7479" y="19286"/>
                    <a:pt x="7512" y="19337"/>
                    <a:pt x="7546" y="19356"/>
                  </a:cubicBezTo>
                  <a:cubicBezTo>
                    <a:pt x="7578" y="19390"/>
                    <a:pt x="7611" y="19372"/>
                    <a:pt x="7627" y="19372"/>
                  </a:cubicBezTo>
                  <a:cubicBezTo>
                    <a:pt x="7661" y="19356"/>
                    <a:pt x="7661" y="19321"/>
                    <a:pt x="7710" y="19337"/>
                  </a:cubicBezTo>
                  <a:cubicBezTo>
                    <a:pt x="7760" y="19372"/>
                    <a:pt x="7826" y="19390"/>
                    <a:pt x="7875" y="19440"/>
                  </a:cubicBezTo>
                  <a:cubicBezTo>
                    <a:pt x="7975" y="19544"/>
                    <a:pt x="8090" y="19612"/>
                    <a:pt x="8223" y="19664"/>
                  </a:cubicBezTo>
                  <a:cubicBezTo>
                    <a:pt x="8223" y="19664"/>
                    <a:pt x="8223" y="19664"/>
                    <a:pt x="8223" y="19664"/>
                  </a:cubicBezTo>
                  <a:cubicBezTo>
                    <a:pt x="8223" y="19664"/>
                    <a:pt x="8206" y="19680"/>
                    <a:pt x="8206" y="19680"/>
                  </a:cubicBezTo>
                  <a:cubicBezTo>
                    <a:pt x="8075" y="19664"/>
                    <a:pt x="7991" y="19698"/>
                    <a:pt x="7860" y="19630"/>
                  </a:cubicBezTo>
                  <a:cubicBezTo>
                    <a:pt x="7860" y="19647"/>
                    <a:pt x="7875" y="19647"/>
                    <a:pt x="7875" y="19647"/>
                  </a:cubicBezTo>
                  <a:cubicBezTo>
                    <a:pt x="7793" y="19630"/>
                    <a:pt x="7710" y="19612"/>
                    <a:pt x="7627" y="19594"/>
                  </a:cubicBezTo>
                  <a:cubicBezTo>
                    <a:pt x="7578" y="19680"/>
                    <a:pt x="7727" y="19594"/>
                    <a:pt x="7710" y="19664"/>
                  </a:cubicBezTo>
                  <a:cubicBezTo>
                    <a:pt x="7661" y="19680"/>
                    <a:pt x="7479" y="19630"/>
                    <a:pt x="7479" y="19577"/>
                  </a:cubicBezTo>
                  <a:cubicBezTo>
                    <a:pt x="7512" y="19594"/>
                    <a:pt x="7561" y="19612"/>
                    <a:pt x="7594" y="19630"/>
                  </a:cubicBezTo>
                  <a:cubicBezTo>
                    <a:pt x="7578" y="19594"/>
                    <a:pt x="7528" y="19577"/>
                    <a:pt x="7479" y="19561"/>
                  </a:cubicBezTo>
                  <a:cubicBezTo>
                    <a:pt x="7479" y="19561"/>
                    <a:pt x="7479" y="19561"/>
                    <a:pt x="7479" y="19561"/>
                  </a:cubicBezTo>
                  <a:cubicBezTo>
                    <a:pt x="7479" y="19561"/>
                    <a:pt x="7479" y="19561"/>
                    <a:pt x="7479" y="19561"/>
                  </a:cubicBezTo>
                  <a:cubicBezTo>
                    <a:pt x="7446" y="19544"/>
                    <a:pt x="7429" y="19526"/>
                    <a:pt x="7413" y="19510"/>
                  </a:cubicBezTo>
                  <a:cubicBezTo>
                    <a:pt x="7396" y="19510"/>
                    <a:pt x="7280" y="19510"/>
                    <a:pt x="7331" y="19526"/>
                  </a:cubicBezTo>
                  <a:cubicBezTo>
                    <a:pt x="7331" y="19526"/>
                    <a:pt x="7331" y="19526"/>
                    <a:pt x="7346" y="19526"/>
                  </a:cubicBezTo>
                  <a:cubicBezTo>
                    <a:pt x="7181" y="19493"/>
                    <a:pt x="7032" y="19423"/>
                    <a:pt x="6884" y="19390"/>
                  </a:cubicBezTo>
                  <a:cubicBezTo>
                    <a:pt x="6702" y="19321"/>
                    <a:pt x="6520" y="19270"/>
                    <a:pt x="6338" y="19270"/>
                  </a:cubicBezTo>
                  <a:cubicBezTo>
                    <a:pt x="6305" y="19183"/>
                    <a:pt x="6223" y="19167"/>
                    <a:pt x="6157" y="19150"/>
                  </a:cubicBezTo>
                  <a:cubicBezTo>
                    <a:pt x="5958" y="19082"/>
                    <a:pt x="5810" y="18961"/>
                    <a:pt x="5710" y="18859"/>
                  </a:cubicBezTo>
                  <a:cubicBezTo>
                    <a:pt x="5644" y="18943"/>
                    <a:pt x="5562" y="18721"/>
                    <a:pt x="5463" y="18721"/>
                  </a:cubicBezTo>
                  <a:cubicBezTo>
                    <a:pt x="5463" y="18705"/>
                    <a:pt x="5446" y="18688"/>
                    <a:pt x="5479" y="18688"/>
                  </a:cubicBezTo>
                  <a:cubicBezTo>
                    <a:pt x="5281" y="18670"/>
                    <a:pt x="5264" y="18448"/>
                    <a:pt x="5066" y="18379"/>
                  </a:cubicBezTo>
                  <a:cubicBezTo>
                    <a:pt x="5148" y="18448"/>
                    <a:pt x="4950" y="18396"/>
                    <a:pt x="5115" y="18499"/>
                  </a:cubicBezTo>
                  <a:cubicBezTo>
                    <a:pt x="5165" y="18481"/>
                    <a:pt x="5099" y="18413"/>
                    <a:pt x="5148" y="18448"/>
                  </a:cubicBezTo>
                  <a:cubicBezTo>
                    <a:pt x="5099" y="18516"/>
                    <a:pt x="5281" y="18602"/>
                    <a:pt x="5297" y="18705"/>
                  </a:cubicBezTo>
                  <a:cubicBezTo>
                    <a:pt x="5446" y="18705"/>
                    <a:pt x="5529" y="18842"/>
                    <a:pt x="5677" y="18943"/>
                  </a:cubicBezTo>
                  <a:cubicBezTo>
                    <a:pt x="5677" y="18979"/>
                    <a:pt x="5677" y="19082"/>
                    <a:pt x="5760" y="19064"/>
                  </a:cubicBezTo>
                  <a:cubicBezTo>
                    <a:pt x="5677" y="19029"/>
                    <a:pt x="5793" y="19029"/>
                    <a:pt x="5810" y="19013"/>
                  </a:cubicBezTo>
                  <a:cubicBezTo>
                    <a:pt x="5892" y="19047"/>
                    <a:pt x="5958" y="19116"/>
                    <a:pt x="6041" y="19167"/>
                  </a:cubicBezTo>
                  <a:cubicBezTo>
                    <a:pt x="5991" y="19183"/>
                    <a:pt x="5942" y="19201"/>
                    <a:pt x="5925" y="19201"/>
                  </a:cubicBezTo>
                  <a:cubicBezTo>
                    <a:pt x="5942" y="19219"/>
                    <a:pt x="5958" y="19219"/>
                    <a:pt x="5975" y="19219"/>
                  </a:cubicBezTo>
                  <a:cubicBezTo>
                    <a:pt x="5975" y="19236"/>
                    <a:pt x="5975" y="19236"/>
                    <a:pt x="5942" y="19270"/>
                  </a:cubicBezTo>
                  <a:cubicBezTo>
                    <a:pt x="6041" y="19337"/>
                    <a:pt x="6057" y="19304"/>
                    <a:pt x="6107" y="19304"/>
                  </a:cubicBezTo>
                  <a:cubicBezTo>
                    <a:pt x="6041" y="19372"/>
                    <a:pt x="6338" y="19458"/>
                    <a:pt x="6404" y="19544"/>
                  </a:cubicBezTo>
                  <a:cubicBezTo>
                    <a:pt x="6404" y="19510"/>
                    <a:pt x="6437" y="19510"/>
                    <a:pt x="6488" y="19526"/>
                  </a:cubicBezTo>
                  <a:cubicBezTo>
                    <a:pt x="6471" y="19544"/>
                    <a:pt x="6454" y="19544"/>
                    <a:pt x="6471" y="19561"/>
                  </a:cubicBezTo>
                  <a:cubicBezTo>
                    <a:pt x="6900" y="19715"/>
                    <a:pt x="7313" y="19834"/>
                    <a:pt x="7710" y="19955"/>
                  </a:cubicBezTo>
                  <a:cubicBezTo>
                    <a:pt x="7860" y="19938"/>
                    <a:pt x="8257" y="20006"/>
                    <a:pt x="8206" y="20144"/>
                  </a:cubicBezTo>
                  <a:cubicBezTo>
                    <a:pt x="8687" y="20298"/>
                    <a:pt x="9216" y="20331"/>
                    <a:pt x="9761" y="20382"/>
                  </a:cubicBezTo>
                  <a:cubicBezTo>
                    <a:pt x="9943" y="20315"/>
                    <a:pt x="10175" y="20349"/>
                    <a:pt x="10340" y="20366"/>
                  </a:cubicBezTo>
                  <a:cubicBezTo>
                    <a:pt x="10322" y="20366"/>
                    <a:pt x="10389" y="20331"/>
                    <a:pt x="10438" y="20349"/>
                  </a:cubicBezTo>
                  <a:cubicBezTo>
                    <a:pt x="10604" y="20399"/>
                    <a:pt x="10322" y="20468"/>
                    <a:pt x="10175" y="20452"/>
                  </a:cubicBezTo>
                  <a:cubicBezTo>
                    <a:pt x="10306" y="20452"/>
                    <a:pt x="10175" y="20555"/>
                    <a:pt x="10158" y="20589"/>
                  </a:cubicBezTo>
                  <a:cubicBezTo>
                    <a:pt x="9876" y="20623"/>
                    <a:pt x="9661" y="20606"/>
                    <a:pt x="9414" y="20623"/>
                  </a:cubicBezTo>
                  <a:cubicBezTo>
                    <a:pt x="9347" y="20606"/>
                    <a:pt x="9347" y="20572"/>
                    <a:pt x="9264" y="20572"/>
                  </a:cubicBezTo>
                  <a:cubicBezTo>
                    <a:pt x="9149" y="20623"/>
                    <a:pt x="9049" y="20520"/>
                    <a:pt x="8918" y="20520"/>
                  </a:cubicBezTo>
                  <a:cubicBezTo>
                    <a:pt x="8851" y="20520"/>
                    <a:pt x="8786" y="20572"/>
                    <a:pt x="8719" y="20572"/>
                  </a:cubicBezTo>
                  <a:cubicBezTo>
                    <a:pt x="8636" y="20555"/>
                    <a:pt x="8571" y="20485"/>
                    <a:pt x="8504" y="20485"/>
                  </a:cubicBezTo>
                  <a:cubicBezTo>
                    <a:pt x="8472" y="20485"/>
                    <a:pt x="8389" y="20485"/>
                    <a:pt x="8355" y="20485"/>
                  </a:cubicBezTo>
                  <a:cubicBezTo>
                    <a:pt x="8355" y="20485"/>
                    <a:pt x="8371" y="20452"/>
                    <a:pt x="8389" y="20468"/>
                  </a:cubicBezTo>
                  <a:cubicBezTo>
                    <a:pt x="8322" y="20452"/>
                    <a:pt x="8273" y="20485"/>
                    <a:pt x="8206" y="20485"/>
                  </a:cubicBezTo>
                  <a:cubicBezTo>
                    <a:pt x="8190" y="20485"/>
                    <a:pt x="8190" y="20435"/>
                    <a:pt x="8190" y="20435"/>
                  </a:cubicBezTo>
                  <a:cubicBezTo>
                    <a:pt x="8107" y="20382"/>
                    <a:pt x="7991" y="20435"/>
                    <a:pt x="7892" y="20417"/>
                  </a:cubicBezTo>
                  <a:cubicBezTo>
                    <a:pt x="7826" y="20366"/>
                    <a:pt x="7991" y="20366"/>
                    <a:pt x="7875" y="20349"/>
                  </a:cubicBezTo>
                  <a:cubicBezTo>
                    <a:pt x="7860" y="20399"/>
                    <a:pt x="7760" y="20366"/>
                    <a:pt x="7710" y="20382"/>
                  </a:cubicBezTo>
                  <a:cubicBezTo>
                    <a:pt x="7661" y="20281"/>
                    <a:pt x="7429" y="20315"/>
                    <a:pt x="7479" y="20245"/>
                  </a:cubicBezTo>
                  <a:cubicBezTo>
                    <a:pt x="7396" y="20228"/>
                    <a:pt x="7280" y="20228"/>
                    <a:pt x="7164" y="20195"/>
                  </a:cubicBezTo>
                  <a:cubicBezTo>
                    <a:pt x="7049" y="20161"/>
                    <a:pt x="6950" y="20144"/>
                    <a:pt x="6867" y="20109"/>
                  </a:cubicBezTo>
                  <a:cubicBezTo>
                    <a:pt x="6900" y="20126"/>
                    <a:pt x="6884" y="20144"/>
                    <a:pt x="6884" y="20161"/>
                  </a:cubicBezTo>
                  <a:cubicBezTo>
                    <a:pt x="6702" y="20092"/>
                    <a:pt x="6652" y="20075"/>
                    <a:pt x="6553" y="20058"/>
                  </a:cubicBezTo>
                  <a:cubicBezTo>
                    <a:pt x="6553" y="20041"/>
                    <a:pt x="6570" y="20041"/>
                    <a:pt x="6586" y="20041"/>
                  </a:cubicBezTo>
                  <a:cubicBezTo>
                    <a:pt x="6454" y="19988"/>
                    <a:pt x="6322" y="19955"/>
                    <a:pt x="6223" y="19904"/>
                  </a:cubicBezTo>
                  <a:cubicBezTo>
                    <a:pt x="6124" y="19852"/>
                    <a:pt x="6024" y="19801"/>
                    <a:pt x="5942" y="19767"/>
                  </a:cubicBezTo>
                  <a:cubicBezTo>
                    <a:pt x="5909" y="19767"/>
                    <a:pt x="5892" y="19784"/>
                    <a:pt x="5859" y="19784"/>
                  </a:cubicBezTo>
                  <a:cubicBezTo>
                    <a:pt x="5810" y="19715"/>
                    <a:pt x="5793" y="19732"/>
                    <a:pt x="5744" y="19750"/>
                  </a:cubicBezTo>
                  <a:cubicBezTo>
                    <a:pt x="5710" y="19698"/>
                    <a:pt x="5744" y="19664"/>
                    <a:pt x="5677" y="19647"/>
                  </a:cubicBezTo>
                  <a:cubicBezTo>
                    <a:pt x="5744" y="19715"/>
                    <a:pt x="5562" y="19647"/>
                    <a:pt x="5512" y="19630"/>
                  </a:cubicBezTo>
                  <a:cubicBezTo>
                    <a:pt x="5529" y="19594"/>
                    <a:pt x="5463" y="19577"/>
                    <a:pt x="5496" y="19561"/>
                  </a:cubicBezTo>
                  <a:cubicBezTo>
                    <a:pt x="5496" y="19526"/>
                    <a:pt x="5562" y="19577"/>
                    <a:pt x="5578" y="19561"/>
                  </a:cubicBezTo>
                  <a:cubicBezTo>
                    <a:pt x="5429" y="19493"/>
                    <a:pt x="5413" y="19526"/>
                    <a:pt x="5362" y="19577"/>
                  </a:cubicBezTo>
                  <a:cubicBezTo>
                    <a:pt x="5413" y="19630"/>
                    <a:pt x="5496" y="19664"/>
                    <a:pt x="5545" y="19715"/>
                  </a:cubicBezTo>
                  <a:cubicBezTo>
                    <a:pt x="5628" y="19664"/>
                    <a:pt x="5843" y="19834"/>
                    <a:pt x="5892" y="19887"/>
                  </a:cubicBezTo>
                  <a:cubicBezTo>
                    <a:pt x="5859" y="19869"/>
                    <a:pt x="5859" y="19904"/>
                    <a:pt x="5843" y="19887"/>
                  </a:cubicBezTo>
                  <a:cubicBezTo>
                    <a:pt x="5843" y="19869"/>
                    <a:pt x="5859" y="19852"/>
                    <a:pt x="5843" y="19834"/>
                  </a:cubicBezTo>
                  <a:cubicBezTo>
                    <a:pt x="5677" y="19852"/>
                    <a:pt x="5545" y="19732"/>
                    <a:pt x="5380" y="19630"/>
                  </a:cubicBezTo>
                  <a:cubicBezTo>
                    <a:pt x="5413" y="19715"/>
                    <a:pt x="5314" y="19647"/>
                    <a:pt x="5297" y="19698"/>
                  </a:cubicBezTo>
                  <a:cubicBezTo>
                    <a:pt x="5479" y="19784"/>
                    <a:pt x="5661" y="19869"/>
                    <a:pt x="5826" y="19955"/>
                  </a:cubicBezTo>
                  <a:cubicBezTo>
                    <a:pt x="5760" y="19887"/>
                    <a:pt x="5909" y="19955"/>
                    <a:pt x="5942" y="19938"/>
                  </a:cubicBezTo>
                  <a:cubicBezTo>
                    <a:pt x="5975" y="19971"/>
                    <a:pt x="6091" y="20075"/>
                    <a:pt x="6140" y="20075"/>
                  </a:cubicBezTo>
                  <a:cubicBezTo>
                    <a:pt x="6107" y="20058"/>
                    <a:pt x="6124" y="20041"/>
                    <a:pt x="6140" y="20024"/>
                  </a:cubicBezTo>
                  <a:cubicBezTo>
                    <a:pt x="6206" y="20126"/>
                    <a:pt x="6371" y="20161"/>
                    <a:pt x="6504" y="20228"/>
                  </a:cubicBezTo>
                  <a:cubicBezTo>
                    <a:pt x="6355" y="20161"/>
                    <a:pt x="6421" y="20228"/>
                    <a:pt x="6289" y="20195"/>
                  </a:cubicBezTo>
                  <a:cubicBezTo>
                    <a:pt x="6388" y="20245"/>
                    <a:pt x="6437" y="20298"/>
                    <a:pt x="6537" y="20281"/>
                  </a:cubicBezTo>
                  <a:lnTo>
                    <a:pt x="6520" y="20315"/>
                  </a:lnTo>
                  <a:cubicBezTo>
                    <a:pt x="6636" y="20331"/>
                    <a:pt x="6784" y="20399"/>
                    <a:pt x="6933" y="20468"/>
                  </a:cubicBezTo>
                  <a:cubicBezTo>
                    <a:pt x="7017" y="20503"/>
                    <a:pt x="7082" y="20538"/>
                    <a:pt x="7164" y="20572"/>
                  </a:cubicBezTo>
                  <a:cubicBezTo>
                    <a:pt x="7247" y="20589"/>
                    <a:pt x="7331" y="20606"/>
                    <a:pt x="7396" y="20623"/>
                  </a:cubicBezTo>
                  <a:cubicBezTo>
                    <a:pt x="7396" y="20639"/>
                    <a:pt x="7379" y="20657"/>
                    <a:pt x="7413" y="20675"/>
                  </a:cubicBezTo>
                  <a:cubicBezTo>
                    <a:pt x="7694" y="20692"/>
                    <a:pt x="8057" y="20879"/>
                    <a:pt x="8190" y="20846"/>
                  </a:cubicBezTo>
                  <a:cubicBezTo>
                    <a:pt x="8190" y="20897"/>
                    <a:pt x="8057" y="20897"/>
                    <a:pt x="8008" y="20846"/>
                  </a:cubicBezTo>
                  <a:cubicBezTo>
                    <a:pt x="8008" y="20949"/>
                    <a:pt x="8174" y="20914"/>
                    <a:pt x="8239" y="20914"/>
                  </a:cubicBezTo>
                  <a:cubicBezTo>
                    <a:pt x="8239" y="20914"/>
                    <a:pt x="8239" y="20949"/>
                    <a:pt x="8239" y="20949"/>
                  </a:cubicBezTo>
                  <a:cubicBezTo>
                    <a:pt x="8338" y="20949"/>
                    <a:pt x="8405" y="20897"/>
                    <a:pt x="8504" y="20897"/>
                  </a:cubicBezTo>
                  <a:cubicBezTo>
                    <a:pt x="8636" y="20914"/>
                    <a:pt x="8669" y="20983"/>
                    <a:pt x="8851" y="21000"/>
                  </a:cubicBezTo>
                  <a:cubicBezTo>
                    <a:pt x="8802" y="20931"/>
                    <a:pt x="9033" y="21017"/>
                    <a:pt x="9116" y="21000"/>
                  </a:cubicBezTo>
                  <a:cubicBezTo>
                    <a:pt x="8983" y="20983"/>
                    <a:pt x="9049" y="20965"/>
                    <a:pt x="9165" y="20983"/>
                  </a:cubicBezTo>
                  <a:cubicBezTo>
                    <a:pt x="9281" y="20983"/>
                    <a:pt x="9414" y="21000"/>
                    <a:pt x="9414" y="21050"/>
                  </a:cubicBezTo>
                  <a:cubicBezTo>
                    <a:pt x="9331" y="21033"/>
                    <a:pt x="9315" y="21086"/>
                    <a:pt x="9264" y="21086"/>
                  </a:cubicBezTo>
                  <a:cubicBezTo>
                    <a:pt x="9414" y="21086"/>
                    <a:pt x="9331" y="21103"/>
                    <a:pt x="9363" y="21170"/>
                  </a:cubicBezTo>
                  <a:cubicBezTo>
                    <a:pt x="9479" y="21154"/>
                    <a:pt x="9496" y="21206"/>
                    <a:pt x="9562" y="21206"/>
                  </a:cubicBezTo>
                  <a:cubicBezTo>
                    <a:pt x="9546" y="21154"/>
                    <a:pt x="9447" y="21154"/>
                    <a:pt x="9414" y="21119"/>
                  </a:cubicBezTo>
                  <a:cubicBezTo>
                    <a:pt x="9447" y="21119"/>
                    <a:pt x="9463" y="21119"/>
                    <a:pt x="9496" y="21103"/>
                  </a:cubicBezTo>
                  <a:cubicBezTo>
                    <a:pt x="9562" y="21119"/>
                    <a:pt x="9595" y="21206"/>
                    <a:pt x="9646" y="21136"/>
                  </a:cubicBezTo>
                  <a:cubicBezTo>
                    <a:pt x="9646" y="21154"/>
                    <a:pt x="9646" y="21187"/>
                    <a:pt x="9661" y="21187"/>
                  </a:cubicBezTo>
                  <a:cubicBezTo>
                    <a:pt x="9447" y="21187"/>
                    <a:pt x="9315" y="21206"/>
                    <a:pt x="9165" y="21187"/>
                  </a:cubicBezTo>
                  <a:cubicBezTo>
                    <a:pt x="9033" y="21170"/>
                    <a:pt x="8884" y="21136"/>
                    <a:pt x="8703" y="21086"/>
                  </a:cubicBezTo>
                  <a:cubicBezTo>
                    <a:pt x="8587" y="21086"/>
                    <a:pt x="8472" y="21050"/>
                    <a:pt x="8338" y="21033"/>
                  </a:cubicBezTo>
                  <a:cubicBezTo>
                    <a:pt x="8223" y="21000"/>
                    <a:pt x="8090" y="20983"/>
                    <a:pt x="7975" y="21000"/>
                  </a:cubicBezTo>
                  <a:cubicBezTo>
                    <a:pt x="7975" y="20965"/>
                    <a:pt x="7892" y="20965"/>
                    <a:pt x="7909" y="20931"/>
                  </a:cubicBezTo>
                  <a:cubicBezTo>
                    <a:pt x="7578" y="20897"/>
                    <a:pt x="7280" y="20657"/>
                    <a:pt x="6999" y="20692"/>
                  </a:cubicBezTo>
                  <a:cubicBezTo>
                    <a:pt x="7065" y="20725"/>
                    <a:pt x="7181" y="20743"/>
                    <a:pt x="7164" y="20776"/>
                  </a:cubicBezTo>
                  <a:cubicBezTo>
                    <a:pt x="7082" y="20760"/>
                    <a:pt x="6718" y="20675"/>
                    <a:pt x="6834" y="20606"/>
                  </a:cubicBezTo>
                  <a:cubicBezTo>
                    <a:pt x="6768" y="20589"/>
                    <a:pt x="6718" y="20589"/>
                    <a:pt x="6636" y="20555"/>
                  </a:cubicBezTo>
                  <a:cubicBezTo>
                    <a:pt x="6586" y="20606"/>
                    <a:pt x="6768" y="20606"/>
                    <a:pt x="6751" y="20639"/>
                  </a:cubicBezTo>
                  <a:cubicBezTo>
                    <a:pt x="6636" y="20606"/>
                    <a:pt x="6371" y="20538"/>
                    <a:pt x="6322" y="20435"/>
                  </a:cubicBezTo>
                  <a:cubicBezTo>
                    <a:pt x="6091" y="20349"/>
                    <a:pt x="5909" y="20263"/>
                    <a:pt x="5744" y="20177"/>
                  </a:cubicBezTo>
                  <a:cubicBezTo>
                    <a:pt x="5578" y="20092"/>
                    <a:pt x="5429" y="20006"/>
                    <a:pt x="5314" y="19887"/>
                  </a:cubicBezTo>
                  <a:cubicBezTo>
                    <a:pt x="5264" y="19938"/>
                    <a:pt x="5281" y="19834"/>
                    <a:pt x="5231" y="19818"/>
                  </a:cubicBezTo>
                  <a:cubicBezTo>
                    <a:pt x="5165" y="19801"/>
                    <a:pt x="5215" y="19887"/>
                    <a:pt x="5181" y="19869"/>
                  </a:cubicBezTo>
                  <a:cubicBezTo>
                    <a:pt x="5165" y="19852"/>
                    <a:pt x="5148" y="19869"/>
                    <a:pt x="5132" y="19852"/>
                  </a:cubicBezTo>
                  <a:cubicBezTo>
                    <a:pt x="5033" y="19818"/>
                    <a:pt x="5066" y="19767"/>
                    <a:pt x="5016" y="19732"/>
                  </a:cubicBezTo>
                  <a:cubicBezTo>
                    <a:pt x="4967" y="19750"/>
                    <a:pt x="4867" y="19664"/>
                    <a:pt x="4785" y="19612"/>
                  </a:cubicBezTo>
                  <a:cubicBezTo>
                    <a:pt x="4818" y="19510"/>
                    <a:pt x="4619" y="19475"/>
                    <a:pt x="4537" y="19407"/>
                  </a:cubicBezTo>
                  <a:cubicBezTo>
                    <a:pt x="4355" y="19286"/>
                    <a:pt x="4173" y="19116"/>
                    <a:pt x="3990" y="18961"/>
                  </a:cubicBezTo>
                  <a:cubicBezTo>
                    <a:pt x="3809" y="18807"/>
                    <a:pt x="3627" y="18670"/>
                    <a:pt x="3512" y="18550"/>
                  </a:cubicBezTo>
                  <a:cubicBezTo>
                    <a:pt x="3692" y="18756"/>
                    <a:pt x="3793" y="18773"/>
                    <a:pt x="3925" y="18961"/>
                  </a:cubicBezTo>
                  <a:cubicBezTo>
                    <a:pt x="4074" y="19029"/>
                    <a:pt x="4205" y="19150"/>
                    <a:pt x="4338" y="19270"/>
                  </a:cubicBezTo>
                  <a:cubicBezTo>
                    <a:pt x="4487" y="19390"/>
                    <a:pt x="4636" y="19493"/>
                    <a:pt x="4785" y="19577"/>
                  </a:cubicBezTo>
                  <a:cubicBezTo>
                    <a:pt x="4768" y="19612"/>
                    <a:pt x="4801" y="19647"/>
                    <a:pt x="4801" y="19664"/>
                  </a:cubicBezTo>
                  <a:cubicBezTo>
                    <a:pt x="4768" y="19664"/>
                    <a:pt x="4702" y="19630"/>
                    <a:pt x="4669" y="19630"/>
                  </a:cubicBezTo>
                  <a:cubicBezTo>
                    <a:pt x="4735" y="19715"/>
                    <a:pt x="5016" y="19784"/>
                    <a:pt x="5132" y="19955"/>
                  </a:cubicBezTo>
                  <a:cubicBezTo>
                    <a:pt x="5165" y="19920"/>
                    <a:pt x="5231" y="19988"/>
                    <a:pt x="5281" y="20024"/>
                  </a:cubicBezTo>
                  <a:cubicBezTo>
                    <a:pt x="5396" y="19971"/>
                    <a:pt x="5760" y="20161"/>
                    <a:pt x="5876" y="20245"/>
                  </a:cubicBezTo>
                  <a:cubicBezTo>
                    <a:pt x="5859" y="20263"/>
                    <a:pt x="5661" y="20144"/>
                    <a:pt x="5727" y="20212"/>
                  </a:cubicBezTo>
                  <a:cubicBezTo>
                    <a:pt x="5793" y="20245"/>
                    <a:pt x="5876" y="20281"/>
                    <a:pt x="5859" y="20315"/>
                  </a:cubicBezTo>
                  <a:cubicBezTo>
                    <a:pt x="5810" y="20298"/>
                    <a:pt x="5727" y="20228"/>
                    <a:pt x="5710" y="20263"/>
                  </a:cubicBezTo>
                  <a:cubicBezTo>
                    <a:pt x="5777" y="20315"/>
                    <a:pt x="5942" y="20366"/>
                    <a:pt x="5876" y="20435"/>
                  </a:cubicBezTo>
                  <a:cubicBezTo>
                    <a:pt x="5975" y="20485"/>
                    <a:pt x="5859" y="20366"/>
                    <a:pt x="5975" y="20417"/>
                  </a:cubicBezTo>
                  <a:cubicBezTo>
                    <a:pt x="5975" y="20435"/>
                    <a:pt x="5991" y="20435"/>
                    <a:pt x="6024" y="20452"/>
                  </a:cubicBezTo>
                  <a:cubicBezTo>
                    <a:pt x="6024" y="20520"/>
                    <a:pt x="5958" y="20503"/>
                    <a:pt x="5909" y="20503"/>
                  </a:cubicBezTo>
                  <a:cubicBezTo>
                    <a:pt x="6008" y="20589"/>
                    <a:pt x="6024" y="20538"/>
                    <a:pt x="6041" y="20520"/>
                  </a:cubicBezTo>
                  <a:cubicBezTo>
                    <a:pt x="6107" y="20589"/>
                    <a:pt x="5958" y="20538"/>
                    <a:pt x="6008" y="20606"/>
                  </a:cubicBezTo>
                  <a:cubicBezTo>
                    <a:pt x="6107" y="20675"/>
                    <a:pt x="6223" y="20725"/>
                    <a:pt x="6272" y="20743"/>
                  </a:cubicBezTo>
                  <a:cubicBezTo>
                    <a:pt x="6239" y="20725"/>
                    <a:pt x="6239" y="20709"/>
                    <a:pt x="6239" y="20692"/>
                  </a:cubicBezTo>
                  <a:cubicBezTo>
                    <a:pt x="6289" y="20709"/>
                    <a:pt x="6355" y="20692"/>
                    <a:pt x="6371" y="20743"/>
                  </a:cubicBezTo>
                  <a:cubicBezTo>
                    <a:pt x="6338" y="20725"/>
                    <a:pt x="6305" y="20709"/>
                    <a:pt x="6289" y="20725"/>
                  </a:cubicBezTo>
                  <a:cubicBezTo>
                    <a:pt x="6421" y="20811"/>
                    <a:pt x="6652" y="20862"/>
                    <a:pt x="6718" y="20965"/>
                  </a:cubicBezTo>
                  <a:cubicBezTo>
                    <a:pt x="6784" y="20965"/>
                    <a:pt x="6685" y="20914"/>
                    <a:pt x="6768" y="20914"/>
                  </a:cubicBezTo>
                  <a:cubicBezTo>
                    <a:pt x="6917" y="20949"/>
                    <a:pt x="6884" y="21017"/>
                    <a:pt x="6983" y="21050"/>
                  </a:cubicBezTo>
                  <a:cubicBezTo>
                    <a:pt x="6999" y="21033"/>
                    <a:pt x="6966" y="20965"/>
                    <a:pt x="7032" y="20983"/>
                  </a:cubicBezTo>
                  <a:cubicBezTo>
                    <a:pt x="7115" y="21017"/>
                    <a:pt x="7280" y="21033"/>
                    <a:pt x="7247" y="21086"/>
                  </a:cubicBezTo>
                  <a:cubicBezTo>
                    <a:pt x="7214" y="21086"/>
                    <a:pt x="7049" y="21050"/>
                    <a:pt x="7115" y="21086"/>
                  </a:cubicBezTo>
                  <a:cubicBezTo>
                    <a:pt x="7264" y="21103"/>
                    <a:pt x="7363" y="21154"/>
                    <a:pt x="7446" y="21119"/>
                  </a:cubicBezTo>
                  <a:cubicBezTo>
                    <a:pt x="7546" y="21170"/>
                    <a:pt x="7413" y="21187"/>
                    <a:pt x="7512" y="21222"/>
                  </a:cubicBezTo>
                  <a:cubicBezTo>
                    <a:pt x="7546" y="21222"/>
                    <a:pt x="7528" y="21170"/>
                    <a:pt x="7578" y="21170"/>
                  </a:cubicBezTo>
                  <a:cubicBezTo>
                    <a:pt x="7611" y="21206"/>
                    <a:pt x="7875" y="21343"/>
                    <a:pt x="7760" y="21240"/>
                  </a:cubicBezTo>
                  <a:cubicBezTo>
                    <a:pt x="7875" y="21273"/>
                    <a:pt x="7892" y="21290"/>
                    <a:pt x="8041" y="21324"/>
                  </a:cubicBezTo>
                  <a:cubicBezTo>
                    <a:pt x="8041" y="21308"/>
                    <a:pt x="8041" y="21273"/>
                    <a:pt x="8075" y="21273"/>
                  </a:cubicBezTo>
                  <a:cubicBezTo>
                    <a:pt x="8289" y="21343"/>
                    <a:pt x="8504" y="21376"/>
                    <a:pt x="8703" y="21394"/>
                  </a:cubicBezTo>
                  <a:cubicBezTo>
                    <a:pt x="8902" y="21411"/>
                    <a:pt x="9100" y="21444"/>
                    <a:pt x="9297" y="21480"/>
                  </a:cubicBezTo>
                  <a:cubicBezTo>
                    <a:pt x="9315" y="21462"/>
                    <a:pt x="9264" y="21444"/>
                    <a:pt x="9297" y="21427"/>
                  </a:cubicBezTo>
                  <a:cubicBezTo>
                    <a:pt x="9447" y="21462"/>
                    <a:pt x="9562" y="21480"/>
                    <a:pt x="9678" y="21427"/>
                  </a:cubicBezTo>
                  <a:cubicBezTo>
                    <a:pt x="9678" y="21444"/>
                    <a:pt x="9661" y="21462"/>
                    <a:pt x="9646" y="21462"/>
                  </a:cubicBezTo>
                  <a:cubicBezTo>
                    <a:pt x="9761" y="21444"/>
                    <a:pt x="9893" y="21480"/>
                    <a:pt x="9992" y="21514"/>
                  </a:cubicBezTo>
                  <a:cubicBezTo>
                    <a:pt x="9909" y="21565"/>
                    <a:pt x="9777" y="21514"/>
                    <a:pt x="9745" y="21600"/>
                  </a:cubicBezTo>
                  <a:cubicBezTo>
                    <a:pt x="9927" y="21600"/>
                    <a:pt x="10008" y="21480"/>
                    <a:pt x="10223" y="21514"/>
                  </a:cubicBezTo>
                  <a:cubicBezTo>
                    <a:pt x="10257" y="21480"/>
                    <a:pt x="10158" y="21462"/>
                    <a:pt x="10223" y="21462"/>
                  </a:cubicBezTo>
                  <a:cubicBezTo>
                    <a:pt x="10306" y="21480"/>
                    <a:pt x="10322" y="21480"/>
                    <a:pt x="10389" y="21444"/>
                  </a:cubicBezTo>
                  <a:cubicBezTo>
                    <a:pt x="10389" y="21497"/>
                    <a:pt x="10472" y="21497"/>
                    <a:pt x="10521" y="21514"/>
                  </a:cubicBezTo>
                  <a:cubicBezTo>
                    <a:pt x="10736" y="21444"/>
                    <a:pt x="10951" y="21530"/>
                    <a:pt x="11133" y="21427"/>
                  </a:cubicBezTo>
                  <a:cubicBezTo>
                    <a:pt x="11233" y="21427"/>
                    <a:pt x="11364" y="21427"/>
                    <a:pt x="11481" y="21427"/>
                  </a:cubicBezTo>
                  <a:cubicBezTo>
                    <a:pt x="11597" y="21411"/>
                    <a:pt x="11729" y="21394"/>
                    <a:pt x="11861" y="21376"/>
                  </a:cubicBezTo>
                  <a:cubicBezTo>
                    <a:pt x="12109" y="21324"/>
                    <a:pt x="12341" y="21273"/>
                    <a:pt x="12505" y="21206"/>
                  </a:cubicBezTo>
                  <a:cubicBezTo>
                    <a:pt x="12539" y="21240"/>
                    <a:pt x="12655" y="21187"/>
                    <a:pt x="12655" y="21240"/>
                  </a:cubicBezTo>
                  <a:cubicBezTo>
                    <a:pt x="12787" y="21154"/>
                    <a:pt x="12903" y="21206"/>
                    <a:pt x="12985" y="21119"/>
                  </a:cubicBezTo>
                  <a:cubicBezTo>
                    <a:pt x="12952" y="21119"/>
                    <a:pt x="12919" y="21136"/>
                    <a:pt x="12919" y="21103"/>
                  </a:cubicBezTo>
                  <a:cubicBezTo>
                    <a:pt x="12985" y="21068"/>
                    <a:pt x="12985" y="21068"/>
                    <a:pt x="13101" y="21033"/>
                  </a:cubicBezTo>
                  <a:cubicBezTo>
                    <a:pt x="13118" y="21050"/>
                    <a:pt x="13118" y="21086"/>
                    <a:pt x="13167" y="21068"/>
                  </a:cubicBezTo>
                  <a:cubicBezTo>
                    <a:pt x="13217" y="20949"/>
                    <a:pt x="13465" y="20983"/>
                    <a:pt x="13581" y="20965"/>
                  </a:cubicBezTo>
                  <a:cubicBezTo>
                    <a:pt x="13581" y="20931"/>
                    <a:pt x="13531" y="20949"/>
                    <a:pt x="13514" y="20931"/>
                  </a:cubicBezTo>
                  <a:cubicBezTo>
                    <a:pt x="13614" y="20897"/>
                    <a:pt x="13796" y="20811"/>
                    <a:pt x="13845" y="20879"/>
                  </a:cubicBezTo>
                  <a:cubicBezTo>
                    <a:pt x="13779" y="20914"/>
                    <a:pt x="13729" y="20862"/>
                    <a:pt x="13713" y="20914"/>
                  </a:cubicBezTo>
                  <a:cubicBezTo>
                    <a:pt x="13746" y="20897"/>
                    <a:pt x="13746" y="20931"/>
                    <a:pt x="13779" y="20931"/>
                  </a:cubicBezTo>
                  <a:cubicBezTo>
                    <a:pt x="14027" y="20743"/>
                    <a:pt x="14407" y="20623"/>
                    <a:pt x="14589" y="20572"/>
                  </a:cubicBezTo>
                  <a:cubicBezTo>
                    <a:pt x="14655" y="20538"/>
                    <a:pt x="14671" y="20485"/>
                    <a:pt x="14688" y="20468"/>
                  </a:cubicBezTo>
                  <a:cubicBezTo>
                    <a:pt x="14770" y="20435"/>
                    <a:pt x="14853" y="20468"/>
                    <a:pt x="14968" y="20382"/>
                  </a:cubicBezTo>
                  <a:cubicBezTo>
                    <a:pt x="14952" y="20399"/>
                    <a:pt x="15003" y="20366"/>
                    <a:pt x="15068" y="20331"/>
                  </a:cubicBezTo>
                  <a:cubicBezTo>
                    <a:pt x="15084" y="20315"/>
                    <a:pt x="15333" y="20161"/>
                    <a:pt x="15415" y="20177"/>
                  </a:cubicBezTo>
                  <a:cubicBezTo>
                    <a:pt x="15448" y="20212"/>
                    <a:pt x="15233" y="20298"/>
                    <a:pt x="15317" y="20281"/>
                  </a:cubicBezTo>
                  <a:cubicBezTo>
                    <a:pt x="15398" y="20228"/>
                    <a:pt x="15415" y="20195"/>
                    <a:pt x="15514" y="20177"/>
                  </a:cubicBezTo>
                  <a:cubicBezTo>
                    <a:pt x="15481" y="20144"/>
                    <a:pt x="15514" y="20126"/>
                    <a:pt x="15547" y="20092"/>
                  </a:cubicBezTo>
                  <a:cubicBezTo>
                    <a:pt x="15580" y="20075"/>
                    <a:pt x="15631" y="20058"/>
                    <a:pt x="15663" y="20058"/>
                  </a:cubicBezTo>
                  <a:cubicBezTo>
                    <a:pt x="15597" y="20126"/>
                    <a:pt x="15498" y="20177"/>
                    <a:pt x="15481" y="20245"/>
                  </a:cubicBezTo>
                  <a:cubicBezTo>
                    <a:pt x="15631" y="20161"/>
                    <a:pt x="15846" y="19920"/>
                    <a:pt x="15894" y="20041"/>
                  </a:cubicBezTo>
                  <a:cubicBezTo>
                    <a:pt x="15894" y="20024"/>
                    <a:pt x="15927" y="20006"/>
                    <a:pt x="15945" y="20006"/>
                  </a:cubicBezTo>
                  <a:cubicBezTo>
                    <a:pt x="15862" y="20092"/>
                    <a:pt x="15927" y="20092"/>
                    <a:pt x="15862" y="20177"/>
                  </a:cubicBezTo>
                  <a:cubicBezTo>
                    <a:pt x="15977" y="20024"/>
                    <a:pt x="16126" y="19955"/>
                    <a:pt x="16258" y="19887"/>
                  </a:cubicBezTo>
                  <a:cubicBezTo>
                    <a:pt x="16391" y="19801"/>
                    <a:pt x="16539" y="19732"/>
                    <a:pt x="16605" y="19561"/>
                  </a:cubicBezTo>
                  <a:cubicBezTo>
                    <a:pt x="16622" y="19577"/>
                    <a:pt x="16605" y="19612"/>
                    <a:pt x="16622" y="19630"/>
                  </a:cubicBezTo>
                  <a:cubicBezTo>
                    <a:pt x="16689" y="19577"/>
                    <a:pt x="16655" y="19544"/>
                    <a:pt x="16754" y="19493"/>
                  </a:cubicBezTo>
                  <a:cubicBezTo>
                    <a:pt x="16772" y="19510"/>
                    <a:pt x="16804" y="19493"/>
                    <a:pt x="16804" y="19526"/>
                  </a:cubicBezTo>
                  <a:cubicBezTo>
                    <a:pt x="16853" y="19475"/>
                    <a:pt x="16920" y="19423"/>
                    <a:pt x="16936" y="19390"/>
                  </a:cubicBezTo>
                  <a:cubicBezTo>
                    <a:pt x="16837" y="19475"/>
                    <a:pt x="16788" y="19475"/>
                    <a:pt x="16738" y="19458"/>
                  </a:cubicBezTo>
                  <a:cubicBezTo>
                    <a:pt x="16904" y="19356"/>
                    <a:pt x="16920" y="19253"/>
                    <a:pt x="17102" y="19201"/>
                  </a:cubicBezTo>
                  <a:cubicBezTo>
                    <a:pt x="17003" y="19253"/>
                    <a:pt x="17068" y="19286"/>
                    <a:pt x="16969" y="19337"/>
                  </a:cubicBezTo>
                  <a:cubicBezTo>
                    <a:pt x="17019" y="19356"/>
                    <a:pt x="17035" y="19407"/>
                    <a:pt x="17102" y="19337"/>
                  </a:cubicBezTo>
                  <a:cubicBezTo>
                    <a:pt x="17086" y="19321"/>
                    <a:pt x="17068" y="19304"/>
                    <a:pt x="17086" y="19270"/>
                  </a:cubicBezTo>
                  <a:cubicBezTo>
                    <a:pt x="17102" y="19337"/>
                    <a:pt x="17416" y="19133"/>
                    <a:pt x="17532" y="19013"/>
                  </a:cubicBezTo>
                  <a:cubicBezTo>
                    <a:pt x="17516" y="18943"/>
                    <a:pt x="17449" y="19029"/>
                    <a:pt x="17433" y="18979"/>
                  </a:cubicBezTo>
                  <a:cubicBezTo>
                    <a:pt x="17465" y="18961"/>
                    <a:pt x="17516" y="18927"/>
                    <a:pt x="17564" y="18876"/>
                  </a:cubicBezTo>
                  <a:cubicBezTo>
                    <a:pt x="17548" y="18943"/>
                    <a:pt x="17548" y="18927"/>
                    <a:pt x="17597" y="18961"/>
                  </a:cubicBezTo>
                  <a:cubicBezTo>
                    <a:pt x="17663" y="18910"/>
                    <a:pt x="17597" y="18893"/>
                    <a:pt x="17648" y="18859"/>
                  </a:cubicBezTo>
                  <a:cubicBezTo>
                    <a:pt x="17680" y="18910"/>
                    <a:pt x="17779" y="18773"/>
                    <a:pt x="17812" y="18789"/>
                  </a:cubicBezTo>
                  <a:cubicBezTo>
                    <a:pt x="17862" y="18670"/>
                    <a:pt x="17929" y="18670"/>
                    <a:pt x="17929" y="18721"/>
                  </a:cubicBezTo>
                  <a:cubicBezTo>
                    <a:pt x="17978" y="18619"/>
                    <a:pt x="18012" y="18602"/>
                    <a:pt x="18045" y="18516"/>
                  </a:cubicBezTo>
                  <a:cubicBezTo>
                    <a:pt x="18093" y="18499"/>
                    <a:pt x="18061" y="18532"/>
                    <a:pt x="18077" y="18550"/>
                  </a:cubicBezTo>
                  <a:cubicBezTo>
                    <a:pt x="18160" y="18448"/>
                    <a:pt x="18144" y="18465"/>
                    <a:pt x="18227" y="18431"/>
                  </a:cubicBezTo>
                  <a:cubicBezTo>
                    <a:pt x="18243" y="18396"/>
                    <a:pt x="18243" y="18345"/>
                    <a:pt x="18260" y="18310"/>
                  </a:cubicBezTo>
                  <a:cubicBezTo>
                    <a:pt x="18308" y="18294"/>
                    <a:pt x="18341" y="18225"/>
                    <a:pt x="18308" y="18328"/>
                  </a:cubicBezTo>
                  <a:cubicBezTo>
                    <a:pt x="18541" y="18122"/>
                    <a:pt x="18475" y="17934"/>
                    <a:pt x="18606" y="17830"/>
                  </a:cubicBezTo>
                  <a:cubicBezTo>
                    <a:pt x="18541" y="17744"/>
                    <a:pt x="18655" y="17676"/>
                    <a:pt x="18756" y="17626"/>
                  </a:cubicBezTo>
                  <a:cubicBezTo>
                    <a:pt x="18756" y="17574"/>
                    <a:pt x="18673" y="17643"/>
                    <a:pt x="18706" y="17590"/>
                  </a:cubicBezTo>
                  <a:cubicBezTo>
                    <a:pt x="18772" y="17557"/>
                    <a:pt x="18821" y="17505"/>
                    <a:pt x="18871" y="17403"/>
                  </a:cubicBezTo>
                  <a:cubicBezTo>
                    <a:pt x="18920" y="17419"/>
                    <a:pt x="18888" y="17471"/>
                    <a:pt x="18888" y="17488"/>
                  </a:cubicBezTo>
                  <a:cubicBezTo>
                    <a:pt x="18904" y="17419"/>
                    <a:pt x="18987" y="17369"/>
                    <a:pt x="18971" y="17351"/>
                  </a:cubicBezTo>
                  <a:cubicBezTo>
                    <a:pt x="18937" y="17386"/>
                    <a:pt x="18920" y="17386"/>
                    <a:pt x="18888" y="17386"/>
                  </a:cubicBezTo>
                  <a:cubicBezTo>
                    <a:pt x="18920" y="17334"/>
                    <a:pt x="18920" y="17300"/>
                    <a:pt x="18971" y="17248"/>
                  </a:cubicBezTo>
                  <a:lnTo>
                    <a:pt x="19004" y="17283"/>
                  </a:lnTo>
                  <a:cubicBezTo>
                    <a:pt x="19086" y="17043"/>
                    <a:pt x="19334" y="16820"/>
                    <a:pt x="19334" y="16700"/>
                  </a:cubicBezTo>
                  <a:cubicBezTo>
                    <a:pt x="19366" y="16614"/>
                    <a:pt x="19401" y="16666"/>
                    <a:pt x="19434" y="16632"/>
                  </a:cubicBezTo>
                  <a:cubicBezTo>
                    <a:pt x="19417" y="16614"/>
                    <a:pt x="19401" y="16632"/>
                    <a:pt x="19384" y="16632"/>
                  </a:cubicBezTo>
                  <a:cubicBezTo>
                    <a:pt x="19401" y="16564"/>
                    <a:pt x="19648" y="16341"/>
                    <a:pt x="19500" y="16443"/>
                  </a:cubicBezTo>
                  <a:cubicBezTo>
                    <a:pt x="19565" y="16341"/>
                    <a:pt x="19632" y="16324"/>
                    <a:pt x="19648" y="16238"/>
                  </a:cubicBezTo>
                  <a:cubicBezTo>
                    <a:pt x="19615" y="16288"/>
                    <a:pt x="19581" y="16272"/>
                    <a:pt x="19615" y="16220"/>
                  </a:cubicBezTo>
                  <a:cubicBezTo>
                    <a:pt x="19615" y="16272"/>
                    <a:pt x="19648" y="16255"/>
                    <a:pt x="19682" y="16186"/>
                  </a:cubicBezTo>
                  <a:cubicBezTo>
                    <a:pt x="19682" y="16152"/>
                    <a:pt x="19698" y="16101"/>
                    <a:pt x="19715" y="16049"/>
                  </a:cubicBezTo>
                  <a:cubicBezTo>
                    <a:pt x="19715" y="16134"/>
                    <a:pt x="19797" y="15946"/>
                    <a:pt x="19814" y="15913"/>
                  </a:cubicBezTo>
                  <a:cubicBezTo>
                    <a:pt x="19797" y="15930"/>
                    <a:pt x="19781" y="15963"/>
                    <a:pt x="19781" y="15946"/>
                  </a:cubicBezTo>
                  <a:cubicBezTo>
                    <a:pt x="19797" y="15894"/>
                    <a:pt x="19847" y="15758"/>
                    <a:pt x="19897" y="15723"/>
                  </a:cubicBezTo>
                  <a:cubicBezTo>
                    <a:pt x="19913" y="15741"/>
                    <a:pt x="19847" y="15827"/>
                    <a:pt x="19863" y="15827"/>
                  </a:cubicBezTo>
                  <a:cubicBezTo>
                    <a:pt x="19930" y="15758"/>
                    <a:pt x="19913" y="15706"/>
                    <a:pt x="19946" y="15621"/>
                  </a:cubicBezTo>
                  <a:cubicBezTo>
                    <a:pt x="20045" y="15621"/>
                    <a:pt x="20012" y="15347"/>
                    <a:pt x="20110" y="15364"/>
                  </a:cubicBezTo>
                  <a:cubicBezTo>
                    <a:pt x="20045" y="15450"/>
                    <a:pt x="20029" y="15552"/>
                    <a:pt x="20012" y="15638"/>
                  </a:cubicBezTo>
                  <a:cubicBezTo>
                    <a:pt x="19996" y="15723"/>
                    <a:pt x="19978" y="15792"/>
                    <a:pt x="19897" y="15827"/>
                  </a:cubicBezTo>
                  <a:cubicBezTo>
                    <a:pt x="19963" y="15877"/>
                    <a:pt x="19879" y="15930"/>
                    <a:pt x="19830" y="16049"/>
                  </a:cubicBezTo>
                  <a:cubicBezTo>
                    <a:pt x="19879" y="16049"/>
                    <a:pt x="19830" y="16101"/>
                    <a:pt x="19847" y="16117"/>
                  </a:cubicBezTo>
                  <a:cubicBezTo>
                    <a:pt x="19930" y="16015"/>
                    <a:pt x="19879" y="16033"/>
                    <a:pt x="19879" y="15998"/>
                  </a:cubicBezTo>
                  <a:cubicBezTo>
                    <a:pt x="19913" y="15980"/>
                    <a:pt x="19930" y="15913"/>
                    <a:pt x="19963" y="15946"/>
                  </a:cubicBezTo>
                  <a:cubicBezTo>
                    <a:pt x="19946" y="15980"/>
                    <a:pt x="19913" y="16015"/>
                    <a:pt x="19930" y="16033"/>
                  </a:cubicBezTo>
                  <a:cubicBezTo>
                    <a:pt x="19978" y="15930"/>
                    <a:pt x="20029" y="15877"/>
                    <a:pt x="20062" y="15877"/>
                  </a:cubicBezTo>
                  <a:cubicBezTo>
                    <a:pt x="20078" y="15809"/>
                    <a:pt x="20110" y="15758"/>
                    <a:pt x="20161" y="15673"/>
                  </a:cubicBezTo>
                  <a:cubicBezTo>
                    <a:pt x="20193" y="15604"/>
                    <a:pt x="20244" y="15501"/>
                    <a:pt x="20310" y="15364"/>
                  </a:cubicBezTo>
                  <a:cubicBezTo>
                    <a:pt x="20310" y="15312"/>
                    <a:pt x="20260" y="15382"/>
                    <a:pt x="20277" y="15295"/>
                  </a:cubicBezTo>
                  <a:cubicBezTo>
                    <a:pt x="20492" y="14987"/>
                    <a:pt x="20525" y="14628"/>
                    <a:pt x="20641" y="14370"/>
                  </a:cubicBezTo>
                  <a:cubicBezTo>
                    <a:pt x="20624" y="14302"/>
                    <a:pt x="20541" y="14388"/>
                    <a:pt x="20591" y="14267"/>
                  </a:cubicBezTo>
                  <a:cubicBezTo>
                    <a:pt x="20641" y="14217"/>
                    <a:pt x="20657" y="14234"/>
                    <a:pt x="20674" y="14267"/>
                  </a:cubicBezTo>
                  <a:cubicBezTo>
                    <a:pt x="20706" y="14010"/>
                    <a:pt x="20839" y="13873"/>
                    <a:pt x="20922" y="13600"/>
                  </a:cubicBezTo>
                  <a:cubicBezTo>
                    <a:pt x="20839" y="13462"/>
                    <a:pt x="21036" y="13103"/>
                    <a:pt x="20988" y="12914"/>
                  </a:cubicBezTo>
                  <a:cubicBezTo>
                    <a:pt x="20971" y="13051"/>
                    <a:pt x="20938" y="13205"/>
                    <a:pt x="20872" y="13258"/>
                  </a:cubicBezTo>
                  <a:cubicBezTo>
                    <a:pt x="20855" y="13138"/>
                    <a:pt x="20905" y="12828"/>
                    <a:pt x="20988" y="12881"/>
                  </a:cubicBezTo>
                  <a:cubicBezTo>
                    <a:pt x="20971" y="12727"/>
                    <a:pt x="21104" y="12606"/>
                    <a:pt x="21036" y="12538"/>
                  </a:cubicBezTo>
                  <a:cubicBezTo>
                    <a:pt x="21137" y="12521"/>
                    <a:pt x="21186" y="12213"/>
                    <a:pt x="21186" y="12023"/>
                  </a:cubicBezTo>
                  <a:cubicBezTo>
                    <a:pt x="21186" y="12059"/>
                    <a:pt x="21203" y="11990"/>
                    <a:pt x="21219" y="11920"/>
                  </a:cubicBezTo>
                  <a:cubicBezTo>
                    <a:pt x="21236" y="11733"/>
                    <a:pt x="21269" y="11528"/>
                    <a:pt x="21285" y="11322"/>
                  </a:cubicBezTo>
                  <a:cubicBezTo>
                    <a:pt x="21285" y="11168"/>
                    <a:pt x="21285" y="10996"/>
                    <a:pt x="21285" y="10859"/>
                  </a:cubicBezTo>
                  <a:cubicBezTo>
                    <a:pt x="21302" y="10859"/>
                    <a:pt x="21318" y="10859"/>
                    <a:pt x="21335" y="10859"/>
                  </a:cubicBezTo>
                  <a:cubicBezTo>
                    <a:pt x="21318" y="10688"/>
                    <a:pt x="21318" y="10517"/>
                    <a:pt x="21302" y="10345"/>
                  </a:cubicBezTo>
                  <a:cubicBezTo>
                    <a:pt x="21302" y="10345"/>
                    <a:pt x="21302" y="10345"/>
                    <a:pt x="21318" y="10345"/>
                  </a:cubicBezTo>
                  <a:cubicBezTo>
                    <a:pt x="21302" y="10259"/>
                    <a:pt x="21302" y="10226"/>
                    <a:pt x="21285" y="10157"/>
                  </a:cubicBezTo>
                  <a:cubicBezTo>
                    <a:pt x="21285" y="10105"/>
                    <a:pt x="21269" y="10037"/>
                    <a:pt x="21269" y="9986"/>
                  </a:cubicBezTo>
                  <a:cubicBezTo>
                    <a:pt x="21302" y="9916"/>
                    <a:pt x="21318" y="9779"/>
                    <a:pt x="21318" y="9711"/>
                  </a:cubicBezTo>
                  <a:cubicBezTo>
                    <a:pt x="21318" y="9763"/>
                    <a:pt x="21352" y="9746"/>
                    <a:pt x="21352" y="9815"/>
                  </a:cubicBezTo>
                  <a:cubicBezTo>
                    <a:pt x="21335" y="9934"/>
                    <a:pt x="21335" y="10088"/>
                    <a:pt x="21385" y="10173"/>
                  </a:cubicBezTo>
                  <a:cubicBezTo>
                    <a:pt x="21368" y="10226"/>
                    <a:pt x="21368" y="10226"/>
                    <a:pt x="21335" y="10209"/>
                  </a:cubicBezTo>
                  <a:cubicBezTo>
                    <a:pt x="21368" y="10534"/>
                    <a:pt x="21318" y="10791"/>
                    <a:pt x="21385" y="11082"/>
                  </a:cubicBezTo>
                  <a:cubicBezTo>
                    <a:pt x="21335" y="11014"/>
                    <a:pt x="21335" y="11356"/>
                    <a:pt x="21385" y="11288"/>
                  </a:cubicBezTo>
                  <a:cubicBezTo>
                    <a:pt x="21352" y="11476"/>
                    <a:pt x="21302" y="11716"/>
                    <a:pt x="21285" y="11955"/>
                  </a:cubicBezTo>
                  <a:cubicBezTo>
                    <a:pt x="21269" y="12076"/>
                    <a:pt x="21269" y="12195"/>
                    <a:pt x="21269" y="12314"/>
                  </a:cubicBezTo>
                  <a:cubicBezTo>
                    <a:pt x="21269" y="12367"/>
                    <a:pt x="21269" y="12417"/>
                    <a:pt x="21269" y="12487"/>
                  </a:cubicBezTo>
                  <a:cubicBezTo>
                    <a:pt x="21269" y="12538"/>
                    <a:pt x="21269" y="12590"/>
                    <a:pt x="21269" y="12624"/>
                  </a:cubicBezTo>
                  <a:cubicBezTo>
                    <a:pt x="21285" y="12487"/>
                    <a:pt x="21368" y="12230"/>
                    <a:pt x="21335" y="12109"/>
                  </a:cubicBezTo>
                  <a:cubicBezTo>
                    <a:pt x="21385" y="12177"/>
                    <a:pt x="21368" y="11990"/>
                    <a:pt x="21335" y="11973"/>
                  </a:cubicBezTo>
                  <a:lnTo>
                    <a:pt x="21385" y="11973"/>
                  </a:lnTo>
                  <a:cubicBezTo>
                    <a:pt x="21583" y="11579"/>
                    <a:pt x="21583" y="10945"/>
                    <a:pt x="21600" y="10311"/>
                  </a:cubicBezTo>
                  <a:close/>
                  <a:moveTo>
                    <a:pt x="17631" y="2398"/>
                  </a:moveTo>
                  <a:cubicBezTo>
                    <a:pt x="17680" y="2380"/>
                    <a:pt x="17714" y="2448"/>
                    <a:pt x="17731" y="2483"/>
                  </a:cubicBezTo>
                  <a:cubicBezTo>
                    <a:pt x="17714" y="2500"/>
                    <a:pt x="17648" y="2414"/>
                    <a:pt x="17631" y="2398"/>
                  </a:cubicBezTo>
                  <a:close/>
                  <a:moveTo>
                    <a:pt x="6041" y="20024"/>
                  </a:moveTo>
                  <a:cubicBezTo>
                    <a:pt x="6041" y="19955"/>
                    <a:pt x="6157" y="20058"/>
                    <a:pt x="6173" y="20041"/>
                  </a:cubicBezTo>
                  <a:cubicBezTo>
                    <a:pt x="6223" y="20092"/>
                    <a:pt x="6107" y="20058"/>
                    <a:pt x="6041" y="20024"/>
                  </a:cubicBezTo>
                  <a:close/>
                  <a:moveTo>
                    <a:pt x="6834" y="20520"/>
                  </a:moveTo>
                  <a:cubicBezTo>
                    <a:pt x="6867" y="20452"/>
                    <a:pt x="6917" y="20538"/>
                    <a:pt x="6999" y="20572"/>
                  </a:cubicBezTo>
                  <a:cubicBezTo>
                    <a:pt x="6999" y="20589"/>
                    <a:pt x="6900" y="20520"/>
                    <a:pt x="6834" y="20520"/>
                  </a:cubicBezTo>
                  <a:close/>
                  <a:moveTo>
                    <a:pt x="7049" y="20298"/>
                  </a:moveTo>
                  <a:cubicBezTo>
                    <a:pt x="7065" y="20263"/>
                    <a:pt x="7164" y="20298"/>
                    <a:pt x="7198" y="20331"/>
                  </a:cubicBezTo>
                  <a:cubicBezTo>
                    <a:pt x="7181" y="20366"/>
                    <a:pt x="7082" y="20298"/>
                    <a:pt x="7049" y="20298"/>
                  </a:cubicBezTo>
                  <a:close/>
                  <a:moveTo>
                    <a:pt x="8768" y="21033"/>
                  </a:moveTo>
                  <a:cubicBezTo>
                    <a:pt x="8786" y="21033"/>
                    <a:pt x="8834" y="21033"/>
                    <a:pt x="8867" y="21033"/>
                  </a:cubicBezTo>
                  <a:cubicBezTo>
                    <a:pt x="8867" y="21050"/>
                    <a:pt x="8851" y="21068"/>
                    <a:pt x="8884" y="21086"/>
                  </a:cubicBezTo>
                  <a:cubicBezTo>
                    <a:pt x="8867" y="21103"/>
                    <a:pt x="8735" y="21068"/>
                    <a:pt x="8768" y="21033"/>
                  </a:cubicBezTo>
                  <a:close/>
                  <a:moveTo>
                    <a:pt x="9578" y="21187"/>
                  </a:moveTo>
                  <a:cubicBezTo>
                    <a:pt x="9562" y="21154"/>
                    <a:pt x="9629" y="21154"/>
                    <a:pt x="9629" y="21136"/>
                  </a:cubicBezTo>
                  <a:cubicBezTo>
                    <a:pt x="9431" y="21086"/>
                    <a:pt x="9216" y="21119"/>
                    <a:pt x="9149" y="21000"/>
                  </a:cubicBezTo>
                  <a:cubicBezTo>
                    <a:pt x="9331" y="21050"/>
                    <a:pt x="9398" y="21017"/>
                    <a:pt x="9530" y="20983"/>
                  </a:cubicBezTo>
                  <a:cubicBezTo>
                    <a:pt x="9562" y="21000"/>
                    <a:pt x="9578" y="21017"/>
                    <a:pt x="9629" y="21033"/>
                  </a:cubicBezTo>
                  <a:cubicBezTo>
                    <a:pt x="9595" y="21068"/>
                    <a:pt x="9562" y="21050"/>
                    <a:pt x="9496" y="21033"/>
                  </a:cubicBezTo>
                  <a:cubicBezTo>
                    <a:pt x="9512" y="21086"/>
                    <a:pt x="9578" y="21119"/>
                    <a:pt x="9694" y="21136"/>
                  </a:cubicBezTo>
                  <a:cubicBezTo>
                    <a:pt x="9728" y="21187"/>
                    <a:pt x="9678" y="21206"/>
                    <a:pt x="9578" y="21187"/>
                  </a:cubicBezTo>
                  <a:close/>
                  <a:moveTo>
                    <a:pt x="20541" y="13154"/>
                  </a:moveTo>
                  <a:cubicBezTo>
                    <a:pt x="20574" y="13154"/>
                    <a:pt x="20525" y="13240"/>
                    <a:pt x="20525" y="13292"/>
                  </a:cubicBezTo>
                  <a:cubicBezTo>
                    <a:pt x="20507" y="13275"/>
                    <a:pt x="20507" y="13258"/>
                    <a:pt x="20507" y="13240"/>
                  </a:cubicBezTo>
                  <a:cubicBezTo>
                    <a:pt x="20507" y="13205"/>
                    <a:pt x="20507" y="13189"/>
                    <a:pt x="20541" y="13154"/>
                  </a:cubicBezTo>
                  <a:cubicBezTo>
                    <a:pt x="20525" y="13154"/>
                    <a:pt x="20525" y="13154"/>
                    <a:pt x="20541" y="13154"/>
                  </a:cubicBezTo>
                  <a:close/>
                  <a:moveTo>
                    <a:pt x="20310" y="15022"/>
                  </a:moveTo>
                  <a:cubicBezTo>
                    <a:pt x="20260" y="15125"/>
                    <a:pt x="20277" y="15108"/>
                    <a:pt x="20227" y="15226"/>
                  </a:cubicBezTo>
                  <a:cubicBezTo>
                    <a:pt x="20193" y="15261"/>
                    <a:pt x="20145" y="15210"/>
                    <a:pt x="20193" y="15125"/>
                  </a:cubicBezTo>
                  <a:cubicBezTo>
                    <a:pt x="20227" y="15226"/>
                    <a:pt x="20227" y="15004"/>
                    <a:pt x="20310" y="15022"/>
                  </a:cubicBezTo>
                  <a:close/>
                  <a:moveTo>
                    <a:pt x="13531" y="20399"/>
                  </a:moveTo>
                  <a:cubicBezTo>
                    <a:pt x="13531" y="20435"/>
                    <a:pt x="13399" y="20452"/>
                    <a:pt x="13349" y="20485"/>
                  </a:cubicBezTo>
                  <a:cubicBezTo>
                    <a:pt x="13366" y="20399"/>
                    <a:pt x="13432" y="20435"/>
                    <a:pt x="13531" y="20399"/>
                  </a:cubicBezTo>
                  <a:close/>
                  <a:moveTo>
                    <a:pt x="12207" y="21017"/>
                  </a:moveTo>
                  <a:cubicBezTo>
                    <a:pt x="12059" y="21033"/>
                    <a:pt x="11992" y="21017"/>
                    <a:pt x="11845" y="21000"/>
                  </a:cubicBezTo>
                  <a:cubicBezTo>
                    <a:pt x="11911" y="20931"/>
                    <a:pt x="12059" y="20965"/>
                    <a:pt x="12207" y="20914"/>
                  </a:cubicBezTo>
                  <a:cubicBezTo>
                    <a:pt x="12225" y="20949"/>
                    <a:pt x="12191" y="20965"/>
                    <a:pt x="12207" y="21017"/>
                  </a:cubicBezTo>
                  <a:close/>
                  <a:moveTo>
                    <a:pt x="11431" y="21017"/>
                  </a:moveTo>
                  <a:cubicBezTo>
                    <a:pt x="11415" y="21068"/>
                    <a:pt x="11348" y="21017"/>
                    <a:pt x="11332" y="21017"/>
                  </a:cubicBezTo>
                  <a:cubicBezTo>
                    <a:pt x="11315" y="20983"/>
                    <a:pt x="11398" y="21000"/>
                    <a:pt x="11398" y="20965"/>
                  </a:cubicBezTo>
                  <a:cubicBezTo>
                    <a:pt x="11497" y="20965"/>
                    <a:pt x="11348" y="21033"/>
                    <a:pt x="11431" y="21017"/>
                  </a:cubicBezTo>
                  <a:close/>
                  <a:moveTo>
                    <a:pt x="11745" y="21000"/>
                  </a:moveTo>
                  <a:cubicBezTo>
                    <a:pt x="11729" y="21033"/>
                    <a:pt x="11662" y="21050"/>
                    <a:pt x="11662" y="21086"/>
                  </a:cubicBezTo>
                  <a:cubicBezTo>
                    <a:pt x="11630" y="21050"/>
                    <a:pt x="11447" y="21119"/>
                    <a:pt x="11431" y="21068"/>
                  </a:cubicBezTo>
                  <a:cubicBezTo>
                    <a:pt x="11530" y="21103"/>
                    <a:pt x="11613" y="21000"/>
                    <a:pt x="11745" y="21000"/>
                  </a:cubicBezTo>
                  <a:close/>
                  <a:moveTo>
                    <a:pt x="11563" y="20793"/>
                  </a:moveTo>
                  <a:cubicBezTo>
                    <a:pt x="11481" y="20811"/>
                    <a:pt x="11415" y="20846"/>
                    <a:pt x="11281" y="20862"/>
                  </a:cubicBezTo>
                  <a:cubicBezTo>
                    <a:pt x="11216" y="20793"/>
                    <a:pt x="11348" y="20760"/>
                    <a:pt x="11481" y="20725"/>
                  </a:cubicBezTo>
                  <a:cubicBezTo>
                    <a:pt x="11630" y="20692"/>
                    <a:pt x="11811" y="20675"/>
                    <a:pt x="11877" y="20639"/>
                  </a:cubicBezTo>
                  <a:cubicBezTo>
                    <a:pt x="11992" y="20657"/>
                    <a:pt x="12010" y="20709"/>
                    <a:pt x="11877" y="20760"/>
                  </a:cubicBezTo>
                  <a:cubicBezTo>
                    <a:pt x="11877" y="20743"/>
                    <a:pt x="11893" y="20743"/>
                    <a:pt x="11893" y="20725"/>
                  </a:cubicBezTo>
                  <a:cubicBezTo>
                    <a:pt x="11729" y="20760"/>
                    <a:pt x="11630" y="20776"/>
                    <a:pt x="11563" y="20793"/>
                  </a:cubicBezTo>
                  <a:close/>
                  <a:moveTo>
                    <a:pt x="11315" y="21033"/>
                  </a:moveTo>
                  <a:cubicBezTo>
                    <a:pt x="11133" y="21086"/>
                    <a:pt x="10704" y="21086"/>
                    <a:pt x="10803" y="21017"/>
                  </a:cubicBezTo>
                  <a:cubicBezTo>
                    <a:pt x="10934" y="21068"/>
                    <a:pt x="11101" y="20983"/>
                    <a:pt x="11315" y="21033"/>
                  </a:cubicBezTo>
                  <a:close/>
                  <a:moveTo>
                    <a:pt x="11992" y="20692"/>
                  </a:moveTo>
                  <a:cubicBezTo>
                    <a:pt x="11976" y="20657"/>
                    <a:pt x="12043" y="20639"/>
                    <a:pt x="12076" y="20639"/>
                  </a:cubicBezTo>
                  <a:cubicBezTo>
                    <a:pt x="12093" y="20675"/>
                    <a:pt x="12043" y="20709"/>
                    <a:pt x="11992" y="20692"/>
                  </a:cubicBezTo>
                  <a:close/>
                  <a:moveTo>
                    <a:pt x="12191" y="20263"/>
                  </a:moveTo>
                  <a:cubicBezTo>
                    <a:pt x="12026" y="20298"/>
                    <a:pt x="11845" y="20315"/>
                    <a:pt x="11712" y="20331"/>
                  </a:cubicBezTo>
                  <a:cubicBezTo>
                    <a:pt x="11662" y="20349"/>
                    <a:pt x="11745" y="20399"/>
                    <a:pt x="11795" y="20382"/>
                  </a:cubicBezTo>
                  <a:cubicBezTo>
                    <a:pt x="11777" y="20435"/>
                    <a:pt x="11696" y="20399"/>
                    <a:pt x="11646" y="20399"/>
                  </a:cubicBezTo>
                  <a:cubicBezTo>
                    <a:pt x="11646" y="20382"/>
                    <a:pt x="11662" y="20366"/>
                    <a:pt x="11662" y="20331"/>
                  </a:cubicBezTo>
                  <a:cubicBezTo>
                    <a:pt x="11646" y="20298"/>
                    <a:pt x="11547" y="20349"/>
                    <a:pt x="11497" y="20349"/>
                  </a:cubicBezTo>
                  <a:cubicBezTo>
                    <a:pt x="11646" y="20245"/>
                    <a:pt x="11811" y="20212"/>
                    <a:pt x="11992" y="20195"/>
                  </a:cubicBezTo>
                  <a:cubicBezTo>
                    <a:pt x="12093" y="20177"/>
                    <a:pt x="12175" y="20177"/>
                    <a:pt x="12291" y="20161"/>
                  </a:cubicBezTo>
                  <a:cubicBezTo>
                    <a:pt x="12390" y="20144"/>
                    <a:pt x="12505" y="20109"/>
                    <a:pt x="12622" y="20075"/>
                  </a:cubicBezTo>
                  <a:cubicBezTo>
                    <a:pt x="12622" y="20092"/>
                    <a:pt x="12622" y="20109"/>
                    <a:pt x="12655" y="20109"/>
                  </a:cubicBezTo>
                  <a:cubicBezTo>
                    <a:pt x="12589" y="20144"/>
                    <a:pt x="12521" y="20177"/>
                    <a:pt x="12440" y="20195"/>
                  </a:cubicBezTo>
                  <a:cubicBezTo>
                    <a:pt x="12407" y="20212"/>
                    <a:pt x="12357" y="20212"/>
                    <a:pt x="12324" y="20228"/>
                  </a:cubicBezTo>
                  <a:cubicBezTo>
                    <a:pt x="12274" y="20245"/>
                    <a:pt x="12225" y="20245"/>
                    <a:pt x="12191" y="20263"/>
                  </a:cubicBezTo>
                  <a:close/>
                  <a:moveTo>
                    <a:pt x="6570" y="18532"/>
                  </a:moveTo>
                  <a:cubicBezTo>
                    <a:pt x="6586" y="18532"/>
                    <a:pt x="6586" y="18532"/>
                    <a:pt x="6603" y="18532"/>
                  </a:cubicBezTo>
                  <a:cubicBezTo>
                    <a:pt x="6603" y="18532"/>
                    <a:pt x="6603" y="18532"/>
                    <a:pt x="6603" y="18532"/>
                  </a:cubicBezTo>
                  <a:cubicBezTo>
                    <a:pt x="6603" y="18532"/>
                    <a:pt x="6603" y="18532"/>
                    <a:pt x="6603" y="18550"/>
                  </a:cubicBezTo>
                  <a:cubicBezTo>
                    <a:pt x="6570" y="18550"/>
                    <a:pt x="6553" y="18532"/>
                    <a:pt x="6553" y="18532"/>
                  </a:cubicBezTo>
                  <a:cubicBezTo>
                    <a:pt x="6553" y="18532"/>
                    <a:pt x="6553" y="18532"/>
                    <a:pt x="6570" y="18532"/>
                  </a:cubicBezTo>
                  <a:close/>
                  <a:moveTo>
                    <a:pt x="5231" y="17951"/>
                  </a:moveTo>
                  <a:cubicBezTo>
                    <a:pt x="5231" y="17951"/>
                    <a:pt x="5215" y="17968"/>
                    <a:pt x="5215" y="17968"/>
                  </a:cubicBezTo>
                  <a:cubicBezTo>
                    <a:pt x="5215" y="17968"/>
                    <a:pt x="5198" y="17968"/>
                    <a:pt x="5198" y="17951"/>
                  </a:cubicBezTo>
                  <a:cubicBezTo>
                    <a:pt x="5198" y="17951"/>
                    <a:pt x="5198" y="17934"/>
                    <a:pt x="5215" y="17934"/>
                  </a:cubicBezTo>
                  <a:cubicBezTo>
                    <a:pt x="5215" y="17934"/>
                    <a:pt x="5215" y="17916"/>
                    <a:pt x="5231" y="17916"/>
                  </a:cubicBezTo>
                  <a:lnTo>
                    <a:pt x="5231" y="17916"/>
                  </a:lnTo>
                  <a:lnTo>
                    <a:pt x="5231" y="17916"/>
                  </a:lnTo>
                  <a:cubicBezTo>
                    <a:pt x="5215" y="17934"/>
                    <a:pt x="5231" y="17934"/>
                    <a:pt x="5231" y="17951"/>
                  </a:cubicBezTo>
                  <a:close/>
                  <a:moveTo>
                    <a:pt x="9463" y="1934"/>
                  </a:moveTo>
                  <a:cubicBezTo>
                    <a:pt x="9447" y="1951"/>
                    <a:pt x="9414" y="1968"/>
                    <a:pt x="9380" y="1968"/>
                  </a:cubicBezTo>
                  <a:cubicBezTo>
                    <a:pt x="9380" y="1968"/>
                    <a:pt x="9363" y="1968"/>
                    <a:pt x="9363" y="1968"/>
                  </a:cubicBezTo>
                  <a:cubicBezTo>
                    <a:pt x="9347" y="1968"/>
                    <a:pt x="9315" y="1968"/>
                    <a:pt x="9281" y="1968"/>
                  </a:cubicBezTo>
                  <a:cubicBezTo>
                    <a:pt x="9347" y="1951"/>
                    <a:pt x="9398" y="1934"/>
                    <a:pt x="9463" y="1934"/>
                  </a:cubicBezTo>
                  <a:close/>
                  <a:moveTo>
                    <a:pt x="20988" y="7673"/>
                  </a:moveTo>
                  <a:cubicBezTo>
                    <a:pt x="21004" y="7741"/>
                    <a:pt x="20988" y="7759"/>
                    <a:pt x="20971" y="7793"/>
                  </a:cubicBezTo>
                  <a:cubicBezTo>
                    <a:pt x="20955" y="7724"/>
                    <a:pt x="20938" y="7638"/>
                    <a:pt x="20922" y="7554"/>
                  </a:cubicBezTo>
                  <a:cubicBezTo>
                    <a:pt x="20922" y="7535"/>
                    <a:pt x="20922" y="7519"/>
                    <a:pt x="20922" y="7519"/>
                  </a:cubicBezTo>
                  <a:cubicBezTo>
                    <a:pt x="20988" y="7691"/>
                    <a:pt x="20922" y="7673"/>
                    <a:pt x="20988" y="7673"/>
                  </a:cubicBezTo>
                  <a:close/>
                  <a:moveTo>
                    <a:pt x="21021" y="7809"/>
                  </a:moveTo>
                  <a:cubicBezTo>
                    <a:pt x="21036" y="7862"/>
                    <a:pt x="21036" y="7895"/>
                    <a:pt x="21036" y="7929"/>
                  </a:cubicBezTo>
                  <a:cubicBezTo>
                    <a:pt x="21036" y="7929"/>
                    <a:pt x="21036" y="7929"/>
                    <a:pt x="21021" y="7929"/>
                  </a:cubicBezTo>
                  <a:cubicBezTo>
                    <a:pt x="21004" y="7913"/>
                    <a:pt x="21004" y="7895"/>
                    <a:pt x="20988" y="7895"/>
                  </a:cubicBezTo>
                  <a:cubicBezTo>
                    <a:pt x="21004" y="7845"/>
                    <a:pt x="20988" y="7809"/>
                    <a:pt x="21021" y="7809"/>
                  </a:cubicBezTo>
                  <a:close/>
                  <a:moveTo>
                    <a:pt x="20938" y="11442"/>
                  </a:moveTo>
                  <a:cubicBezTo>
                    <a:pt x="20938" y="11408"/>
                    <a:pt x="20938" y="11372"/>
                    <a:pt x="20922" y="11372"/>
                  </a:cubicBezTo>
                  <a:cubicBezTo>
                    <a:pt x="20922" y="11304"/>
                    <a:pt x="20938" y="11253"/>
                    <a:pt x="20955" y="11202"/>
                  </a:cubicBezTo>
                  <a:cubicBezTo>
                    <a:pt x="20971" y="11218"/>
                    <a:pt x="20971" y="11236"/>
                    <a:pt x="20988" y="11253"/>
                  </a:cubicBezTo>
                  <a:cubicBezTo>
                    <a:pt x="20988" y="11218"/>
                    <a:pt x="20988" y="11185"/>
                    <a:pt x="20971" y="11150"/>
                  </a:cubicBezTo>
                  <a:cubicBezTo>
                    <a:pt x="20971" y="11150"/>
                    <a:pt x="20971" y="11133"/>
                    <a:pt x="20971" y="11133"/>
                  </a:cubicBezTo>
                  <a:cubicBezTo>
                    <a:pt x="20971" y="11133"/>
                    <a:pt x="20971" y="11116"/>
                    <a:pt x="20971" y="11116"/>
                  </a:cubicBezTo>
                  <a:cubicBezTo>
                    <a:pt x="20971" y="11099"/>
                    <a:pt x="20971" y="11099"/>
                    <a:pt x="20988" y="11082"/>
                  </a:cubicBezTo>
                  <a:cubicBezTo>
                    <a:pt x="20988" y="11133"/>
                    <a:pt x="21021" y="11133"/>
                    <a:pt x="21004" y="11218"/>
                  </a:cubicBezTo>
                  <a:cubicBezTo>
                    <a:pt x="20905" y="11339"/>
                    <a:pt x="20971" y="11271"/>
                    <a:pt x="20938" y="11442"/>
                  </a:cubicBezTo>
                  <a:close/>
                  <a:moveTo>
                    <a:pt x="12241" y="2089"/>
                  </a:moveTo>
                  <a:cubicBezTo>
                    <a:pt x="12225" y="2089"/>
                    <a:pt x="12207" y="2089"/>
                    <a:pt x="12207" y="2089"/>
                  </a:cubicBezTo>
                  <a:cubicBezTo>
                    <a:pt x="12225" y="2072"/>
                    <a:pt x="12241" y="2072"/>
                    <a:pt x="12241" y="2089"/>
                  </a:cubicBezTo>
                  <a:cubicBezTo>
                    <a:pt x="12258" y="2072"/>
                    <a:pt x="12258" y="2089"/>
                    <a:pt x="12241" y="2089"/>
                  </a:cubicBezTo>
                  <a:close/>
                  <a:moveTo>
                    <a:pt x="18987" y="4863"/>
                  </a:moveTo>
                  <a:cubicBezTo>
                    <a:pt x="18937" y="4863"/>
                    <a:pt x="18904" y="4847"/>
                    <a:pt x="18904" y="4795"/>
                  </a:cubicBezTo>
                  <a:cubicBezTo>
                    <a:pt x="18904" y="4795"/>
                    <a:pt x="18904" y="4795"/>
                    <a:pt x="18904" y="4795"/>
                  </a:cubicBezTo>
                  <a:cubicBezTo>
                    <a:pt x="18937" y="4813"/>
                    <a:pt x="18971" y="4830"/>
                    <a:pt x="18987" y="4863"/>
                  </a:cubicBezTo>
                  <a:close/>
                  <a:moveTo>
                    <a:pt x="20905" y="10603"/>
                  </a:moveTo>
                  <a:cubicBezTo>
                    <a:pt x="20905" y="10551"/>
                    <a:pt x="20905" y="10517"/>
                    <a:pt x="20889" y="10465"/>
                  </a:cubicBezTo>
                  <a:cubicBezTo>
                    <a:pt x="20889" y="10465"/>
                    <a:pt x="20889" y="10465"/>
                    <a:pt x="20889" y="10448"/>
                  </a:cubicBezTo>
                  <a:cubicBezTo>
                    <a:pt x="20905" y="10413"/>
                    <a:pt x="20922" y="10380"/>
                    <a:pt x="20955" y="10363"/>
                  </a:cubicBezTo>
                  <a:cubicBezTo>
                    <a:pt x="20955" y="10413"/>
                    <a:pt x="20955" y="10448"/>
                    <a:pt x="20955" y="10499"/>
                  </a:cubicBezTo>
                  <a:cubicBezTo>
                    <a:pt x="20955" y="10603"/>
                    <a:pt x="20971" y="10688"/>
                    <a:pt x="20971" y="10791"/>
                  </a:cubicBezTo>
                  <a:cubicBezTo>
                    <a:pt x="20955" y="10791"/>
                    <a:pt x="20922" y="10791"/>
                    <a:pt x="20922" y="10842"/>
                  </a:cubicBezTo>
                  <a:cubicBezTo>
                    <a:pt x="20938" y="10842"/>
                    <a:pt x="20971" y="10825"/>
                    <a:pt x="20971" y="10877"/>
                  </a:cubicBezTo>
                  <a:cubicBezTo>
                    <a:pt x="20955" y="10962"/>
                    <a:pt x="20938" y="11031"/>
                    <a:pt x="20922" y="11082"/>
                  </a:cubicBezTo>
                  <a:cubicBezTo>
                    <a:pt x="20922" y="10945"/>
                    <a:pt x="20922" y="10774"/>
                    <a:pt x="20905" y="10603"/>
                  </a:cubicBezTo>
                  <a:close/>
                  <a:moveTo>
                    <a:pt x="20955" y="10226"/>
                  </a:moveTo>
                  <a:cubicBezTo>
                    <a:pt x="20955" y="10226"/>
                    <a:pt x="20955" y="10242"/>
                    <a:pt x="20955" y="10242"/>
                  </a:cubicBezTo>
                  <a:cubicBezTo>
                    <a:pt x="20955" y="10242"/>
                    <a:pt x="20955" y="10226"/>
                    <a:pt x="20955" y="10226"/>
                  </a:cubicBezTo>
                  <a:close/>
                  <a:moveTo>
                    <a:pt x="19581" y="5532"/>
                  </a:moveTo>
                  <a:cubicBezTo>
                    <a:pt x="19549" y="5498"/>
                    <a:pt x="19549" y="5446"/>
                    <a:pt x="19599" y="5412"/>
                  </a:cubicBezTo>
                  <a:cubicBezTo>
                    <a:pt x="19599" y="5412"/>
                    <a:pt x="19599" y="5412"/>
                    <a:pt x="19615" y="5412"/>
                  </a:cubicBezTo>
                  <a:cubicBezTo>
                    <a:pt x="19664" y="5464"/>
                    <a:pt x="19698" y="5532"/>
                    <a:pt x="19748" y="5618"/>
                  </a:cubicBezTo>
                  <a:cubicBezTo>
                    <a:pt x="19682" y="5635"/>
                    <a:pt x="19648" y="5600"/>
                    <a:pt x="19581" y="5532"/>
                  </a:cubicBezTo>
                  <a:close/>
                  <a:moveTo>
                    <a:pt x="19549" y="5327"/>
                  </a:moveTo>
                  <a:cubicBezTo>
                    <a:pt x="19500" y="5310"/>
                    <a:pt x="19467" y="5275"/>
                    <a:pt x="19449" y="5224"/>
                  </a:cubicBezTo>
                  <a:cubicBezTo>
                    <a:pt x="19483" y="5258"/>
                    <a:pt x="19516" y="5291"/>
                    <a:pt x="19549" y="5327"/>
                  </a:cubicBezTo>
                  <a:close/>
                  <a:moveTo>
                    <a:pt x="20922" y="11390"/>
                  </a:moveTo>
                  <a:cubicBezTo>
                    <a:pt x="20922" y="11425"/>
                    <a:pt x="20922" y="11458"/>
                    <a:pt x="20922" y="11493"/>
                  </a:cubicBezTo>
                  <a:cubicBezTo>
                    <a:pt x="20922" y="11458"/>
                    <a:pt x="20922" y="11425"/>
                    <a:pt x="20922" y="11390"/>
                  </a:cubicBezTo>
                  <a:close/>
                  <a:moveTo>
                    <a:pt x="21236" y="8872"/>
                  </a:moveTo>
                  <a:cubicBezTo>
                    <a:pt x="21236" y="8855"/>
                    <a:pt x="21252" y="8838"/>
                    <a:pt x="21269" y="8804"/>
                  </a:cubicBezTo>
                  <a:cubicBezTo>
                    <a:pt x="21269" y="8855"/>
                    <a:pt x="21269" y="8890"/>
                    <a:pt x="21252" y="8907"/>
                  </a:cubicBezTo>
                  <a:cubicBezTo>
                    <a:pt x="21236" y="8890"/>
                    <a:pt x="21236" y="8890"/>
                    <a:pt x="21236" y="8872"/>
                  </a:cubicBezTo>
                  <a:close/>
                  <a:moveTo>
                    <a:pt x="21203" y="8598"/>
                  </a:moveTo>
                  <a:cubicBezTo>
                    <a:pt x="21203" y="8580"/>
                    <a:pt x="21203" y="8580"/>
                    <a:pt x="21203" y="8564"/>
                  </a:cubicBezTo>
                  <a:cubicBezTo>
                    <a:pt x="21219" y="8580"/>
                    <a:pt x="21219" y="8598"/>
                    <a:pt x="21236" y="8615"/>
                  </a:cubicBezTo>
                  <a:cubicBezTo>
                    <a:pt x="21219" y="8615"/>
                    <a:pt x="21219" y="8615"/>
                    <a:pt x="21203" y="8598"/>
                  </a:cubicBezTo>
                  <a:close/>
                  <a:moveTo>
                    <a:pt x="21120" y="8307"/>
                  </a:moveTo>
                  <a:cubicBezTo>
                    <a:pt x="21087" y="8392"/>
                    <a:pt x="21137" y="8478"/>
                    <a:pt x="21153" y="8460"/>
                  </a:cubicBezTo>
                  <a:cubicBezTo>
                    <a:pt x="21153" y="8496"/>
                    <a:pt x="21137" y="8513"/>
                    <a:pt x="21137" y="8513"/>
                  </a:cubicBezTo>
                  <a:cubicBezTo>
                    <a:pt x="21120" y="8496"/>
                    <a:pt x="21120" y="8478"/>
                    <a:pt x="21104" y="8460"/>
                  </a:cubicBezTo>
                  <a:cubicBezTo>
                    <a:pt x="21104" y="8444"/>
                    <a:pt x="21104" y="8444"/>
                    <a:pt x="21104" y="8426"/>
                  </a:cubicBezTo>
                  <a:cubicBezTo>
                    <a:pt x="21087" y="8410"/>
                    <a:pt x="21070" y="8392"/>
                    <a:pt x="21054" y="8375"/>
                  </a:cubicBezTo>
                  <a:cubicBezTo>
                    <a:pt x="21036" y="8359"/>
                    <a:pt x="21036" y="8340"/>
                    <a:pt x="21036" y="8340"/>
                  </a:cubicBezTo>
                  <a:cubicBezTo>
                    <a:pt x="21021" y="8307"/>
                    <a:pt x="21054" y="8273"/>
                    <a:pt x="21087" y="8273"/>
                  </a:cubicBezTo>
                  <a:cubicBezTo>
                    <a:pt x="21087" y="8289"/>
                    <a:pt x="21104" y="8307"/>
                    <a:pt x="21120" y="8307"/>
                  </a:cubicBezTo>
                  <a:cubicBezTo>
                    <a:pt x="21120" y="8307"/>
                    <a:pt x="21120" y="8307"/>
                    <a:pt x="21120" y="8307"/>
                  </a:cubicBezTo>
                  <a:close/>
                  <a:moveTo>
                    <a:pt x="20922" y="7519"/>
                  </a:moveTo>
                  <a:cubicBezTo>
                    <a:pt x="20922" y="7519"/>
                    <a:pt x="20922" y="7519"/>
                    <a:pt x="20922" y="7519"/>
                  </a:cubicBezTo>
                  <a:cubicBezTo>
                    <a:pt x="20922" y="7502"/>
                    <a:pt x="20922" y="7484"/>
                    <a:pt x="20922" y="7484"/>
                  </a:cubicBezTo>
                  <a:cubicBezTo>
                    <a:pt x="20922" y="7502"/>
                    <a:pt x="20922" y="7519"/>
                    <a:pt x="20922" y="7519"/>
                  </a:cubicBezTo>
                  <a:close/>
                  <a:moveTo>
                    <a:pt x="9629" y="1968"/>
                  </a:moveTo>
                  <a:cubicBezTo>
                    <a:pt x="9611" y="1968"/>
                    <a:pt x="9595" y="1968"/>
                    <a:pt x="9578" y="1951"/>
                  </a:cubicBezTo>
                  <a:cubicBezTo>
                    <a:pt x="9595" y="1968"/>
                    <a:pt x="9611" y="1968"/>
                    <a:pt x="9629" y="1968"/>
                  </a:cubicBezTo>
                  <a:close/>
                  <a:moveTo>
                    <a:pt x="12985" y="20435"/>
                  </a:moveTo>
                  <a:cubicBezTo>
                    <a:pt x="13002" y="20503"/>
                    <a:pt x="12919" y="20452"/>
                    <a:pt x="12853" y="20485"/>
                  </a:cubicBezTo>
                  <a:cubicBezTo>
                    <a:pt x="12870" y="20452"/>
                    <a:pt x="12919" y="20435"/>
                    <a:pt x="12985" y="20435"/>
                  </a:cubicBezTo>
                  <a:close/>
                  <a:moveTo>
                    <a:pt x="18407" y="17744"/>
                  </a:moveTo>
                  <a:cubicBezTo>
                    <a:pt x="18442" y="17797"/>
                    <a:pt x="18341" y="17830"/>
                    <a:pt x="18276" y="17916"/>
                  </a:cubicBezTo>
                  <a:cubicBezTo>
                    <a:pt x="18260" y="17899"/>
                    <a:pt x="18227" y="17916"/>
                    <a:pt x="18209" y="17899"/>
                  </a:cubicBezTo>
                  <a:cubicBezTo>
                    <a:pt x="18276" y="17848"/>
                    <a:pt x="18341" y="17780"/>
                    <a:pt x="18407" y="17744"/>
                  </a:cubicBezTo>
                  <a:close/>
                  <a:moveTo>
                    <a:pt x="18523" y="17574"/>
                  </a:moveTo>
                  <a:cubicBezTo>
                    <a:pt x="18541" y="17590"/>
                    <a:pt x="18557" y="17608"/>
                    <a:pt x="18574" y="17574"/>
                  </a:cubicBezTo>
                  <a:cubicBezTo>
                    <a:pt x="18606" y="17608"/>
                    <a:pt x="18507" y="17711"/>
                    <a:pt x="18458" y="17728"/>
                  </a:cubicBezTo>
                  <a:cubicBezTo>
                    <a:pt x="18458" y="17694"/>
                    <a:pt x="18475" y="17643"/>
                    <a:pt x="18523" y="17574"/>
                  </a:cubicBezTo>
                  <a:close/>
                  <a:moveTo>
                    <a:pt x="20574" y="13018"/>
                  </a:moveTo>
                  <a:cubicBezTo>
                    <a:pt x="20591" y="13018"/>
                    <a:pt x="20591" y="13018"/>
                    <a:pt x="20574" y="13018"/>
                  </a:cubicBezTo>
                  <a:cubicBezTo>
                    <a:pt x="20574" y="13068"/>
                    <a:pt x="20574" y="13068"/>
                    <a:pt x="20558" y="13068"/>
                  </a:cubicBezTo>
                  <a:cubicBezTo>
                    <a:pt x="20574" y="13051"/>
                    <a:pt x="20574" y="13035"/>
                    <a:pt x="20574" y="13018"/>
                  </a:cubicBezTo>
                  <a:close/>
                  <a:moveTo>
                    <a:pt x="20889" y="11920"/>
                  </a:moveTo>
                  <a:cubicBezTo>
                    <a:pt x="20889" y="11904"/>
                    <a:pt x="20889" y="11869"/>
                    <a:pt x="20889" y="11853"/>
                  </a:cubicBezTo>
                  <a:cubicBezTo>
                    <a:pt x="20889" y="11853"/>
                    <a:pt x="20905" y="11836"/>
                    <a:pt x="20922" y="11836"/>
                  </a:cubicBezTo>
                  <a:cubicBezTo>
                    <a:pt x="20905" y="11869"/>
                    <a:pt x="20889" y="11904"/>
                    <a:pt x="20889" y="11920"/>
                  </a:cubicBezTo>
                  <a:close/>
                  <a:moveTo>
                    <a:pt x="20938" y="11750"/>
                  </a:moveTo>
                  <a:cubicBezTo>
                    <a:pt x="20938" y="11716"/>
                    <a:pt x="20922" y="11665"/>
                    <a:pt x="20922" y="11630"/>
                  </a:cubicBezTo>
                  <a:cubicBezTo>
                    <a:pt x="20938" y="11596"/>
                    <a:pt x="20938" y="11562"/>
                    <a:pt x="20955" y="11510"/>
                  </a:cubicBezTo>
                  <a:cubicBezTo>
                    <a:pt x="20955" y="11612"/>
                    <a:pt x="20938" y="11665"/>
                    <a:pt x="20938" y="11750"/>
                  </a:cubicBezTo>
                  <a:cubicBezTo>
                    <a:pt x="20938" y="11750"/>
                    <a:pt x="20938" y="11750"/>
                    <a:pt x="20938" y="11750"/>
                  </a:cubicBezTo>
                  <a:close/>
                  <a:moveTo>
                    <a:pt x="21269" y="9369"/>
                  </a:moveTo>
                  <a:cubicBezTo>
                    <a:pt x="21285" y="9301"/>
                    <a:pt x="21285" y="9231"/>
                    <a:pt x="21269" y="9147"/>
                  </a:cubicBezTo>
                  <a:cubicBezTo>
                    <a:pt x="21352" y="9180"/>
                    <a:pt x="21318" y="9369"/>
                    <a:pt x="21269" y="9437"/>
                  </a:cubicBezTo>
                  <a:cubicBezTo>
                    <a:pt x="21269" y="9420"/>
                    <a:pt x="21269" y="9403"/>
                    <a:pt x="21269" y="9369"/>
                  </a:cubicBezTo>
                  <a:close/>
                  <a:moveTo>
                    <a:pt x="21252" y="8958"/>
                  </a:moveTo>
                  <a:cubicBezTo>
                    <a:pt x="21269" y="8992"/>
                    <a:pt x="21285" y="9044"/>
                    <a:pt x="21302" y="9112"/>
                  </a:cubicBezTo>
                  <a:cubicBezTo>
                    <a:pt x="21252" y="9164"/>
                    <a:pt x="21236" y="9009"/>
                    <a:pt x="21252" y="8958"/>
                  </a:cubicBezTo>
                  <a:close/>
                  <a:moveTo>
                    <a:pt x="21054" y="7605"/>
                  </a:moveTo>
                  <a:lnTo>
                    <a:pt x="21004" y="7622"/>
                  </a:lnTo>
                  <a:cubicBezTo>
                    <a:pt x="20988" y="7570"/>
                    <a:pt x="21021" y="7502"/>
                    <a:pt x="20971" y="7484"/>
                  </a:cubicBezTo>
                  <a:cubicBezTo>
                    <a:pt x="20955" y="7398"/>
                    <a:pt x="21004" y="7502"/>
                    <a:pt x="21021" y="7502"/>
                  </a:cubicBezTo>
                  <a:cubicBezTo>
                    <a:pt x="21021" y="7468"/>
                    <a:pt x="21004" y="7451"/>
                    <a:pt x="20988" y="7416"/>
                  </a:cubicBezTo>
                  <a:cubicBezTo>
                    <a:pt x="21004" y="7416"/>
                    <a:pt x="21004" y="7398"/>
                    <a:pt x="21021" y="7382"/>
                  </a:cubicBezTo>
                  <a:cubicBezTo>
                    <a:pt x="21036" y="7451"/>
                    <a:pt x="21054" y="7519"/>
                    <a:pt x="21054" y="7605"/>
                  </a:cubicBezTo>
                  <a:close/>
                  <a:moveTo>
                    <a:pt x="20938" y="7142"/>
                  </a:moveTo>
                  <a:cubicBezTo>
                    <a:pt x="20922" y="7142"/>
                    <a:pt x="20905" y="7090"/>
                    <a:pt x="20905" y="7057"/>
                  </a:cubicBezTo>
                  <a:cubicBezTo>
                    <a:pt x="20905" y="7057"/>
                    <a:pt x="20905" y="7057"/>
                    <a:pt x="20905" y="7057"/>
                  </a:cubicBezTo>
                  <a:cubicBezTo>
                    <a:pt x="20922" y="7057"/>
                    <a:pt x="20922" y="7040"/>
                    <a:pt x="20938" y="7040"/>
                  </a:cubicBezTo>
                  <a:cubicBezTo>
                    <a:pt x="20971" y="7108"/>
                    <a:pt x="20938" y="7090"/>
                    <a:pt x="20938" y="7142"/>
                  </a:cubicBezTo>
                  <a:close/>
                  <a:moveTo>
                    <a:pt x="20706" y="6868"/>
                  </a:moveTo>
                  <a:cubicBezTo>
                    <a:pt x="20706" y="6868"/>
                    <a:pt x="20722" y="6868"/>
                    <a:pt x="20722" y="6868"/>
                  </a:cubicBezTo>
                  <a:cubicBezTo>
                    <a:pt x="20773" y="6902"/>
                    <a:pt x="20806" y="6936"/>
                    <a:pt x="20821" y="7004"/>
                  </a:cubicBezTo>
                  <a:cubicBezTo>
                    <a:pt x="20821" y="7040"/>
                    <a:pt x="20855" y="7040"/>
                    <a:pt x="20872" y="7040"/>
                  </a:cubicBezTo>
                  <a:cubicBezTo>
                    <a:pt x="20872" y="7057"/>
                    <a:pt x="20889" y="7090"/>
                    <a:pt x="20889" y="7108"/>
                  </a:cubicBezTo>
                  <a:cubicBezTo>
                    <a:pt x="20872" y="7108"/>
                    <a:pt x="20872" y="7142"/>
                    <a:pt x="20872" y="7142"/>
                  </a:cubicBezTo>
                  <a:cubicBezTo>
                    <a:pt x="20839" y="7022"/>
                    <a:pt x="20773" y="7057"/>
                    <a:pt x="20855" y="7125"/>
                  </a:cubicBezTo>
                  <a:cubicBezTo>
                    <a:pt x="20855" y="7142"/>
                    <a:pt x="20855" y="7160"/>
                    <a:pt x="20872" y="7176"/>
                  </a:cubicBezTo>
                  <a:cubicBezTo>
                    <a:pt x="20821" y="7176"/>
                    <a:pt x="20789" y="7176"/>
                    <a:pt x="20740" y="7176"/>
                  </a:cubicBezTo>
                  <a:cubicBezTo>
                    <a:pt x="20722" y="7176"/>
                    <a:pt x="20706" y="7142"/>
                    <a:pt x="20706" y="7125"/>
                  </a:cubicBezTo>
                  <a:cubicBezTo>
                    <a:pt x="20722" y="7090"/>
                    <a:pt x="20756" y="7040"/>
                    <a:pt x="20740" y="7004"/>
                  </a:cubicBezTo>
                  <a:cubicBezTo>
                    <a:pt x="20740" y="6971"/>
                    <a:pt x="20690" y="6936"/>
                    <a:pt x="20690" y="6884"/>
                  </a:cubicBezTo>
                  <a:cubicBezTo>
                    <a:pt x="20690" y="6884"/>
                    <a:pt x="20706" y="6868"/>
                    <a:pt x="20706" y="6868"/>
                  </a:cubicBezTo>
                  <a:close/>
                  <a:moveTo>
                    <a:pt x="20244" y="5959"/>
                  </a:moveTo>
                  <a:cubicBezTo>
                    <a:pt x="20227" y="5959"/>
                    <a:pt x="20211" y="5942"/>
                    <a:pt x="20193" y="5959"/>
                  </a:cubicBezTo>
                  <a:cubicBezTo>
                    <a:pt x="20177" y="5942"/>
                    <a:pt x="20177" y="5909"/>
                    <a:pt x="20161" y="5891"/>
                  </a:cubicBezTo>
                  <a:cubicBezTo>
                    <a:pt x="20161" y="5875"/>
                    <a:pt x="20161" y="5858"/>
                    <a:pt x="20161" y="5840"/>
                  </a:cubicBezTo>
                  <a:cubicBezTo>
                    <a:pt x="20177" y="5875"/>
                    <a:pt x="20211" y="5926"/>
                    <a:pt x="20244" y="5959"/>
                  </a:cubicBezTo>
                  <a:close/>
                  <a:moveTo>
                    <a:pt x="18442" y="3407"/>
                  </a:moveTo>
                  <a:cubicBezTo>
                    <a:pt x="18458" y="3424"/>
                    <a:pt x="18458" y="3424"/>
                    <a:pt x="18475" y="3442"/>
                  </a:cubicBezTo>
                  <a:cubicBezTo>
                    <a:pt x="18475" y="3442"/>
                    <a:pt x="18475" y="3442"/>
                    <a:pt x="18475" y="3460"/>
                  </a:cubicBezTo>
                  <a:cubicBezTo>
                    <a:pt x="18407" y="3442"/>
                    <a:pt x="18391" y="3374"/>
                    <a:pt x="18359" y="3288"/>
                  </a:cubicBezTo>
                  <a:cubicBezTo>
                    <a:pt x="18375" y="3339"/>
                    <a:pt x="18407" y="3374"/>
                    <a:pt x="18442" y="3407"/>
                  </a:cubicBezTo>
                  <a:close/>
                  <a:moveTo>
                    <a:pt x="17482" y="3083"/>
                  </a:moveTo>
                  <a:cubicBezTo>
                    <a:pt x="17482" y="3099"/>
                    <a:pt x="17498" y="3099"/>
                    <a:pt x="17482" y="3083"/>
                  </a:cubicBezTo>
                  <a:cubicBezTo>
                    <a:pt x="17482" y="3099"/>
                    <a:pt x="17465" y="3083"/>
                    <a:pt x="17465" y="3083"/>
                  </a:cubicBezTo>
                  <a:cubicBezTo>
                    <a:pt x="17465" y="3083"/>
                    <a:pt x="17465" y="3083"/>
                    <a:pt x="17482" y="3083"/>
                  </a:cubicBezTo>
                  <a:close/>
                  <a:moveTo>
                    <a:pt x="9082" y="2003"/>
                  </a:moveTo>
                  <a:cubicBezTo>
                    <a:pt x="9082" y="2020"/>
                    <a:pt x="9082" y="2020"/>
                    <a:pt x="9082" y="2038"/>
                  </a:cubicBezTo>
                  <a:cubicBezTo>
                    <a:pt x="9116" y="2038"/>
                    <a:pt x="9132" y="2020"/>
                    <a:pt x="9132" y="2003"/>
                  </a:cubicBezTo>
                  <a:cubicBezTo>
                    <a:pt x="9182" y="2003"/>
                    <a:pt x="9216" y="2003"/>
                    <a:pt x="9264" y="2003"/>
                  </a:cubicBezTo>
                  <a:cubicBezTo>
                    <a:pt x="9248" y="2038"/>
                    <a:pt x="9216" y="2072"/>
                    <a:pt x="9182" y="2089"/>
                  </a:cubicBezTo>
                  <a:cubicBezTo>
                    <a:pt x="9132" y="2124"/>
                    <a:pt x="9100" y="2105"/>
                    <a:pt x="9066" y="2038"/>
                  </a:cubicBezTo>
                  <a:cubicBezTo>
                    <a:pt x="9049" y="2038"/>
                    <a:pt x="9033" y="2054"/>
                    <a:pt x="9017" y="2054"/>
                  </a:cubicBezTo>
                  <a:cubicBezTo>
                    <a:pt x="8934" y="2105"/>
                    <a:pt x="8902" y="2105"/>
                    <a:pt x="8851" y="2038"/>
                  </a:cubicBezTo>
                  <a:cubicBezTo>
                    <a:pt x="8851" y="2038"/>
                    <a:pt x="8851" y="2038"/>
                    <a:pt x="8851" y="2038"/>
                  </a:cubicBezTo>
                  <a:cubicBezTo>
                    <a:pt x="8934" y="2020"/>
                    <a:pt x="9017" y="2003"/>
                    <a:pt x="9082" y="2003"/>
                  </a:cubicBezTo>
                  <a:close/>
                  <a:moveTo>
                    <a:pt x="8438" y="2105"/>
                  </a:moveTo>
                  <a:cubicBezTo>
                    <a:pt x="8520" y="2089"/>
                    <a:pt x="8587" y="2089"/>
                    <a:pt x="8653" y="2089"/>
                  </a:cubicBezTo>
                  <a:cubicBezTo>
                    <a:pt x="8636" y="2105"/>
                    <a:pt x="8619" y="2105"/>
                    <a:pt x="8587" y="2105"/>
                  </a:cubicBezTo>
                  <a:cubicBezTo>
                    <a:pt x="8571" y="2105"/>
                    <a:pt x="8537" y="2105"/>
                    <a:pt x="8520" y="2124"/>
                  </a:cubicBezTo>
                  <a:cubicBezTo>
                    <a:pt x="8454" y="2226"/>
                    <a:pt x="8322" y="2141"/>
                    <a:pt x="8239" y="2208"/>
                  </a:cubicBezTo>
                  <a:cubicBezTo>
                    <a:pt x="8190" y="2260"/>
                    <a:pt x="8158" y="2226"/>
                    <a:pt x="8123" y="2192"/>
                  </a:cubicBezTo>
                  <a:cubicBezTo>
                    <a:pt x="8239" y="2158"/>
                    <a:pt x="8338" y="2124"/>
                    <a:pt x="8438" y="2105"/>
                  </a:cubicBezTo>
                  <a:close/>
                  <a:moveTo>
                    <a:pt x="2948" y="15894"/>
                  </a:moveTo>
                  <a:cubicBezTo>
                    <a:pt x="2932" y="15894"/>
                    <a:pt x="2932" y="15861"/>
                    <a:pt x="2932" y="15844"/>
                  </a:cubicBezTo>
                  <a:cubicBezTo>
                    <a:pt x="2932" y="15827"/>
                    <a:pt x="2932" y="15827"/>
                    <a:pt x="2948" y="15827"/>
                  </a:cubicBezTo>
                  <a:cubicBezTo>
                    <a:pt x="2948" y="15827"/>
                    <a:pt x="2966" y="15809"/>
                    <a:pt x="2966" y="15809"/>
                  </a:cubicBezTo>
                  <a:cubicBezTo>
                    <a:pt x="2966" y="15809"/>
                    <a:pt x="2966" y="15809"/>
                    <a:pt x="2966" y="15809"/>
                  </a:cubicBezTo>
                  <a:cubicBezTo>
                    <a:pt x="2966" y="15809"/>
                    <a:pt x="2966" y="15809"/>
                    <a:pt x="2966" y="15809"/>
                  </a:cubicBezTo>
                  <a:cubicBezTo>
                    <a:pt x="2982" y="15827"/>
                    <a:pt x="2982" y="15844"/>
                    <a:pt x="2982" y="15861"/>
                  </a:cubicBezTo>
                  <a:cubicBezTo>
                    <a:pt x="2982" y="15877"/>
                    <a:pt x="2982" y="15894"/>
                    <a:pt x="2948" y="15894"/>
                  </a:cubicBezTo>
                  <a:close/>
                  <a:moveTo>
                    <a:pt x="3246" y="16752"/>
                  </a:moveTo>
                  <a:cubicBezTo>
                    <a:pt x="3246" y="16768"/>
                    <a:pt x="3230" y="16785"/>
                    <a:pt x="3214" y="16785"/>
                  </a:cubicBezTo>
                  <a:cubicBezTo>
                    <a:pt x="3214" y="16785"/>
                    <a:pt x="3197" y="16768"/>
                    <a:pt x="3197" y="16768"/>
                  </a:cubicBezTo>
                  <a:cubicBezTo>
                    <a:pt x="3197" y="16735"/>
                    <a:pt x="3197" y="16700"/>
                    <a:pt x="3197" y="16683"/>
                  </a:cubicBezTo>
                  <a:cubicBezTo>
                    <a:pt x="3197" y="16683"/>
                    <a:pt x="3197" y="16683"/>
                    <a:pt x="3197" y="16683"/>
                  </a:cubicBezTo>
                  <a:cubicBezTo>
                    <a:pt x="3197" y="16683"/>
                    <a:pt x="3197" y="16683"/>
                    <a:pt x="3197" y="16683"/>
                  </a:cubicBezTo>
                  <a:cubicBezTo>
                    <a:pt x="3181" y="16683"/>
                    <a:pt x="3163" y="16666"/>
                    <a:pt x="3147" y="16666"/>
                  </a:cubicBezTo>
                  <a:cubicBezTo>
                    <a:pt x="3147" y="16666"/>
                    <a:pt x="3147" y="16649"/>
                    <a:pt x="3147" y="16649"/>
                  </a:cubicBezTo>
                  <a:cubicBezTo>
                    <a:pt x="3181" y="16649"/>
                    <a:pt x="3181" y="16666"/>
                    <a:pt x="3181" y="16700"/>
                  </a:cubicBezTo>
                  <a:cubicBezTo>
                    <a:pt x="3181" y="16700"/>
                    <a:pt x="3181" y="16700"/>
                    <a:pt x="3181" y="16700"/>
                  </a:cubicBezTo>
                  <a:cubicBezTo>
                    <a:pt x="3181" y="16700"/>
                    <a:pt x="3181" y="16700"/>
                    <a:pt x="3181" y="16700"/>
                  </a:cubicBezTo>
                  <a:cubicBezTo>
                    <a:pt x="3230" y="16683"/>
                    <a:pt x="3264" y="16700"/>
                    <a:pt x="3246" y="16752"/>
                  </a:cubicBezTo>
                  <a:close/>
                  <a:moveTo>
                    <a:pt x="3445" y="16939"/>
                  </a:moveTo>
                  <a:cubicBezTo>
                    <a:pt x="3445" y="16939"/>
                    <a:pt x="3445" y="16939"/>
                    <a:pt x="3445" y="16939"/>
                  </a:cubicBezTo>
                  <a:lnTo>
                    <a:pt x="3445" y="16939"/>
                  </a:lnTo>
                  <a:cubicBezTo>
                    <a:pt x="3429" y="16923"/>
                    <a:pt x="3412" y="16923"/>
                    <a:pt x="3396" y="16906"/>
                  </a:cubicBezTo>
                  <a:cubicBezTo>
                    <a:pt x="3412" y="16889"/>
                    <a:pt x="3429" y="16871"/>
                    <a:pt x="3445" y="16871"/>
                  </a:cubicBezTo>
                  <a:cubicBezTo>
                    <a:pt x="3461" y="16871"/>
                    <a:pt x="3477" y="16889"/>
                    <a:pt x="3495" y="16906"/>
                  </a:cubicBezTo>
                  <a:cubicBezTo>
                    <a:pt x="3477" y="16923"/>
                    <a:pt x="3461" y="16939"/>
                    <a:pt x="3445" y="16939"/>
                  </a:cubicBezTo>
                  <a:close/>
                  <a:moveTo>
                    <a:pt x="3577" y="17094"/>
                  </a:moveTo>
                  <a:cubicBezTo>
                    <a:pt x="3577" y="17111"/>
                    <a:pt x="3577" y="17146"/>
                    <a:pt x="3545" y="17146"/>
                  </a:cubicBezTo>
                  <a:cubicBezTo>
                    <a:pt x="3545" y="17146"/>
                    <a:pt x="3545" y="17129"/>
                    <a:pt x="3545" y="17129"/>
                  </a:cubicBezTo>
                  <a:cubicBezTo>
                    <a:pt x="3545" y="17111"/>
                    <a:pt x="3561" y="17094"/>
                    <a:pt x="3577" y="17094"/>
                  </a:cubicBezTo>
                  <a:cubicBezTo>
                    <a:pt x="3577" y="17094"/>
                    <a:pt x="3577" y="17094"/>
                    <a:pt x="3577" y="17094"/>
                  </a:cubicBezTo>
                  <a:cubicBezTo>
                    <a:pt x="3577" y="17077"/>
                    <a:pt x="3577" y="17077"/>
                    <a:pt x="3577" y="17094"/>
                  </a:cubicBezTo>
                  <a:cubicBezTo>
                    <a:pt x="3577" y="17043"/>
                    <a:pt x="3577" y="17008"/>
                    <a:pt x="3611" y="16975"/>
                  </a:cubicBezTo>
                  <a:cubicBezTo>
                    <a:pt x="3627" y="16957"/>
                    <a:pt x="3692" y="16957"/>
                    <a:pt x="3692" y="16975"/>
                  </a:cubicBezTo>
                  <a:cubicBezTo>
                    <a:pt x="3692" y="16992"/>
                    <a:pt x="3692" y="17008"/>
                    <a:pt x="3676" y="17025"/>
                  </a:cubicBezTo>
                  <a:cubicBezTo>
                    <a:pt x="3660" y="17043"/>
                    <a:pt x="3627" y="17094"/>
                    <a:pt x="3577" y="17094"/>
                  </a:cubicBezTo>
                  <a:cubicBezTo>
                    <a:pt x="3593" y="17077"/>
                    <a:pt x="3593" y="17094"/>
                    <a:pt x="3577" y="17094"/>
                  </a:cubicBezTo>
                  <a:cubicBezTo>
                    <a:pt x="3577" y="17094"/>
                    <a:pt x="3577" y="17094"/>
                    <a:pt x="3577" y="17094"/>
                  </a:cubicBezTo>
                  <a:close/>
                  <a:moveTo>
                    <a:pt x="3842" y="17163"/>
                  </a:moveTo>
                  <a:cubicBezTo>
                    <a:pt x="3793" y="17265"/>
                    <a:pt x="3692" y="17351"/>
                    <a:pt x="3692" y="17488"/>
                  </a:cubicBezTo>
                  <a:cubicBezTo>
                    <a:pt x="3692" y="17488"/>
                    <a:pt x="3660" y="17505"/>
                    <a:pt x="3644" y="17505"/>
                  </a:cubicBezTo>
                  <a:cubicBezTo>
                    <a:pt x="3627" y="17505"/>
                    <a:pt x="3593" y="17471"/>
                    <a:pt x="3611" y="17471"/>
                  </a:cubicBezTo>
                  <a:cubicBezTo>
                    <a:pt x="3644" y="17334"/>
                    <a:pt x="3692" y="17232"/>
                    <a:pt x="3775" y="17111"/>
                  </a:cubicBezTo>
                  <a:cubicBezTo>
                    <a:pt x="3775" y="17094"/>
                    <a:pt x="3809" y="17111"/>
                    <a:pt x="3842" y="17111"/>
                  </a:cubicBezTo>
                  <a:cubicBezTo>
                    <a:pt x="3842" y="17111"/>
                    <a:pt x="3842" y="17111"/>
                    <a:pt x="3842" y="17111"/>
                  </a:cubicBezTo>
                  <a:cubicBezTo>
                    <a:pt x="3842" y="17111"/>
                    <a:pt x="3859" y="17129"/>
                    <a:pt x="3859" y="17129"/>
                  </a:cubicBezTo>
                  <a:cubicBezTo>
                    <a:pt x="3859" y="17129"/>
                    <a:pt x="3859" y="17129"/>
                    <a:pt x="3859" y="17129"/>
                  </a:cubicBezTo>
                  <a:cubicBezTo>
                    <a:pt x="3842" y="17129"/>
                    <a:pt x="3842" y="17146"/>
                    <a:pt x="3842" y="17163"/>
                  </a:cubicBezTo>
                  <a:close/>
                  <a:moveTo>
                    <a:pt x="4833" y="18002"/>
                  </a:moveTo>
                  <a:cubicBezTo>
                    <a:pt x="4818" y="18019"/>
                    <a:pt x="4801" y="18037"/>
                    <a:pt x="4785" y="18037"/>
                  </a:cubicBezTo>
                  <a:cubicBezTo>
                    <a:pt x="4785" y="18019"/>
                    <a:pt x="4801" y="18002"/>
                    <a:pt x="4833" y="17985"/>
                  </a:cubicBezTo>
                  <a:cubicBezTo>
                    <a:pt x="4884" y="17968"/>
                    <a:pt x="4917" y="18019"/>
                    <a:pt x="4917" y="18070"/>
                  </a:cubicBezTo>
                  <a:cubicBezTo>
                    <a:pt x="4917" y="18070"/>
                    <a:pt x="4917" y="18088"/>
                    <a:pt x="4917" y="18088"/>
                  </a:cubicBezTo>
                  <a:cubicBezTo>
                    <a:pt x="4884" y="18054"/>
                    <a:pt x="4867" y="18037"/>
                    <a:pt x="4833" y="18002"/>
                  </a:cubicBezTo>
                  <a:close/>
                  <a:moveTo>
                    <a:pt x="5248" y="18105"/>
                  </a:moveTo>
                  <a:cubicBezTo>
                    <a:pt x="5248" y="18122"/>
                    <a:pt x="5248" y="18122"/>
                    <a:pt x="5248" y="18105"/>
                  </a:cubicBezTo>
                  <a:lnTo>
                    <a:pt x="5248" y="18105"/>
                  </a:lnTo>
                  <a:cubicBezTo>
                    <a:pt x="5248" y="18122"/>
                    <a:pt x="5248" y="18105"/>
                    <a:pt x="5248" y="18105"/>
                  </a:cubicBezTo>
                  <a:cubicBezTo>
                    <a:pt x="5248" y="18105"/>
                    <a:pt x="5248" y="18105"/>
                    <a:pt x="5248" y="18105"/>
                  </a:cubicBezTo>
                  <a:cubicBezTo>
                    <a:pt x="5264" y="18088"/>
                    <a:pt x="5264" y="18088"/>
                    <a:pt x="5264" y="18105"/>
                  </a:cubicBezTo>
                  <a:cubicBezTo>
                    <a:pt x="5264" y="18105"/>
                    <a:pt x="5248" y="18105"/>
                    <a:pt x="5248" y="18105"/>
                  </a:cubicBezTo>
                  <a:close/>
                  <a:moveTo>
                    <a:pt x="7479" y="19920"/>
                  </a:moveTo>
                  <a:cubicBezTo>
                    <a:pt x="7280" y="19818"/>
                    <a:pt x="7065" y="19732"/>
                    <a:pt x="6834" y="19680"/>
                  </a:cubicBezTo>
                  <a:cubicBezTo>
                    <a:pt x="6751" y="19647"/>
                    <a:pt x="6685" y="19594"/>
                    <a:pt x="6586" y="19526"/>
                  </a:cubicBezTo>
                  <a:cubicBezTo>
                    <a:pt x="6570" y="19526"/>
                    <a:pt x="6570" y="19510"/>
                    <a:pt x="6553" y="19510"/>
                  </a:cubicBezTo>
                  <a:cubicBezTo>
                    <a:pt x="6586" y="19526"/>
                    <a:pt x="6636" y="19526"/>
                    <a:pt x="6669" y="19526"/>
                  </a:cubicBezTo>
                  <a:cubicBezTo>
                    <a:pt x="6768" y="19544"/>
                    <a:pt x="6851" y="19561"/>
                    <a:pt x="6933" y="19594"/>
                  </a:cubicBezTo>
                  <a:cubicBezTo>
                    <a:pt x="7017" y="19612"/>
                    <a:pt x="7115" y="19647"/>
                    <a:pt x="7214" y="19698"/>
                  </a:cubicBezTo>
                  <a:cubicBezTo>
                    <a:pt x="7379" y="19612"/>
                    <a:pt x="7611" y="19920"/>
                    <a:pt x="7776" y="19904"/>
                  </a:cubicBezTo>
                  <a:cubicBezTo>
                    <a:pt x="7710" y="19801"/>
                    <a:pt x="7975" y="19887"/>
                    <a:pt x="8140" y="19904"/>
                  </a:cubicBezTo>
                  <a:cubicBezTo>
                    <a:pt x="8123" y="19955"/>
                    <a:pt x="8140" y="20006"/>
                    <a:pt x="8140" y="20092"/>
                  </a:cubicBezTo>
                  <a:cubicBezTo>
                    <a:pt x="7909" y="20075"/>
                    <a:pt x="7694" y="20006"/>
                    <a:pt x="7479" y="19920"/>
                  </a:cubicBezTo>
                  <a:close/>
                  <a:moveTo>
                    <a:pt x="10571" y="20452"/>
                  </a:moveTo>
                  <a:cubicBezTo>
                    <a:pt x="10620" y="20417"/>
                    <a:pt x="10653" y="20485"/>
                    <a:pt x="10736" y="20468"/>
                  </a:cubicBezTo>
                  <a:cubicBezTo>
                    <a:pt x="10736" y="20452"/>
                    <a:pt x="10704" y="20452"/>
                    <a:pt x="10687" y="20452"/>
                  </a:cubicBezTo>
                  <a:cubicBezTo>
                    <a:pt x="10687" y="20435"/>
                    <a:pt x="10752" y="20435"/>
                    <a:pt x="10752" y="20417"/>
                  </a:cubicBezTo>
                  <a:cubicBezTo>
                    <a:pt x="10719" y="20382"/>
                    <a:pt x="10604" y="20417"/>
                    <a:pt x="10537" y="20417"/>
                  </a:cubicBezTo>
                  <a:cubicBezTo>
                    <a:pt x="10638" y="20349"/>
                    <a:pt x="10886" y="20349"/>
                    <a:pt x="10951" y="20298"/>
                  </a:cubicBezTo>
                  <a:cubicBezTo>
                    <a:pt x="10985" y="20331"/>
                    <a:pt x="10967" y="20382"/>
                    <a:pt x="10951" y="20382"/>
                  </a:cubicBezTo>
                  <a:cubicBezTo>
                    <a:pt x="10985" y="20435"/>
                    <a:pt x="11001" y="20382"/>
                    <a:pt x="11050" y="20399"/>
                  </a:cubicBezTo>
                  <a:cubicBezTo>
                    <a:pt x="11117" y="20382"/>
                    <a:pt x="10967" y="20382"/>
                    <a:pt x="11001" y="20331"/>
                  </a:cubicBezTo>
                  <a:cubicBezTo>
                    <a:pt x="11183" y="20315"/>
                    <a:pt x="11233" y="20331"/>
                    <a:pt x="11299" y="20281"/>
                  </a:cubicBezTo>
                  <a:cubicBezTo>
                    <a:pt x="11382" y="20298"/>
                    <a:pt x="11299" y="20298"/>
                    <a:pt x="11447" y="20281"/>
                  </a:cubicBezTo>
                  <a:cubicBezTo>
                    <a:pt x="11481" y="20382"/>
                    <a:pt x="11299" y="20331"/>
                    <a:pt x="11248" y="20366"/>
                  </a:cubicBezTo>
                  <a:cubicBezTo>
                    <a:pt x="11332" y="20435"/>
                    <a:pt x="11547" y="20263"/>
                    <a:pt x="11563" y="20366"/>
                  </a:cubicBezTo>
                  <a:cubicBezTo>
                    <a:pt x="11481" y="20366"/>
                    <a:pt x="11415" y="20382"/>
                    <a:pt x="11332" y="20399"/>
                  </a:cubicBezTo>
                  <a:cubicBezTo>
                    <a:pt x="11248" y="20417"/>
                    <a:pt x="11167" y="20417"/>
                    <a:pt x="11084" y="20435"/>
                  </a:cubicBezTo>
                  <a:cubicBezTo>
                    <a:pt x="10918" y="20485"/>
                    <a:pt x="10736" y="20503"/>
                    <a:pt x="10571" y="20452"/>
                  </a:cubicBezTo>
                  <a:close/>
                  <a:moveTo>
                    <a:pt x="10620" y="21050"/>
                  </a:moveTo>
                  <a:cubicBezTo>
                    <a:pt x="10604" y="21103"/>
                    <a:pt x="10671" y="21068"/>
                    <a:pt x="10719" y="21068"/>
                  </a:cubicBezTo>
                  <a:cubicBezTo>
                    <a:pt x="10638" y="21086"/>
                    <a:pt x="10505" y="21103"/>
                    <a:pt x="10357" y="21103"/>
                  </a:cubicBezTo>
                  <a:cubicBezTo>
                    <a:pt x="10207" y="21103"/>
                    <a:pt x="10042" y="21086"/>
                    <a:pt x="9893" y="21103"/>
                  </a:cubicBezTo>
                  <a:cubicBezTo>
                    <a:pt x="10075" y="21000"/>
                    <a:pt x="10357" y="21103"/>
                    <a:pt x="10620" y="21050"/>
                  </a:cubicBezTo>
                  <a:close/>
                  <a:moveTo>
                    <a:pt x="9810" y="21136"/>
                  </a:moveTo>
                  <a:cubicBezTo>
                    <a:pt x="9960" y="21154"/>
                    <a:pt x="9992" y="21154"/>
                    <a:pt x="10142" y="21170"/>
                  </a:cubicBezTo>
                  <a:cubicBezTo>
                    <a:pt x="9992" y="21103"/>
                    <a:pt x="10456" y="21136"/>
                    <a:pt x="10505" y="21170"/>
                  </a:cubicBezTo>
                  <a:cubicBezTo>
                    <a:pt x="10389" y="21206"/>
                    <a:pt x="10241" y="21206"/>
                    <a:pt x="10108" y="21187"/>
                  </a:cubicBezTo>
                  <a:cubicBezTo>
                    <a:pt x="9976" y="21187"/>
                    <a:pt x="9844" y="21170"/>
                    <a:pt x="9761" y="21206"/>
                  </a:cubicBezTo>
                  <a:cubicBezTo>
                    <a:pt x="9745" y="21170"/>
                    <a:pt x="9810" y="21170"/>
                    <a:pt x="9810" y="21136"/>
                  </a:cubicBezTo>
                  <a:close/>
                  <a:moveTo>
                    <a:pt x="9745" y="21273"/>
                  </a:moveTo>
                  <a:cubicBezTo>
                    <a:pt x="9761" y="21222"/>
                    <a:pt x="9826" y="21257"/>
                    <a:pt x="9876" y="21273"/>
                  </a:cubicBezTo>
                  <a:cubicBezTo>
                    <a:pt x="9861" y="21308"/>
                    <a:pt x="9745" y="21273"/>
                    <a:pt x="9745" y="21273"/>
                  </a:cubicBezTo>
                  <a:close/>
                  <a:moveTo>
                    <a:pt x="11481" y="21359"/>
                  </a:moveTo>
                  <a:lnTo>
                    <a:pt x="11481" y="21308"/>
                  </a:lnTo>
                  <a:cubicBezTo>
                    <a:pt x="11463" y="21308"/>
                    <a:pt x="11463" y="21308"/>
                    <a:pt x="11447" y="21324"/>
                  </a:cubicBezTo>
                  <a:cubicBezTo>
                    <a:pt x="11398" y="21343"/>
                    <a:pt x="11332" y="21343"/>
                    <a:pt x="11265" y="21359"/>
                  </a:cubicBezTo>
                  <a:cubicBezTo>
                    <a:pt x="11149" y="21376"/>
                    <a:pt x="11018" y="21394"/>
                    <a:pt x="10886" y="21394"/>
                  </a:cubicBezTo>
                  <a:cubicBezTo>
                    <a:pt x="10620" y="21411"/>
                    <a:pt x="10357" y="21427"/>
                    <a:pt x="10091" y="21376"/>
                  </a:cubicBezTo>
                  <a:cubicBezTo>
                    <a:pt x="10059" y="21376"/>
                    <a:pt x="10075" y="21411"/>
                    <a:pt x="10042" y="21411"/>
                  </a:cubicBezTo>
                  <a:cubicBezTo>
                    <a:pt x="9976" y="21411"/>
                    <a:pt x="9927" y="21394"/>
                    <a:pt x="9893" y="21376"/>
                  </a:cubicBezTo>
                  <a:cubicBezTo>
                    <a:pt x="9893" y="21324"/>
                    <a:pt x="10026" y="21359"/>
                    <a:pt x="10108" y="21359"/>
                  </a:cubicBezTo>
                  <a:cubicBezTo>
                    <a:pt x="10108" y="21343"/>
                    <a:pt x="10108" y="21324"/>
                    <a:pt x="10075" y="21308"/>
                  </a:cubicBezTo>
                  <a:cubicBezTo>
                    <a:pt x="10322" y="21308"/>
                    <a:pt x="10786" y="21308"/>
                    <a:pt x="11149" y="21206"/>
                  </a:cubicBezTo>
                  <a:cubicBezTo>
                    <a:pt x="11233" y="21222"/>
                    <a:pt x="11315" y="21222"/>
                    <a:pt x="11364" y="21257"/>
                  </a:cubicBezTo>
                  <a:cubicBezTo>
                    <a:pt x="11431" y="21240"/>
                    <a:pt x="11348" y="21206"/>
                    <a:pt x="11348" y="21187"/>
                  </a:cubicBezTo>
                  <a:cubicBezTo>
                    <a:pt x="11415" y="21170"/>
                    <a:pt x="11481" y="21240"/>
                    <a:pt x="11497" y="21187"/>
                  </a:cubicBezTo>
                  <a:cubicBezTo>
                    <a:pt x="11579" y="21187"/>
                    <a:pt x="11530" y="21206"/>
                    <a:pt x="11530" y="21240"/>
                  </a:cubicBezTo>
                  <a:cubicBezTo>
                    <a:pt x="11662" y="21206"/>
                    <a:pt x="11745" y="21170"/>
                    <a:pt x="11828" y="21154"/>
                  </a:cubicBezTo>
                  <a:cubicBezTo>
                    <a:pt x="11845" y="21103"/>
                    <a:pt x="11745" y="21136"/>
                    <a:pt x="11696" y="21154"/>
                  </a:cubicBezTo>
                  <a:cubicBezTo>
                    <a:pt x="11762" y="21086"/>
                    <a:pt x="11944" y="21086"/>
                    <a:pt x="12026" y="21103"/>
                  </a:cubicBezTo>
                  <a:cubicBezTo>
                    <a:pt x="12059" y="21154"/>
                    <a:pt x="11927" y="21222"/>
                    <a:pt x="12076" y="21206"/>
                  </a:cubicBezTo>
                  <a:cubicBezTo>
                    <a:pt x="11976" y="21273"/>
                    <a:pt x="11662" y="21222"/>
                    <a:pt x="11613" y="21290"/>
                  </a:cubicBezTo>
                  <a:cubicBezTo>
                    <a:pt x="11811" y="21290"/>
                    <a:pt x="12159" y="21187"/>
                    <a:pt x="12274" y="21257"/>
                  </a:cubicBezTo>
                  <a:cubicBezTo>
                    <a:pt x="12026" y="21324"/>
                    <a:pt x="11777" y="21290"/>
                    <a:pt x="11481" y="21359"/>
                  </a:cubicBezTo>
                  <a:close/>
                  <a:moveTo>
                    <a:pt x="12671" y="21000"/>
                  </a:moveTo>
                  <a:cubicBezTo>
                    <a:pt x="12671" y="20965"/>
                    <a:pt x="12638" y="20983"/>
                    <a:pt x="12638" y="20949"/>
                  </a:cubicBezTo>
                  <a:cubicBezTo>
                    <a:pt x="12736" y="20914"/>
                    <a:pt x="12720" y="20965"/>
                    <a:pt x="12820" y="20931"/>
                  </a:cubicBezTo>
                  <a:cubicBezTo>
                    <a:pt x="12787" y="20965"/>
                    <a:pt x="12704" y="20983"/>
                    <a:pt x="12671" y="21000"/>
                  </a:cubicBezTo>
                  <a:close/>
                  <a:moveTo>
                    <a:pt x="13349" y="20743"/>
                  </a:moveTo>
                  <a:cubicBezTo>
                    <a:pt x="13034" y="20793"/>
                    <a:pt x="12787" y="20879"/>
                    <a:pt x="12473" y="20931"/>
                  </a:cubicBezTo>
                  <a:cubicBezTo>
                    <a:pt x="12489" y="20949"/>
                    <a:pt x="12556" y="20914"/>
                    <a:pt x="12572" y="20931"/>
                  </a:cubicBezTo>
                  <a:cubicBezTo>
                    <a:pt x="12572" y="20983"/>
                    <a:pt x="12423" y="21000"/>
                    <a:pt x="12423" y="20949"/>
                  </a:cubicBezTo>
                  <a:cubicBezTo>
                    <a:pt x="12357" y="20983"/>
                    <a:pt x="12357" y="21000"/>
                    <a:pt x="12390" y="21050"/>
                  </a:cubicBezTo>
                  <a:cubicBezTo>
                    <a:pt x="12274" y="21017"/>
                    <a:pt x="12258" y="20983"/>
                    <a:pt x="12291" y="20949"/>
                  </a:cubicBezTo>
                  <a:cubicBezTo>
                    <a:pt x="12324" y="20914"/>
                    <a:pt x="12440" y="20897"/>
                    <a:pt x="12589" y="20862"/>
                  </a:cubicBezTo>
                  <a:cubicBezTo>
                    <a:pt x="12556" y="20846"/>
                    <a:pt x="12505" y="20862"/>
                    <a:pt x="12456" y="20862"/>
                  </a:cubicBezTo>
                  <a:cubicBezTo>
                    <a:pt x="12440" y="20829"/>
                    <a:pt x="12572" y="20829"/>
                    <a:pt x="12572" y="20793"/>
                  </a:cubicBezTo>
                  <a:cubicBezTo>
                    <a:pt x="12605" y="20793"/>
                    <a:pt x="12605" y="20829"/>
                    <a:pt x="12605" y="20846"/>
                  </a:cubicBezTo>
                  <a:cubicBezTo>
                    <a:pt x="12837" y="20760"/>
                    <a:pt x="12853" y="20760"/>
                    <a:pt x="13118" y="20675"/>
                  </a:cubicBezTo>
                  <a:cubicBezTo>
                    <a:pt x="13167" y="20725"/>
                    <a:pt x="13250" y="20639"/>
                    <a:pt x="13300" y="20675"/>
                  </a:cubicBezTo>
                  <a:cubicBezTo>
                    <a:pt x="13366" y="20639"/>
                    <a:pt x="13217" y="20657"/>
                    <a:pt x="13283" y="20623"/>
                  </a:cubicBezTo>
                  <a:cubicBezTo>
                    <a:pt x="13465" y="20589"/>
                    <a:pt x="13448" y="20623"/>
                    <a:pt x="13630" y="20538"/>
                  </a:cubicBezTo>
                  <a:cubicBezTo>
                    <a:pt x="13614" y="20503"/>
                    <a:pt x="13481" y="20606"/>
                    <a:pt x="13498" y="20538"/>
                  </a:cubicBezTo>
                  <a:cubicBezTo>
                    <a:pt x="13614" y="20520"/>
                    <a:pt x="13696" y="20468"/>
                    <a:pt x="13779" y="20417"/>
                  </a:cubicBezTo>
                  <a:cubicBezTo>
                    <a:pt x="13796" y="20452"/>
                    <a:pt x="13796" y="20468"/>
                    <a:pt x="13779" y="20485"/>
                  </a:cubicBezTo>
                  <a:cubicBezTo>
                    <a:pt x="13845" y="20468"/>
                    <a:pt x="13845" y="20435"/>
                    <a:pt x="13829" y="20399"/>
                  </a:cubicBezTo>
                  <a:cubicBezTo>
                    <a:pt x="13944" y="20331"/>
                    <a:pt x="13977" y="20366"/>
                    <a:pt x="14044" y="20382"/>
                  </a:cubicBezTo>
                  <a:cubicBezTo>
                    <a:pt x="13961" y="20555"/>
                    <a:pt x="13481" y="20623"/>
                    <a:pt x="13349" y="20743"/>
                  </a:cubicBezTo>
                  <a:close/>
                  <a:moveTo>
                    <a:pt x="15647" y="20109"/>
                  </a:moveTo>
                  <a:cubicBezTo>
                    <a:pt x="15647" y="20041"/>
                    <a:pt x="15746" y="20024"/>
                    <a:pt x="15812" y="19955"/>
                  </a:cubicBezTo>
                  <a:cubicBezTo>
                    <a:pt x="15812" y="19988"/>
                    <a:pt x="15679" y="20058"/>
                    <a:pt x="15647" y="20109"/>
                  </a:cubicBezTo>
                  <a:close/>
                  <a:moveTo>
                    <a:pt x="16375" y="19938"/>
                  </a:moveTo>
                  <a:cubicBezTo>
                    <a:pt x="16324" y="20041"/>
                    <a:pt x="16341" y="19920"/>
                    <a:pt x="16258" y="19971"/>
                  </a:cubicBezTo>
                  <a:cubicBezTo>
                    <a:pt x="16258" y="19955"/>
                    <a:pt x="16308" y="19920"/>
                    <a:pt x="16341" y="19904"/>
                  </a:cubicBezTo>
                  <a:cubicBezTo>
                    <a:pt x="16357" y="19920"/>
                    <a:pt x="16357" y="19938"/>
                    <a:pt x="16391" y="19920"/>
                  </a:cubicBezTo>
                  <a:cubicBezTo>
                    <a:pt x="16391" y="19938"/>
                    <a:pt x="16375" y="19955"/>
                    <a:pt x="16375" y="19938"/>
                  </a:cubicBezTo>
                  <a:close/>
                  <a:moveTo>
                    <a:pt x="16291" y="19715"/>
                  </a:moveTo>
                  <a:lnTo>
                    <a:pt x="16375" y="19664"/>
                  </a:lnTo>
                  <a:lnTo>
                    <a:pt x="16391" y="19698"/>
                  </a:lnTo>
                  <a:cubicBezTo>
                    <a:pt x="16357" y="19715"/>
                    <a:pt x="16308" y="19750"/>
                    <a:pt x="16291" y="19715"/>
                  </a:cubicBezTo>
                  <a:close/>
                  <a:moveTo>
                    <a:pt x="16391" y="19630"/>
                  </a:moveTo>
                  <a:cubicBezTo>
                    <a:pt x="16375" y="19594"/>
                    <a:pt x="16440" y="19544"/>
                    <a:pt x="16506" y="19510"/>
                  </a:cubicBezTo>
                  <a:lnTo>
                    <a:pt x="16539" y="19544"/>
                  </a:lnTo>
                  <a:cubicBezTo>
                    <a:pt x="16474" y="19594"/>
                    <a:pt x="16423" y="19630"/>
                    <a:pt x="16391" y="19630"/>
                  </a:cubicBezTo>
                  <a:close/>
                  <a:moveTo>
                    <a:pt x="16357" y="19561"/>
                  </a:moveTo>
                  <a:cubicBezTo>
                    <a:pt x="16225" y="19664"/>
                    <a:pt x="16076" y="19750"/>
                    <a:pt x="16010" y="19818"/>
                  </a:cubicBezTo>
                  <a:cubicBezTo>
                    <a:pt x="16027" y="19767"/>
                    <a:pt x="16142" y="19664"/>
                    <a:pt x="16275" y="19561"/>
                  </a:cubicBezTo>
                  <a:cubicBezTo>
                    <a:pt x="16423" y="19458"/>
                    <a:pt x="16572" y="19337"/>
                    <a:pt x="16671" y="19253"/>
                  </a:cubicBezTo>
                  <a:cubicBezTo>
                    <a:pt x="16622" y="19337"/>
                    <a:pt x="16490" y="19458"/>
                    <a:pt x="16357" y="19561"/>
                  </a:cubicBezTo>
                  <a:close/>
                  <a:moveTo>
                    <a:pt x="17333" y="19356"/>
                  </a:moveTo>
                  <a:cubicBezTo>
                    <a:pt x="17283" y="19321"/>
                    <a:pt x="17283" y="19321"/>
                    <a:pt x="17283" y="19253"/>
                  </a:cubicBezTo>
                  <a:cubicBezTo>
                    <a:pt x="17349" y="19253"/>
                    <a:pt x="17433" y="19270"/>
                    <a:pt x="17333" y="19356"/>
                  </a:cubicBezTo>
                  <a:close/>
                  <a:moveTo>
                    <a:pt x="17416" y="19236"/>
                  </a:moveTo>
                  <a:cubicBezTo>
                    <a:pt x="17400" y="19236"/>
                    <a:pt x="17349" y="19270"/>
                    <a:pt x="17349" y="19236"/>
                  </a:cubicBezTo>
                  <a:cubicBezTo>
                    <a:pt x="17382" y="19219"/>
                    <a:pt x="17400" y="19219"/>
                    <a:pt x="17400" y="19201"/>
                  </a:cubicBezTo>
                  <a:cubicBezTo>
                    <a:pt x="17416" y="19183"/>
                    <a:pt x="17433" y="19219"/>
                    <a:pt x="17465" y="19183"/>
                  </a:cubicBezTo>
                  <a:cubicBezTo>
                    <a:pt x="17465" y="19201"/>
                    <a:pt x="17465" y="19219"/>
                    <a:pt x="17465" y="19236"/>
                  </a:cubicBezTo>
                  <a:cubicBezTo>
                    <a:pt x="17433" y="19253"/>
                    <a:pt x="17382" y="19253"/>
                    <a:pt x="17416" y="19236"/>
                  </a:cubicBezTo>
                  <a:close/>
                  <a:moveTo>
                    <a:pt x="17796" y="19029"/>
                  </a:moveTo>
                  <a:cubicBezTo>
                    <a:pt x="17796" y="19013"/>
                    <a:pt x="17846" y="18979"/>
                    <a:pt x="17862" y="18943"/>
                  </a:cubicBezTo>
                  <a:cubicBezTo>
                    <a:pt x="17846" y="18927"/>
                    <a:pt x="17812" y="18979"/>
                    <a:pt x="17796" y="18996"/>
                  </a:cubicBezTo>
                  <a:cubicBezTo>
                    <a:pt x="17763" y="18996"/>
                    <a:pt x="17830" y="18910"/>
                    <a:pt x="17763" y="18961"/>
                  </a:cubicBezTo>
                  <a:cubicBezTo>
                    <a:pt x="17763" y="18927"/>
                    <a:pt x="17878" y="18910"/>
                    <a:pt x="17911" y="18910"/>
                  </a:cubicBezTo>
                  <a:cubicBezTo>
                    <a:pt x="17846" y="18979"/>
                    <a:pt x="17878" y="18979"/>
                    <a:pt x="17796" y="19029"/>
                  </a:cubicBezTo>
                  <a:close/>
                  <a:moveTo>
                    <a:pt x="18276" y="18174"/>
                  </a:moveTo>
                  <a:lnTo>
                    <a:pt x="18308" y="18208"/>
                  </a:lnTo>
                  <a:lnTo>
                    <a:pt x="18227" y="18310"/>
                  </a:lnTo>
                  <a:cubicBezTo>
                    <a:pt x="18177" y="18294"/>
                    <a:pt x="18260" y="18225"/>
                    <a:pt x="18276" y="18174"/>
                  </a:cubicBezTo>
                  <a:close/>
                  <a:moveTo>
                    <a:pt x="18424" y="18362"/>
                  </a:moveTo>
                  <a:cubicBezTo>
                    <a:pt x="18442" y="18294"/>
                    <a:pt x="18391" y="18345"/>
                    <a:pt x="18341" y="18413"/>
                  </a:cubicBezTo>
                  <a:cubicBezTo>
                    <a:pt x="18325" y="18345"/>
                    <a:pt x="18458" y="18294"/>
                    <a:pt x="18523" y="18242"/>
                  </a:cubicBezTo>
                  <a:cubicBezTo>
                    <a:pt x="18541" y="18242"/>
                    <a:pt x="18442" y="18310"/>
                    <a:pt x="18424" y="18362"/>
                  </a:cubicBezTo>
                  <a:close/>
                  <a:moveTo>
                    <a:pt x="18507" y="17985"/>
                  </a:moveTo>
                  <a:cubicBezTo>
                    <a:pt x="18491" y="18105"/>
                    <a:pt x="18458" y="18225"/>
                    <a:pt x="18276" y="18328"/>
                  </a:cubicBezTo>
                  <a:cubicBezTo>
                    <a:pt x="18292" y="18242"/>
                    <a:pt x="18458" y="18139"/>
                    <a:pt x="18407" y="18037"/>
                  </a:cubicBezTo>
                  <a:cubicBezTo>
                    <a:pt x="18574" y="17882"/>
                    <a:pt x="18673" y="17728"/>
                    <a:pt x="18772" y="17659"/>
                  </a:cubicBezTo>
                  <a:cubicBezTo>
                    <a:pt x="18756" y="17762"/>
                    <a:pt x="18606" y="17934"/>
                    <a:pt x="18507" y="17985"/>
                  </a:cubicBezTo>
                  <a:close/>
                  <a:moveTo>
                    <a:pt x="18987" y="17403"/>
                  </a:moveTo>
                  <a:cubicBezTo>
                    <a:pt x="18888" y="17505"/>
                    <a:pt x="18837" y="17540"/>
                    <a:pt x="18805" y="17643"/>
                  </a:cubicBezTo>
                  <a:lnTo>
                    <a:pt x="18756" y="17590"/>
                  </a:lnTo>
                  <a:cubicBezTo>
                    <a:pt x="18871" y="17488"/>
                    <a:pt x="18953" y="17300"/>
                    <a:pt x="19070" y="17179"/>
                  </a:cubicBezTo>
                  <a:cubicBezTo>
                    <a:pt x="19070" y="17283"/>
                    <a:pt x="18953" y="17334"/>
                    <a:pt x="18987" y="17403"/>
                  </a:cubicBezTo>
                  <a:close/>
                  <a:moveTo>
                    <a:pt x="20078" y="15621"/>
                  </a:moveTo>
                  <a:cubicBezTo>
                    <a:pt x="20029" y="15621"/>
                    <a:pt x="20062" y="15552"/>
                    <a:pt x="20012" y="15552"/>
                  </a:cubicBezTo>
                  <a:cubicBezTo>
                    <a:pt x="20045" y="15519"/>
                    <a:pt x="20094" y="15382"/>
                    <a:pt x="20128" y="15433"/>
                  </a:cubicBezTo>
                  <a:cubicBezTo>
                    <a:pt x="20094" y="15382"/>
                    <a:pt x="20193" y="15261"/>
                    <a:pt x="20244" y="15175"/>
                  </a:cubicBezTo>
                  <a:cubicBezTo>
                    <a:pt x="20161" y="15347"/>
                    <a:pt x="20161" y="15501"/>
                    <a:pt x="20078" y="15621"/>
                  </a:cubicBezTo>
                  <a:close/>
                  <a:moveTo>
                    <a:pt x="20094" y="16101"/>
                  </a:moveTo>
                  <a:cubicBezTo>
                    <a:pt x="20078" y="16084"/>
                    <a:pt x="20045" y="16101"/>
                    <a:pt x="20029" y="16134"/>
                  </a:cubicBezTo>
                  <a:cubicBezTo>
                    <a:pt x="19996" y="16117"/>
                    <a:pt x="20029" y="16066"/>
                    <a:pt x="20078" y="15998"/>
                  </a:cubicBezTo>
                  <a:cubicBezTo>
                    <a:pt x="20078" y="16049"/>
                    <a:pt x="20110" y="15998"/>
                    <a:pt x="20110" y="16049"/>
                  </a:cubicBezTo>
                  <a:cubicBezTo>
                    <a:pt x="20145" y="15998"/>
                    <a:pt x="20177" y="15894"/>
                    <a:pt x="20211" y="15946"/>
                  </a:cubicBezTo>
                  <a:cubicBezTo>
                    <a:pt x="20177" y="15963"/>
                    <a:pt x="20145" y="16049"/>
                    <a:pt x="20094" y="16101"/>
                  </a:cubicBezTo>
                  <a:close/>
                  <a:moveTo>
                    <a:pt x="20244" y="15792"/>
                  </a:moveTo>
                  <a:cubicBezTo>
                    <a:pt x="20244" y="15706"/>
                    <a:pt x="20277" y="15690"/>
                    <a:pt x="20326" y="15621"/>
                  </a:cubicBezTo>
                  <a:cubicBezTo>
                    <a:pt x="20343" y="15706"/>
                    <a:pt x="20292" y="15723"/>
                    <a:pt x="20244" y="15792"/>
                  </a:cubicBezTo>
                  <a:close/>
                  <a:moveTo>
                    <a:pt x="20343" y="14764"/>
                  </a:moveTo>
                  <a:cubicBezTo>
                    <a:pt x="20326" y="14731"/>
                    <a:pt x="20343" y="14696"/>
                    <a:pt x="20359" y="14628"/>
                  </a:cubicBezTo>
                  <a:cubicBezTo>
                    <a:pt x="20408" y="14645"/>
                    <a:pt x="20376" y="14747"/>
                    <a:pt x="20343" y="14764"/>
                  </a:cubicBezTo>
                  <a:close/>
                  <a:moveTo>
                    <a:pt x="20326" y="14388"/>
                  </a:moveTo>
                  <a:cubicBezTo>
                    <a:pt x="20326" y="14320"/>
                    <a:pt x="20359" y="14284"/>
                    <a:pt x="20392" y="14183"/>
                  </a:cubicBezTo>
                  <a:cubicBezTo>
                    <a:pt x="20426" y="14183"/>
                    <a:pt x="20359" y="14353"/>
                    <a:pt x="20326" y="14388"/>
                  </a:cubicBezTo>
                  <a:close/>
                  <a:moveTo>
                    <a:pt x="20459" y="13805"/>
                  </a:moveTo>
                  <a:cubicBezTo>
                    <a:pt x="20492" y="13840"/>
                    <a:pt x="20426" y="13908"/>
                    <a:pt x="20426" y="13994"/>
                  </a:cubicBezTo>
                  <a:cubicBezTo>
                    <a:pt x="20376" y="13994"/>
                    <a:pt x="20459" y="13856"/>
                    <a:pt x="20459" y="13805"/>
                  </a:cubicBezTo>
                  <a:close/>
                  <a:moveTo>
                    <a:pt x="20459" y="14250"/>
                  </a:moveTo>
                  <a:cubicBezTo>
                    <a:pt x="20442" y="14148"/>
                    <a:pt x="20459" y="14096"/>
                    <a:pt x="20492" y="13942"/>
                  </a:cubicBezTo>
                  <a:cubicBezTo>
                    <a:pt x="20507" y="13994"/>
                    <a:pt x="20475" y="14131"/>
                    <a:pt x="20541" y="13994"/>
                  </a:cubicBezTo>
                  <a:cubicBezTo>
                    <a:pt x="20574" y="14045"/>
                    <a:pt x="20475" y="14164"/>
                    <a:pt x="20459" y="14250"/>
                  </a:cubicBezTo>
                  <a:close/>
                  <a:moveTo>
                    <a:pt x="20657" y="13068"/>
                  </a:moveTo>
                  <a:cubicBezTo>
                    <a:pt x="20607" y="13343"/>
                    <a:pt x="20624" y="13429"/>
                    <a:pt x="20624" y="13565"/>
                  </a:cubicBezTo>
                  <a:cubicBezTo>
                    <a:pt x="20607" y="13633"/>
                    <a:pt x="20574" y="13583"/>
                    <a:pt x="20558" y="13633"/>
                  </a:cubicBezTo>
                  <a:cubicBezTo>
                    <a:pt x="20624" y="13616"/>
                    <a:pt x="20574" y="13805"/>
                    <a:pt x="20541" y="13942"/>
                  </a:cubicBezTo>
                  <a:cubicBezTo>
                    <a:pt x="20492" y="13926"/>
                    <a:pt x="20475" y="13926"/>
                    <a:pt x="20475" y="13891"/>
                  </a:cubicBezTo>
                  <a:cubicBezTo>
                    <a:pt x="20492" y="13873"/>
                    <a:pt x="20525" y="13770"/>
                    <a:pt x="20507" y="13737"/>
                  </a:cubicBezTo>
                  <a:cubicBezTo>
                    <a:pt x="20459" y="13805"/>
                    <a:pt x="20492" y="13651"/>
                    <a:pt x="20459" y="13633"/>
                  </a:cubicBezTo>
                  <a:cubicBezTo>
                    <a:pt x="20475" y="13583"/>
                    <a:pt x="20492" y="13583"/>
                    <a:pt x="20507" y="13616"/>
                  </a:cubicBezTo>
                  <a:cubicBezTo>
                    <a:pt x="20525" y="13412"/>
                    <a:pt x="20624" y="13189"/>
                    <a:pt x="20641" y="12982"/>
                  </a:cubicBezTo>
                  <a:cubicBezTo>
                    <a:pt x="20657" y="12982"/>
                    <a:pt x="20657" y="13035"/>
                    <a:pt x="20674" y="13000"/>
                  </a:cubicBezTo>
                  <a:cubicBezTo>
                    <a:pt x="20607" y="13035"/>
                    <a:pt x="20690" y="12914"/>
                    <a:pt x="20657" y="12914"/>
                  </a:cubicBezTo>
                  <a:cubicBezTo>
                    <a:pt x="20641" y="12949"/>
                    <a:pt x="20624" y="12932"/>
                    <a:pt x="20624" y="12914"/>
                  </a:cubicBezTo>
                  <a:cubicBezTo>
                    <a:pt x="20641" y="12846"/>
                    <a:pt x="20657" y="12795"/>
                    <a:pt x="20674" y="12727"/>
                  </a:cubicBezTo>
                  <a:cubicBezTo>
                    <a:pt x="20722" y="12708"/>
                    <a:pt x="20641" y="12846"/>
                    <a:pt x="20690" y="12846"/>
                  </a:cubicBezTo>
                  <a:cubicBezTo>
                    <a:pt x="20706" y="12727"/>
                    <a:pt x="20806" y="12554"/>
                    <a:pt x="20756" y="12503"/>
                  </a:cubicBezTo>
                  <a:cubicBezTo>
                    <a:pt x="20722" y="12624"/>
                    <a:pt x="20722" y="12674"/>
                    <a:pt x="20674" y="12727"/>
                  </a:cubicBezTo>
                  <a:cubicBezTo>
                    <a:pt x="20674" y="12727"/>
                    <a:pt x="20674" y="12727"/>
                    <a:pt x="20674" y="12708"/>
                  </a:cubicBezTo>
                  <a:cubicBezTo>
                    <a:pt x="20690" y="12606"/>
                    <a:pt x="20722" y="12503"/>
                    <a:pt x="20722" y="12384"/>
                  </a:cubicBezTo>
                  <a:cubicBezTo>
                    <a:pt x="20740" y="12384"/>
                    <a:pt x="20756" y="12367"/>
                    <a:pt x="20773" y="12367"/>
                  </a:cubicBezTo>
                  <a:cubicBezTo>
                    <a:pt x="20773" y="12367"/>
                    <a:pt x="20773" y="12367"/>
                    <a:pt x="20773" y="12367"/>
                  </a:cubicBezTo>
                  <a:cubicBezTo>
                    <a:pt x="20806" y="12417"/>
                    <a:pt x="20806" y="12503"/>
                    <a:pt x="20789" y="12571"/>
                  </a:cubicBezTo>
                  <a:cubicBezTo>
                    <a:pt x="20773" y="12641"/>
                    <a:pt x="20740" y="12727"/>
                    <a:pt x="20756" y="12795"/>
                  </a:cubicBezTo>
                  <a:cubicBezTo>
                    <a:pt x="20722" y="12864"/>
                    <a:pt x="20706" y="12846"/>
                    <a:pt x="20690" y="12864"/>
                  </a:cubicBezTo>
                  <a:cubicBezTo>
                    <a:pt x="20722" y="12914"/>
                    <a:pt x="20674" y="13172"/>
                    <a:pt x="20657" y="13222"/>
                  </a:cubicBezTo>
                  <a:cubicBezTo>
                    <a:pt x="20624" y="13205"/>
                    <a:pt x="20690" y="13086"/>
                    <a:pt x="20657" y="13068"/>
                  </a:cubicBezTo>
                  <a:close/>
                  <a:moveTo>
                    <a:pt x="20657" y="14404"/>
                  </a:moveTo>
                  <a:cubicBezTo>
                    <a:pt x="20706" y="14320"/>
                    <a:pt x="20674" y="14267"/>
                    <a:pt x="20722" y="14217"/>
                  </a:cubicBezTo>
                  <a:cubicBezTo>
                    <a:pt x="20789" y="14217"/>
                    <a:pt x="20706" y="14456"/>
                    <a:pt x="20657" y="14404"/>
                  </a:cubicBezTo>
                  <a:close/>
                  <a:moveTo>
                    <a:pt x="20722" y="14164"/>
                  </a:moveTo>
                  <a:cubicBezTo>
                    <a:pt x="20789" y="14131"/>
                    <a:pt x="20821" y="14010"/>
                    <a:pt x="20889" y="14010"/>
                  </a:cubicBezTo>
                  <a:cubicBezTo>
                    <a:pt x="20839" y="14113"/>
                    <a:pt x="20789" y="14217"/>
                    <a:pt x="20722" y="14164"/>
                  </a:cubicBezTo>
                  <a:close/>
                  <a:moveTo>
                    <a:pt x="21285" y="9522"/>
                  </a:moveTo>
                  <a:cubicBezTo>
                    <a:pt x="21285" y="9522"/>
                    <a:pt x="21285" y="9522"/>
                    <a:pt x="21285" y="9522"/>
                  </a:cubicBezTo>
                  <a:cubicBezTo>
                    <a:pt x="21285" y="9522"/>
                    <a:pt x="21285" y="9522"/>
                    <a:pt x="21285" y="9522"/>
                  </a:cubicBezTo>
                  <a:cubicBezTo>
                    <a:pt x="21285" y="9522"/>
                    <a:pt x="21285" y="9522"/>
                    <a:pt x="21285" y="9522"/>
                  </a:cubicBezTo>
                  <a:close/>
                  <a:moveTo>
                    <a:pt x="21352" y="9403"/>
                  </a:moveTo>
                  <a:cubicBezTo>
                    <a:pt x="21368" y="9369"/>
                    <a:pt x="21368" y="9522"/>
                    <a:pt x="21385" y="9625"/>
                  </a:cubicBezTo>
                  <a:cubicBezTo>
                    <a:pt x="21318" y="9591"/>
                    <a:pt x="21335" y="9471"/>
                    <a:pt x="21352" y="9403"/>
                  </a:cubicBezTo>
                  <a:close/>
                </a:path>
              </a:pathLst>
            </a:custGeom>
            <a:solidFill>
              <a:schemeClr val="accent5"/>
            </a:solidFill>
            <a:ln w="9525" cap="flat" cmpd="sng">
              <a:noFill/>
              <a:prstDash val="solid"/>
              <a:miter/>
            </a:ln>
          </p:spPr>
          <p:txBody>
            <a:bodyPr rtlCol="0" anchor="ctr"/>
            <a:lstStyle/>
            <a:p>
              <a:pPr algn="ctr"/>
            </a:p>
          </p:txBody>
        </p:sp>
        <p:sp>
          <p:nvSpPr>
            <p:cNvPr id="234" name="曲线"/>
            <p:cNvSpPr/>
            <p:nvPr/>
          </p:nvSpPr>
          <p:spPr>
            <a:xfrm>
              <a:off x="2714856" y="3742691"/>
              <a:ext cx="14534" cy="7352"/>
            </a:xfrm>
            <a:custGeom>
              <a:avLst/>
              <a:gdLst>
                <a:gd name="T1" fmla="*/ 0 w 21600"/>
                <a:gd name="T2" fmla="*/ 0 h 21600"/>
                <a:gd name="T3" fmla="*/ 21600 w 21600"/>
                <a:gd name="T4" fmla="*/ 21600 h 21600"/>
              </a:gdLst>
              <a:ahLst/>
              <a:cxnLst/>
              <a:rect l="T1" t="T2" r="T3" b="T4"/>
              <a:pathLst>
                <a:path w="21600" h="21600">
                  <a:moveTo>
                    <a:pt x="20762" y="0"/>
                  </a:moveTo>
                  <a:cubicBezTo>
                    <a:pt x="18576" y="8640"/>
                    <a:pt x="1092" y="19440"/>
                    <a:pt x="0" y="21600"/>
                  </a:cubicBezTo>
                  <a:cubicBezTo>
                    <a:pt x="3277" y="21600"/>
                    <a:pt x="26226" y="2161"/>
                    <a:pt x="20762" y="0"/>
                  </a:cubicBezTo>
                  <a:close/>
                </a:path>
              </a:pathLst>
            </a:custGeom>
            <a:solidFill>
              <a:schemeClr val="accent5"/>
            </a:solidFill>
            <a:ln w="9525" cap="flat" cmpd="sng">
              <a:noFill/>
              <a:prstDash val="solid"/>
              <a:miter/>
            </a:ln>
          </p:spPr>
          <p:txBody>
            <a:bodyPr rtlCol="0" anchor="ctr"/>
            <a:lstStyle/>
            <a:p>
              <a:pPr algn="ctr"/>
            </a:p>
          </p:txBody>
        </p:sp>
        <p:sp>
          <p:nvSpPr>
            <p:cNvPr id="235" name="曲线"/>
            <p:cNvSpPr/>
            <p:nvPr/>
          </p:nvSpPr>
          <p:spPr>
            <a:xfrm>
              <a:off x="2966343" y="3653519"/>
              <a:ext cx="59562" cy="10371"/>
            </a:xfrm>
            <a:custGeom>
              <a:avLst/>
              <a:gdLst>
                <a:gd name="T1" fmla="*/ 0 w 21600"/>
                <a:gd name="T2" fmla="*/ 0 h 21600"/>
                <a:gd name="T3" fmla="*/ 21600 w 21600"/>
                <a:gd name="T4" fmla="*/ 21600 h 21600"/>
              </a:gdLst>
              <a:ahLst/>
              <a:cxnLst/>
              <a:rect l="T1" t="T2" r="T3" b="T4"/>
              <a:pathLst>
                <a:path w="21600" h="21600">
                  <a:moveTo>
                    <a:pt x="3732" y="8063"/>
                  </a:moveTo>
                  <a:cubicBezTo>
                    <a:pt x="3465" y="5001"/>
                    <a:pt x="1333" y="6531"/>
                    <a:pt x="1066" y="3469"/>
                  </a:cubicBezTo>
                  <a:cubicBezTo>
                    <a:pt x="3999" y="406"/>
                    <a:pt x="5598" y="11126"/>
                    <a:pt x="8533" y="12657"/>
                  </a:cubicBezTo>
                  <a:cubicBezTo>
                    <a:pt x="8533" y="11126"/>
                    <a:pt x="8533" y="9595"/>
                    <a:pt x="9066" y="9595"/>
                  </a:cubicBezTo>
                  <a:cubicBezTo>
                    <a:pt x="9600" y="11126"/>
                    <a:pt x="9600" y="14189"/>
                    <a:pt x="10400" y="15720"/>
                  </a:cubicBezTo>
                  <a:cubicBezTo>
                    <a:pt x="13333" y="15720"/>
                    <a:pt x="19199" y="24908"/>
                    <a:pt x="21599" y="20314"/>
                  </a:cubicBezTo>
                  <a:cubicBezTo>
                    <a:pt x="21065" y="17252"/>
                    <a:pt x="18399" y="15720"/>
                    <a:pt x="20000" y="12657"/>
                  </a:cubicBezTo>
                  <a:cubicBezTo>
                    <a:pt x="17865" y="9595"/>
                    <a:pt x="19733" y="15720"/>
                    <a:pt x="18399" y="17252"/>
                  </a:cubicBezTo>
                  <a:cubicBezTo>
                    <a:pt x="18399" y="15720"/>
                    <a:pt x="18132" y="15720"/>
                    <a:pt x="17600" y="15720"/>
                  </a:cubicBezTo>
                  <a:cubicBezTo>
                    <a:pt x="18399" y="11126"/>
                    <a:pt x="14665" y="12657"/>
                    <a:pt x="13333" y="8063"/>
                  </a:cubicBezTo>
                  <a:cubicBezTo>
                    <a:pt x="12266" y="9595"/>
                    <a:pt x="14132" y="12657"/>
                    <a:pt x="12800" y="12657"/>
                  </a:cubicBezTo>
                  <a:cubicBezTo>
                    <a:pt x="11999" y="8063"/>
                    <a:pt x="10133" y="5001"/>
                    <a:pt x="10133" y="11126"/>
                  </a:cubicBezTo>
                  <a:cubicBezTo>
                    <a:pt x="10400" y="9595"/>
                    <a:pt x="6665" y="9595"/>
                    <a:pt x="7999" y="5001"/>
                  </a:cubicBezTo>
                  <a:cubicBezTo>
                    <a:pt x="3198" y="1937"/>
                    <a:pt x="3732" y="-1122"/>
                    <a:pt x="0" y="406"/>
                  </a:cubicBezTo>
                  <a:cubicBezTo>
                    <a:pt x="265" y="5001"/>
                    <a:pt x="0" y="3469"/>
                    <a:pt x="265" y="8063"/>
                  </a:cubicBezTo>
                  <a:cubicBezTo>
                    <a:pt x="1866" y="5001"/>
                    <a:pt x="2665" y="9595"/>
                    <a:pt x="3732" y="8063"/>
                  </a:cubicBezTo>
                  <a:close/>
                </a:path>
              </a:pathLst>
            </a:custGeom>
            <a:solidFill>
              <a:schemeClr val="accent5"/>
            </a:solidFill>
            <a:ln w="9525" cap="flat" cmpd="sng">
              <a:noFill/>
              <a:prstDash val="solid"/>
              <a:miter/>
            </a:ln>
          </p:spPr>
          <p:txBody>
            <a:bodyPr rtlCol="0" anchor="ctr"/>
            <a:lstStyle/>
            <a:p>
              <a:pPr algn="ctr"/>
            </a:p>
          </p:txBody>
        </p:sp>
        <p:sp>
          <p:nvSpPr>
            <p:cNvPr id="236" name="曲线"/>
            <p:cNvSpPr/>
            <p:nvPr/>
          </p:nvSpPr>
          <p:spPr>
            <a:xfrm>
              <a:off x="3117089" y="3752104"/>
              <a:ext cx="9557" cy="3086"/>
            </a:xfrm>
            <a:custGeom>
              <a:avLst/>
              <a:gdLst>
                <a:gd name="T1" fmla="*/ 0 w 21600"/>
                <a:gd name="T2" fmla="*/ 0 h 21600"/>
                <a:gd name="T3" fmla="*/ 21600 w 21600"/>
                <a:gd name="T4" fmla="*/ 21600 h 21600"/>
              </a:gdLst>
              <a:ahLst/>
              <a:cxnLst/>
              <a:rect l="T1" t="T2" r="T3" b="T4"/>
              <a:pathLst>
                <a:path w="21600" h="21600">
                  <a:moveTo>
                    <a:pt x="0" y="1018"/>
                  </a:moveTo>
                  <a:cubicBezTo>
                    <a:pt x="6645" y="6168"/>
                    <a:pt x="16616" y="21600"/>
                    <a:pt x="21601" y="21600"/>
                  </a:cubicBezTo>
                  <a:cubicBezTo>
                    <a:pt x="16616" y="11308"/>
                    <a:pt x="4984" y="-4120"/>
                    <a:pt x="0" y="1018"/>
                  </a:cubicBezTo>
                  <a:close/>
                </a:path>
              </a:pathLst>
            </a:custGeom>
            <a:solidFill>
              <a:schemeClr val="accent5"/>
            </a:solidFill>
            <a:ln w="9525" cap="flat" cmpd="sng">
              <a:noFill/>
              <a:prstDash val="solid"/>
              <a:miter/>
            </a:ln>
          </p:spPr>
          <p:txBody>
            <a:bodyPr rtlCol="0" anchor="ctr"/>
            <a:lstStyle/>
            <a:p>
              <a:pPr algn="ctr"/>
            </a:p>
          </p:txBody>
        </p:sp>
        <p:sp>
          <p:nvSpPr>
            <p:cNvPr id="237" name="曲线"/>
            <p:cNvSpPr/>
            <p:nvPr/>
          </p:nvSpPr>
          <p:spPr>
            <a:xfrm>
              <a:off x="3155326" y="3752249"/>
              <a:ext cx="8254" cy="3593"/>
            </a:xfrm>
            <a:custGeom>
              <a:avLst/>
              <a:gdLst>
                <a:gd name="T1" fmla="*/ 0 w 21600"/>
                <a:gd name="T2" fmla="*/ 0 h 21600"/>
                <a:gd name="T3" fmla="*/ 21600 w 21600"/>
                <a:gd name="T4" fmla="*/ 21600 h 21600"/>
              </a:gdLst>
              <a:ahLst/>
              <a:cxnLst/>
              <a:rect l="T1" t="T2" r="T3" b="T4"/>
              <a:pathLst>
                <a:path w="21600" h="21600">
                  <a:moveTo>
                    <a:pt x="21167" y="13258"/>
                  </a:moveTo>
                  <a:cubicBezTo>
                    <a:pt x="17318" y="26510"/>
                    <a:pt x="5771" y="0"/>
                    <a:pt x="0" y="0"/>
                  </a:cubicBezTo>
                  <a:cubicBezTo>
                    <a:pt x="1922" y="17672"/>
                    <a:pt x="25015" y="30930"/>
                    <a:pt x="21167" y="13258"/>
                  </a:cubicBezTo>
                  <a:close/>
                </a:path>
              </a:pathLst>
            </a:custGeom>
            <a:solidFill>
              <a:schemeClr val="accent5"/>
            </a:solidFill>
            <a:ln w="9525" cap="flat" cmpd="sng">
              <a:noFill/>
              <a:prstDash val="solid"/>
              <a:miter/>
            </a:ln>
          </p:spPr>
          <p:txBody>
            <a:bodyPr rtlCol="0" anchor="ctr"/>
            <a:lstStyle/>
            <a:p>
              <a:pPr algn="ctr"/>
            </a:p>
          </p:txBody>
        </p:sp>
        <p:sp>
          <p:nvSpPr>
            <p:cNvPr id="238" name="曲线"/>
            <p:cNvSpPr/>
            <p:nvPr/>
          </p:nvSpPr>
          <p:spPr>
            <a:xfrm>
              <a:off x="3186947" y="3728486"/>
              <a:ext cx="17646" cy="8472"/>
            </a:xfrm>
            <a:custGeom>
              <a:avLst/>
              <a:gdLst>
                <a:gd name="T1" fmla="*/ 0 w 21600"/>
                <a:gd name="T2" fmla="*/ 0 h 21600"/>
                <a:gd name="T3" fmla="*/ 21600 w 21600"/>
                <a:gd name="T4" fmla="*/ 21600 h 21600"/>
              </a:gdLst>
              <a:ahLst/>
              <a:cxnLst/>
              <a:rect l="T1" t="T2" r="T3" b="T4"/>
              <a:pathLst>
                <a:path w="21600" h="21600">
                  <a:moveTo>
                    <a:pt x="9899" y="19338"/>
                  </a:moveTo>
                  <a:cubicBezTo>
                    <a:pt x="10799" y="17462"/>
                    <a:pt x="13499" y="23087"/>
                    <a:pt x="14400" y="21210"/>
                  </a:cubicBezTo>
                  <a:cubicBezTo>
                    <a:pt x="11699" y="19338"/>
                    <a:pt x="11699" y="9965"/>
                    <a:pt x="14400" y="13714"/>
                  </a:cubicBezTo>
                  <a:cubicBezTo>
                    <a:pt x="16200" y="19338"/>
                    <a:pt x="17999" y="15588"/>
                    <a:pt x="21599" y="17462"/>
                  </a:cubicBezTo>
                  <a:cubicBezTo>
                    <a:pt x="14400" y="11840"/>
                    <a:pt x="3600" y="-3154"/>
                    <a:pt x="0" y="594"/>
                  </a:cubicBezTo>
                  <a:cubicBezTo>
                    <a:pt x="6299" y="2467"/>
                    <a:pt x="12599" y="15588"/>
                    <a:pt x="9899" y="19338"/>
                  </a:cubicBezTo>
                  <a:close/>
                </a:path>
              </a:pathLst>
            </a:custGeom>
            <a:solidFill>
              <a:schemeClr val="accent5"/>
            </a:solidFill>
            <a:ln w="9525" cap="flat" cmpd="sng">
              <a:noFill/>
              <a:prstDash val="solid"/>
              <a:miter/>
            </a:ln>
          </p:spPr>
          <p:txBody>
            <a:bodyPr rtlCol="0" anchor="ctr"/>
            <a:lstStyle/>
            <a:p>
              <a:pPr algn="ctr"/>
            </a:p>
          </p:txBody>
        </p:sp>
        <p:sp>
          <p:nvSpPr>
            <p:cNvPr id="239" name="曲线"/>
            <p:cNvSpPr/>
            <p:nvPr/>
          </p:nvSpPr>
          <p:spPr>
            <a:xfrm>
              <a:off x="3196773" y="3797842"/>
              <a:ext cx="7843" cy="5996"/>
            </a:xfrm>
            <a:custGeom>
              <a:avLst/>
              <a:gdLst>
                <a:gd name="T1" fmla="*/ 0 w 21600"/>
                <a:gd name="T2" fmla="*/ 0 h 21600"/>
                <a:gd name="T3" fmla="*/ 21600 w 21600"/>
                <a:gd name="T4" fmla="*/ 21600 h 21600"/>
              </a:gdLst>
              <a:ahLst/>
              <a:cxnLst/>
              <a:rect l="T1" t="T2" r="T3" b="T4"/>
              <a:pathLst>
                <a:path w="21600" h="21600">
                  <a:moveTo>
                    <a:pt x="1288" y="0"/>
                  </a:moveTo>
                  <a:cubicBezTo>
                    <a:pt x="-2761" y="5298"/>
                    <a:pt x="3313" y="10594"/>
                    <a:pt x="11414" y="18543"/>
                  </a:cubicBezTo>
                  <a:cubicBezTo>
                    <a:pt x="9387" y="7947"/>
                    <a:pt x="27614" y="29139"/>
                    <a:pt x="19513" y="18543"/>
                  </a:cubicBezTo>
                  <a:cubicBezTo>
                    <a:pt x="13437" y="13246"/>
                    <a:pt x="9387" y="13246"/>
                    <a:pt x="11414" y="7947"/>
                  </a:cubicBezTo>
                  <a:cubicBezTo>
                    <a:pt x="13437" y="10594"/>
                    <a:pt x="15463" y="7947"/>
                    <a:pt x="13437" y="5298"/>
                  </a:cubicBezTo>
                  <a:cubicBezTo>
                    <a:pt x="11414" y="5298"/>
                    <a:pt x="9387" y="7947"/>
                    <a:pt x="5337" y="5298"/>
                  </a:cubicBezTo>
                  <a:cubicBezTo>
                    <a:pt x="3313" y="2649"/>
                    <a:pt x="3313" y="2649"/>
                    <a:pt x="1288" y="0"/>
                  </a:cubicBezTo>
                  <a:close/>
                </a:path>
              </a:pathLst>
            </a:custGeom>
            <a:solidFill>
              <a:schemeClr val="accent5"/>
            </a:solidFill>
            <a:ln w="9525" cap="flat" cmpd="sng">
              <a:noFill/>
              <a:prstDash val="solid"/>
              <a:miter/>
            </a:ln>
          </p:spPr>
          <p:txBody>
            <a:bodyPr rtlCol="0" anchor="ctr"/>
            <a:lstStyle/>
            <a:p>
              <a:pPr algn="ctr"/>
            </a:p>
          </p:txBody>
        </p:sp>
        <p:sp>
          <p:nvSpPr>
            <p:cNvPr id="240" name="曲线"/>
            <p:cNvSpPr/>
            <p:nvPr/>
          </p:nvSpPr>
          <p:spPr>
            <a:xfrm>
              <a:off x="3205329" y="3804868"/>
              <a:ext cx="24015" cy="20178"/>
            </a:xfrm>
            <a:custGeom>
              <a:avLst/>
              <a:gdLst>
                <a:gd name="T1" fmla="*/ 0 w 21600"/>
                <a:gd name="T2" fmla="*/ 0 h 21600"/>
                <a:gd name="T3" fmla="*/ 21600 w 21600"/>
                <a:gd name="T4" fmla="*/ 21600 h 21600"/>
              </a:gdLst>
              <a:ahLst/>
              <a:cxnLst/>
              <a:rect l="T1" t="T2" r="T3" b="T4"/>
              <a:pathLst>
                <a:path w="21600" h="21600">
                  <a:moveTo>
                    <a:pt x="0" y="349"/>
                  </a:moveTo>
                  <a:cubicBezTo>
                    <a:pt x="4630" y="6646"/>
                    <a:pt x="9921" y="17664"/>
                    <a:pt x="15872" y="18451"/>
                  </a:cubicBezTo>
                  <a:cubicBezTo>
                    <a:pt x="15211" y="17664"/>
                    <a:pt x="14549" y="16878"/>
                    <a:pt x="14549" y="16089"/>
                  </a:cubicBezTo>
                  <a:cubicBezTo>
                    <a:pt x="17194" y="18451"/>
                    <a:pt x="18518" y="17664"/>
                    <a:pt x="21163" y="21600"/>
                  </a:cubicBezTo>
                  <a:cubicBezTo>
                    <a:pt x="22486" y="20813"/>
                    <a:pt x="20501" y="18451"/>
                    <a:pt x="19180" y="16878"/>
                  </a:cubicBezTo>
                  <a:cubicBezTo>
                    <a:pt x="15211" y="14515"/>
                    <a:pt x="1983" y="4284"/>
                    <a:pt x="3307" y="349"/>
                  </a:cubicBezTo>
                  <a:cubicBezTo>
                    <a:pt x="2645" y="349"/>
                    <a:pt x="1321" y="-436"/>
                    <a:pt x="0" y="349"/>
                  </a:cubicBezTo>
                  <a:close/>
                </a:path>
              </a:pathLst>
            </a:custGeom>
            <a:solidFill>
              <a:schemeClr val="accent5"/>
            </a:solidFill>
            <a:ln w="9525" cap="flat" cmpd="sng">
              <a:noFill/>
              <a:prstDash val="solid"/>
              <a:miter/>
            </a:ln>
          </p:spPr>
          <p:txBody>
            <a:bodyPr rtlCol="0" anchor="ctr"/>
            <a:lstStyle/>
            <a:p>
              <a:pPr algn="ctr"/>
            </a:p>
          </p:txBody>
        </p:sp>
        <p:sp>
          <p:nvSpPr>
            <p:cNvPr id="241" name="曲线"/>
            <p:cNvSpPr/>
            <p:nvPr/>
          </p:nvSpPr>
          <p:spPr>
            <a:xfrm>
              <a:off x="3248714" y="3784605"/>
              <a:ext cx="81705" cy="84563"/>
            </a:xfrm>
            <a:custGeom>
              <a:avLst/>
              <a:gdLst>
                <a:gd name="T1" fmla="*/ 0 w 21600"/>
                <a:gd name="T2" fmla="*/ 0 h 21600"/>
                <a:gd name="T3" fmla="*/ 21600 w 21600"/>
                <a:gd name="T4" fmla="*/ 21600 h 21600"/>
              </a:gdLst>
              <a:ahLst/>
              <a:cxnLst/>
              <a:rect l="T1" t="T2" r="T3" b="T4"/>
              <a:pathLst>
                <a:path w="21600" h="21600">
                  <a:moveTo>
                    <a:pt x="0" y="0"/>
                  </a:moveTo>
                  <a:cubicBezTo>
                    <a:pt x="387" y="939"/>
                    <a:pt x="3692" y="2817"/>
                    <a:pt x="3692" y="3943"/>
                  </a:cubicBezTo>
                  <a:cubicBezTo>
                    <a:pt x="4276" y="4507"/>
                    <a:pt x="4665" y="4319"/>
                    <a:pt x="5248" y="5071"/>
                  </a:cubicBezTo>
                  <a:cubicBezTo>
                    <a:pt x="5053" y="5071"/>
                    <a:pt x="4665" y="5071"/>
                    <a:pt x="4276" y="5071"/>
                  </a:cubicBezTo>
                  <a:cubicBezTo>
                    <a:pt x="4859" y="5445"/>
                    <a:pt x="5248" y="5821"/>
                    <a:pt x="5830" y="6198"/>
                  </a:cubicBezTo>
                  <a:cubicBezTo>
                    <a:pt x="6415" y="6574"/>
                    <a:pt x="6802" y="7136"/>
                    <a:pt x="7386" y="7700"/>
                  </a:cubicBezTo>
                  <a:cubicBezTo>
                    <a:pt x="8358" y="8826"/>
                    <a:pt x="9331" y="9953"/>
                    <a:pt x="10303" y="11080"/>
                  </a:cubicBezTo>
                  <a:cubicBezTo>
                    <a:pt x="12247" y="13334"/>
                    <a:pt x="14384" y="15589"/>
                    <a:pt x="16329" y="17092"/>
                  </a:cubicBezTo>
                  <a:cubicBezTo>
                    <a:pt x="16522" y="18970"/>
                    <a:pt x="19245" y="19533"/>
                    <a:pt x="19049" y="21036"/>
                  </a:cubicBezTo>
                  <a:cubicBezTo>
                    <a:pt x="19245" y="20472"/>
                    <a:pt x="19245" y="20660"/>
                    <a:pt x="19634" y="20472"/>
                  </a:cubicBezTo>
                  <a:cubicBezTo>
                    <a:pt x="18078" y="19158"/>
                    <a:pt x="16522" y="16716"/>
                    <a:pt x="16717" y="15776"/>
                  </a:cubicBezTo>
                  <a:cubicBezTo>
                    <a:pt x="16717" y="15776"/>
                    <a:pt x="16717" y="15589"/>
                    <a:pt x="16717" y="15589"/>
                  </a:cubicBezTo>
                  <a:cubicBezTo>
                    <a:pt x="16717" y="15589"/>
                    <a:pt x="16717" y="15776"/>
                    <a:pt x="16717" y="15776"/>
                  </a:cubicBezTo>
                  <a:cubicBezTo>
                    <a:pt x="16912" y="15964"/>
                    <a:pt x="17884" y="15589"/>
                    <a:pt x="17884" y="16716"/>
                  </a:cubicBezTo>
                  <a:cubicBezTo>
                    <a:pt x="18466" y="16903"/>
                    <a:pt x="17884" y="15776"/>
                    <a:pt x="18466" y="16340"/>
                  </a:cubicBezTo>
                  <a:cubicBezTo>
                    <a:pt x="18662" y="16903"/>
                    <a:pt x="18856" y="17467"/>
                    <a:pt x="18856" y="18030"/>
                  </a:cubicBezTo>
                  <a:cubicBezTo>
                    <a:pt x="19438" y="18594"/>
                    <a:pt x="19828" y="18970"/>
                    <a:pt x="20216" y="19345"/>
                  </a:cubicBezTo>
                  <a:cubicBezTo>
                    <a:pt x="20022" y="19533"/>
                    <a:pt x="19828" y="19533"/>
                    <a:pt x="20022" y="19909"/>
                  </a:cubicBezTo>
                  <a:cubicBezTo>
                    <a:pt x="20606" y="19158"/>
                    <a:pt x="21188" y="21036"/>
                    <a:pt x="21577" y="21600"/>
                  </a:cubicBezTo>
                  <a:cubicBezTo>
                    <a:pt x="21771" y="20848"/>
                    <a:pt x="20606" y="19345"/>
                    <a:pt x="20800" y="18594"/>
                  </a:cubicBezTo>
                  <a:cubicBezTo>
                    <a:pt x="20216" y="18782"/>
                    <a:pt x="20410" y="18218"/>
                    <a:pt x="19634" y="17467"/>
                  </a:cubicBezTo>
                  <a:cubicBezTo>
                    <a:pt x="19828" y="17280"/>
                    <a:pt x="20022" y="17280"/>
                    <a:pt x="19828" y="16903"/>
                  </a:cubicBezTo>
                  <a:cubicBezTo>
                    <a:pt x="19634" y="16903"/>
                    <a:pt x="19245" y="15589"/>
                    <a:pt x="18273" y="15213"/>
                  </a:cubicBezTo>
                  <a:cubicBezTo>
                    <a:pt x="18662" y="15776"/>
                    <a:pt x="18466" y="15964"/>
                    <a:pt x="18078" y="15776"/>
                  </a:cubicBezTo>
                  <a:cubicBezTo>
                    <a:pt x="17301" y="14461"/>
                    <a:pt x="15745" y="13334"/>
                    <a:pt x="15161" y="11645"/>
                  </a:cubicBezTo>
                  <a:cubicBezTo>
                    <a:pt x="14384" y="12207"/>
                    <a:pt x="13996" y="10892"/>
                    <a:pt x="13219" y="9953"/>
                  </a:cubicBezTo>
                  <a:cubicBezTo>
                    <a:pt x="13023" y="10141"/>
                    <a:pt x="12829" y="10517"/>
                    <a:pt x="12440" y="10141"/>
                  </a:cubicBezTo>
                  <a:cubicBezTo>
                    <a:pt x="12051" y="9578"/>
                    <a:pt x="12247" y="9390"/>
                    <a:pt x="12247" y="9014"/>
                  </a:cubicBezTo>
                  <a:cubicBezTo>
                    <a:pt x="12635" y="9390"/>
                    <a:pt x="13801" y="10141"/>
                    <a:pt x="13219" y="9390"/>
                  </a:cubicBezTo>
                  <a:cubicBezTo>
                    <a:pt x="12829" y="9578"/>
                    <a:pt x="11857" y="7700"/>
                    <a:pt x="11468" y="8076"/>
                  </a:cubicBezTo>
                  <a:cubicBezTo>
                    <a:pt x="12051" y="8640"/>
                    <a:pt x="12051" y="8826"/>
                    <a:pt x="11857" y="9014"/>
                  </a:cubicBezTo>
                  <a:cubicBezTo>
                    <a:pt x="11663" y="8076"/>
                    <a:pt x="11080" y="8826"/>
                    <a:pt x="10496" y="7700"/>
                  </a:cubicBezTo>
                  <a:cubicBezTo>
                    <a:pt x="10108" y="7888"/>
                    <a:pt x="9718" y="8264"/>
                    <a:pt x="9331" y="8076"/>
                  </a:cubicBezTo>
                  <a:cubicBezTo>
                    <a:pt x="9331" y="6948"/>
                    <a:pt x="7970" y="6948"/>
                    <a:pt x="7192" y="6198"/>
                  </a:cubicBezTo>
                  <a:cubicBezTo>
                    <a:pt x="6802" y="5259"/>
                    <a:pt x="6609" y="4507"/>
                    <a:pt x="6802" y="3755"/>
                  </a:cubicBezTo>
                  <a:cubicBezTo>
                    <a:pt x="6025" y="3191"/>
                    <a:pt x="5830" y="2817"/>
                    <a:pt x="5443" y="2817"/>
                  </a:cubicBezTo>
                  <a:cubicBezTo>
                    <a:pt x="5830" y="3191"/>
                    <a:pt x="5637" y="3567"/>
                    <a:pt x="5637" y="3943"/>
                  </a:cubicBezTo>
                  <a:cubicBezTo>
                    <a:pt x="3886" y="2817"/>
                    <a:pt x="3499" y="2253"/>
                    <a:pt x="1943" y="751"/>
                  </a:cubicBezTo>
                  <a:cubicBezTo>
                    <a:pt x="1165" y="939"/>
                    <a:pt x="583" y="751"/>
                    <a:pt x="0" y="0"/>
                  </a:cubicBezTo>
                  <a:close/>
                  <a:moveTo>
                    <a:pt x="12829" y="11832"/>
                  </a:moveTo>
                  <a:cubicBezTo>
                    <a:pt x="13219" y="12019"/>
                    <a:pt x="13606" y="12395"/>
                    <a:pt x="13996" y="12959"/>
                  </a:cubicBezTo>
                  <a:cubicBezTo>
                    <a:pt x="13801" y="13710"/>
                    <a:pt x="12829" y="11645"/>
                    <a:pt x="12635" y="12395"/>
                  </a:cubicBezTo>
                  <a:cubicBezTo>
                    <a:pt x="12440" y="12019"/>
                    <a:pt x="12635" y="12019"/>
                    <a:pt x="12829" y="11832"/>
                  </a:cubicBezTo>
                  <a:close/>
                </a:path>
              </a:pathLst>
            </a:custGeom>
            <a:solidFill>
              <a:schemeClr val="accent5"/>
            </a:solidFill>
            <a:ln w="9525" cap="flat" cmpd="sng">
              <a:noFill/>
              <a:prstDash val="solid"/>
              <a:miter/>
            </a:ln>
          </p:spPr>
          <p:txBody>
            <a:bodyPr rtlCol="0" anchor="ctr"/>
            <a:lstStyle/>
            <a:p>
              <a:pPr algn="ctr"/>
            </a:p>
          </p:txBody>
        </p:sp>
        <p:sp>
          <p:nvSpPr>
            <p:cNvPr id="242" name="曲线"/>
            <p:cNvSpPr/>
            <p:nvPr/>
          </p:nvSpPr>
          <p:spPr>
            <a:xfrm>
              <a:off x="3243567" y="3837551"/>
              <a:ext cx="4908" cy="10293"/>
            </a:xfrm>
            <a:custGeom>
              <a:avLst/>
              <a:gdLst>
                <a:gd name="T1" fmla="*/ 0 w 21600"/>
                <a:gd name="T2" fmla="*/ 0 h 21600"/>
                <a:gd name="T3" fmla="*/ 21600 w 21600"/>
                <a:gd name="T4" fmla="*/ 21600 h 21600"/>
              </a:gdLst>
              <a:ahLst/>
              <a:cxnLst/>
              <a:rect l="T1" t="T2" r="T3" b="T4"/>
              <a:pathLst>
                <a:path w="21600" h="21600">
                  <a:moveTo>
                    <a:pt x="0" y="0"/>
                  </a:moveTo>
                  <a:cubicBezTo>
                    <a:pt x="6471" y="4628"/>
                    <a:pt x="3234" y="7715"/>
                    <a:pt x="3234" y="10799"/>
                  </a:cubicBezTo>
                  <a:cubicBezTo>
                    <a:pt x="9703" y="15428"/>
                    <a:pt x="12942" y="12342"/>
                    <a:pt x="19410" y="15428"/>
                  </a:cubicBezTo>
                  <a:cubicBezTo>
                    <a:pt x="16178" y="16972"/>
                    <a:pt x="16178" y="18515"/>
                    <a:pt x="19410" y="21601"/>
                  </a:cubicBezTo>
                  <a:cubicBezTo>
                    <a:pt x="29118" y="13884"/>
                    <a:pt x="3234" y="7715"/>
                    <a:pt x="6471" y="0"/>
                  </a:cubicBezTo>
                  <a:cubicBezTo>
                    <a:pt x="9703" y="3085"/>
                    <a:pt x="3234" y="0"/>
                    <a:pt x="0" y="0"/>
                  </a:cubicBezTo>
                  <a:close/>
                </a:path>
              </a:pathLst>
            </a:custGeom>
            <a:solidFill>
              <a:schemeClr val="accent5"/>
            </a:solidFill>
            <a:ln w="9525" cap="flat" cmpd="sng">
              <a:noFill/>
              <a:prstDash val="solid"/>
              <a:miter/>
            </a:ln>
          </p:spPr>
          <p:txBody>
            <a:bodyPr rtlCol="0" anchor="ctr"/>
            <a:lstStyle/>
            <a:p>
              <a:pPr algn="ctr"/>
            </a:p>
          </p:txBody>
        </p:sp>
        <p:sp>
          <p:nvSpPr>
            <p:cNvPr id="243" name="曲线"/>
            <p:cNvSpPr/>
            <p:nvPr/>
          </p:nvSpPr>
          <p:spPr>
            <a:xfrm>
              <a:off x="3372988" y="3959616"/>
              <a:ext cx="5880" cy="5882"/>
            </a:xfrm>
            <a:custGeom>
              <a:avLst/>
              <a:gdLst>
                <a:gd name="T1" fmla="*/ 0 w 21600"/>
                <a:gd name="T2" fmla="*/ 0 h 21600"/>
                <a:gd name="T3" fmla="*/ 21600 w 21600"/>
                <a:gd name="T4" fmla="*/ 21600 h 21600"/>
              </a:gdLst>
              <a:ahLst/>
              <a:cxnLst/>
              <a:rect l="T1" t="T2" r="T3" b="T4"/>
              <a:pathLst>
                <a:path w="21600" h="21600">
                  <a:moveTo>
                    <a:pt x="5401" y="21600"/>
                  </a:moveTo>
                  <a:cubicBezTo>
                    <a:pt x="2697" y="-2699"/>
                    <a:pt x="21603" y="29700"/>
                    <a:pt x="21603" y="13500"/>
                  </a:cubicBezTo>
                  <a:cubicBezTo>
                    <a:pt x="13504" y="16198"/>
                    <a:pt x="8098" y="0"/>
                    <a:pt x="0" y="0"/>
                  </a:cubicBezTo>
                  <a:cubicBezTo>
                    <a:pt x="10801" y="13500"/>
                    <a:pt x="-2697" y="10801"/>
                    <a:pt x="5401" y="21600"/>
                  </a:cubicBezTo>
                  <a:close/>
                </a:path>
              </a:pathLst>
            </a:custGeom>
            <a:solidFill>
              <a:schemeClr val="accent5"/>
            </a:solidFill>
            <a:ln w="9525" cap="flat" cmpd="sng">
              <a:noFill/>
              <a:prstDash val="solid"/>
              <a:miter/>
            </a:ln>
          </p:spPr>
          <p:txBody>
            <a:bodyPr rtlCol="0" anchor="ctr"/>
            <a:lstStyle/>
            <a:p>
              <a:pPr algn="ctr"/>
            </a:p>
          </p:txBody>
        </p:sp>
        <p:sp>
          <p:nvSpPr>
            <p:cNvPr id="244" name="曲线"/>
            <p:cNvSpPr/>
            <p:nvPr/>
          </p:nvSpPr>
          <p:spPr>
            <a:xfrm>
              <a:off x="3372988" y="3986906"/>
              <a:ext cx="3039" cy="9960"/>
            </a:xfrm>
            <a:custGeom>
              <a:avLst/>
              <a:gdLst>
                <a:gd name="T1" fmla="*/ 0 w 21600"/>
                <a:gd name="T2" fmla="*/ 0 h 21600"/>
                <a:gd name="T3" fmla="*/ 21600 w 21600"/>
                <a:gd name="T4" fmla="*/ 21600 h 21600"/>
              </a:gdLst>
              <a:ahLst/>
              <a:cxnLst/>
              <a:rect l="T1" t="T2" r="T3" b="T4"/>
              <a:pathLst>
                <a:path w="21600" h="21600">
                  <a:moveTo>
                    <a:pt x="20895" y="1418"/>
                  </a:moveTo>
                  <a:cubicBezTo>
                    <a:pt x="15670" y="1418"/>
                    <a:pt x="10447" y="-1771"/>
                    <a:pt x="0" y="1418"/>
                  </a:cubicBezTo>
                  <a:cubicBezTo>
                    <a:pt x="10447" y="7795"/>
                    <a:pt x="0" y="10984"/>
                    <a:pt x="0" y="15766"/>
                  </a:cubicBezTo>
                  <a:cubicBezTo>
                    <a:pt x="5220" y="14174"/>
                    <a:pt x="20895" y="26928"/>
                    <a:pt x="20895" y="18956"/>
                  </a:cubicBezTo>
                  <a:cubicBezTo>
                    <a:pt x="0" y="9388"/>
                    <a:pt x="26126" y="6199"/>
                    <a:pt x="20895" y="1418"/>
                  </a:cubicBezTo>
                  <a:close/>
                </a:path>
              </a:pathLst>
            </a:custGeom>
            <a:solidFill>
              <a:schemeClr val="accent5"/>
            </a:solidFill>
            <a:ln w="9525" cap="flat" cmpd="sng">
              <a:noFill/>
              <a:prstDash val="solid"/>
              <a:miter/>
            </a:ln>
          </p:spPr>
          <p:txBody>
            <a:bodyPr rtlCol="0" anchor="ctr"/>
            <a:lstStyle/>
            <a:p>
              <a:pPr algn="ctr"/>
            </a:p>
          </p:txBody>
        </p:sp>
        <p:sp>
          <p:nvSpPr>
            <p:cNvPr id="245" name="曲线"/>
            <p:cNvSpPr/>
            <p:nvPr/>
          </p:nvSpPr>
          <p:spPr>
            <a:xfrm>
              <a:off x="3342102" y="4415396"/>
              <a:ext cx="4708" cy="3073"/>
            </a:xfrm>
            <a:custGeom>
              <a:avLst/>
              <a:gdLst>
                <a:gd name="T1" fmla="*/ 0 w 21600"/>
                <a:gd name="T2" fmla="*/ 0 h 21600"/>
                <a:gd name="T3" fmla="*/ 21600 w 21600"/>
                <a:gd name="T4" fmla="*/ 21600 h 21600"/>
              </a:gdLst>
              <a:ahLst/>
              <a:cxnLst/>
              <a:rect l="T1" t="T2" r="T3" b="T4"/>
              <a:pathLst>
                <a:path w="21600" h="21600">
                  <a:moveTo>
                    <a:pt x="0" y="21606"/>
                  </a:moveTo>
                  <a:cubicBezTo>
                    <a:pt x="10123" y="11267"/>
                    <a:pt x="23619" y="11267"/>
                    <a:pt x="20242" y="11267"/>
                  </a:cubicBezTo>
                  <a:cubicBezTo>
                    <a:pt x="26990" y="-9400"/>
                    <a:pt x="6746" y="931"/>
                    <a:pt x="0" y="21606"/>
                  </a:cubicBezTo>
                  <a:close/>
                </a:path>
              </a:pathLst>
            </a:custGeom>
            <a:solidFill>
              <a:schemeClr val="accent5"/>
            </a:solidFill>
            <a:ln w="9525" cap="flat" cmpd="sng">
              <a:noFill/>
              <a:prstDash val="solid"/>
              <a:miter/>
            </a:ln>
          </p:spPr>
          <p:txBody>
            <a:bodyPr rtlCol="0" anchor="ctr"/>
            <a:lstStyle/>
            <a:p>
              <a:pPr algn="ctr"/>
            </a:p>
          </p:txBody>
        </p:sp>
        <p:sp>
          <p:nvSpPr>
            <p:cNvPr id="246" name="曲线"/>
            <p:cNvSpPr/>
            <p:nvPr/>
          </p:nvSpPr>
          <p:spPr>
            <a:xfrm>
              <a:off x="3295777" y="4474293"/>
              <a:ext cx="13587" cy="9621"/>
            </a:xfrm>
            <a:custGeom>
              <a:avLst/>
              <a:gdLst>
                <a:gd name="T1" fmla="*/ 0 w 21600"/>
                <a:gd name="T2" fmla="*/ 0 h 21600"/>
                <a:gd name="T3" fmla="*/ 21600 w 21600"/>
                <a:gd name="T4" fmla="*/ 21600 h 21600"/>
              </a:gdLst>
              <a:ahLst/>
              <a:cxnLst/>
              <a:rect l="T1" t="T2" r="T3" b="T4"/>
              <a:pathLst>
                <a:path w="21600" h="21600">
                  <a:moveTo>
                    <a:pt x="10519" y="1791"/>
                  </a:moveTo>
                  <a:cubicBezTo>
                    <a:pt x="5843" y="10045"/>
                    <a:pt x="0" y="13346"/>
                    <a:pt x="0" y="21600"/>
                  </a:cubicBezTo>
                  <a:cubicBezTo>
                    <a:pt x="3505" y="18297"/>
                    <a:pt x="10519" y="10045"/>
                    <a:pt x="9350" y="18297"/>
                  </a:cubicBezTo>
                  <a:cubicBezTo>
                    <a:pt x="10519" y="11695"/>
                    <a:pt x="24544" y="-1508"/>
                    <a:pt x="21039" y="141"/>
                  </a:cubicBezTo>
                  <a:cubicBezTo>
                    <a:pt x="16364" y="3442"/>
                    <a:pt x="7012" y="13346"/>
                    <a:pt x="10519" y="1791"/>
                  </a:cubicBezTo>
                  <a:close/>
                </a:path>
              </a:pathLst>
            </a:custGeom>
            <a:solidFill>
              <a:schemeClr val="accent5"/>
            </a:solidFill>
            <a:ln w="9525" cap="flat" cmpd="sng">
              <a:noFill/>
              <a:prstDash val="solid"/>
              <a:miter/>
            </a:ln>
          </p:spPr>
          <p:txBody>
            <a:bodyPr rtlCol="0" anchor="ctr"/>
            <a:lstStyle/>
            <a:p>
              <a:pPr algn="ctr"/>
            </a:p>
          </p:txBody>
        </p:sp>
        <p:sp>
          <p:nvSpPr>
            <p:cNvPr id="247" name="曲线"/>
            <p:cNvSpPr/>
            <p:nvPr/>
          </p:nvSpPr>
          <p:spPr>
            <a:xfrm>
              <a:off x="3344309" y="4519211"/>
              <a:ext cx="5171" cy="11765"/>
            </a:xfrm>
            <a:custGeom>
              <a:avLst/>
              <a:gdLst>
                <a:gd name="T1" fmla="*/ 0 w 21600"/>
                <a:gd name="T2" fmla="*/ 0 h 21600"/>
                <a:gd name="T3" fmla="*/ 21600 w 21600"/>
                <a:gd name="T4" fmla="*/ 21600 h 21600"/>
              </a:gdLst>
              <a:ahLst/>
              <a:cxnLst/>
              <a:rect l="T1" t="T2" r="T3" b="T4"/>
              <a:pathLst>
                <a:path w="21600" h="21600">
                  <a:moveTo>
                    <a:pt x="3070" y="9448"/>
                  </a:moveTo>
                  <a:cubicBezTo>
                    <a:pt x="3070" y="12149"/>
                    <a:pt x="3070" y="12149"/>
                    <a:pt x="0" y="21600"/>
                  </a:cubicBezTo>
                  <a:cubicBezTo>
                    <a:pt x="15356" y="12149"/>
                    <a:pt x="27641" y="4049"/>
                    <a:pt x="18426" y="0"/>
                  </a:cubicBezTo>
                  <a:cubicBezTo>
                    <a:pt x="15356" y="1350"/>
                    <a:pt x="-3070" y="8099"/>
                    <a:pt x="3070" y="9448"/>
                  </a:cubicBezTo>
                  <a:close/>
                </a:path>
              </a:pathLst>
            </a:custGeom>
            <a:solidFill>
              <a:schemeClr val="accent5"/>
            </a:solidFill>
            <a:ln w="9525" cap="flat" cmpd="sng">
              <a:noFill/>
              <a:prstDash val="solid"/>
              <a:miter/>
            </a:ln>
          </p:spPr>
          <p:txBody>
            <a:bodyPr rtlCol="0" anchor="ctr"/>
            <a:lstStyle/>
            <a:p>
              <a:pPr algn="ctr"/>
            </a:p>
          </p:txBody>
        </p:sp>
        <p:sp>
          <p:nvSpPr>
            <p:cNvPr id="248" name="曲线"/>
            <p:cNvSpPr/>
            <p:nvPr/>
          </p:nvSpPr>
          <p:spPr>
            <a:xfrm>
              <a:off x="3185428" y="4583186"/>
              <a:ext cx="8345" cy="6616"/>
            </a:xfrm>
            <a:custGeom>
              <a:avLst/>
              <a:gdLst>
                <a:gd name="T1" fmla="*/ 0 w 21600"/>
                <a:gd name="T2" fmla="*/ 0 h 21600"/>
                <a:gd name="T3" fmla="*/ 21600 w 21600"/>
                <a:gd name="T4" fmla="*/ 21600 h 21600"/>
              </a:gdLst>
              <a:ahLst/>
              <a:cxnLst/>
              <a:rect l="T1" t="T2" r="T3" b="T4"/>
              <a:pathLst>
                <a:path w="21600" h="21600">
                  <a:moveTo>
                    <a:pt x="15347" y="0"/>
                  </a:moveTo>
                  <a:cubicBezTo>
                    <a:pt x="11541" y="4800"/>
                    <a:pt x="7735" y="2397"/>
                    <a:pt x="7735" y="7199"/>
                  </a:cubicBezTo>
                  <a:cubicBezTo>
                    <a:pt x="19154" y="2397"/>
                    <a:pt x="-1779" y="16797"/>
                    <a:pt x="122" y="21600"/>
                  </a:cubicBezTo>
                  <a:cubicBezTo>
                    <a:pt x="7735" y="19200"/>
                    <a:pt x="24861" y="4800"/>
                    <a:pt x="21056" y="2397"/>
                  </a:cubicBezTo>
                  <a:cubicBezTo>
                    <a:pt x="7735" y="12001"/>
                    <a:pt x="11541" y="7199"/>
                    <a:pt x="15347" y="0"/>
                  </a:cubicBezTo>
                  <a:close/>
                </a:path>
              </a:pathLst>
            </a:custGeom>
            <a:solidFill>
              <a:schemeClr val="accent5"/>
            </a:solidFill>
            <a:ln w="9525" cap="flat" cmpd="sng">
              <a:noFill/>
              <a:prstDash val="solid"/>
              <a:miter/>
            </a:ln>
          </p:spPr>
          <p:txBody>
            <a:bodyPr rtlCol="0" anchor="ctr"/>
            <a:lstStyle/>
            <a:p>
              <a:pPr algn="ctr"/>
            </a:p>
          </p:txBody>
        </p:sp>
        <p:sp>
          <p:nvSpPr>
            <p:cNvPr id="249" name="曲线"/>
            <p:cNvSpPr/>
            <p:nvPr/>
          </p:nvSpPr>
          <p:spPr>
            <a:xfrm>
              <a:off x="3042971" y="4638266"/>
              <a:ext cx="18729" cy="6689"/>
            </a:xfrm>
            <a:custGeom>
              <a:avLst/>
              <a:gdLst>
                <a:gd name="T1" fmla="*/ 0 w 21600"/>
                <a:gd name="T2" fmla="*/ 0 h 21600"/>
                <a:gd name="T3" fmla="*/ 21600 w 21600"/>
                <a:gd name="T4" fmla="*/ 21600 h 21600"/>
              </a:gdLst>
              <a:ahLst/>
              <a:cxnLst/>
              <a:rect l="T1" t="T2" r="T3" b="T4"/>
              <a:pathLst>
                <a:path w="21600" h="21600">
                  <a:moveTo>
                    <a:pt x="8304" y="9728"/>
                  </a:moveTo>
                  <a:cubicBezTo>
                    <a:pt x="10001" y="9728"/>
                    <a:pt x="13393" y="7354"/>
                    <a:pt x="14242" y="12100"/>
                  </a:cubicBezTo>
                  <a:cubicBezTo>
                    <a:pt x="7457" y="16851"/>
                    <a:pt x="-2716" y="14472"/>
                    <a:pt x="674" y="21600"/>
                  </a:cubicBezTo>
                  <a:cubicBezTo>
                    <a:pt x="2368" y="14472"/>
                    <a:pt x="9154" y="16851"/>
                    <a:pt x="10849" y="19223"/>
                  </a:cubicBezTo>
                  <a:cubicBezTo>
                    <a:pt x="11697" y="14472"/>
                    <a:pt x="24417" y="-2142"/>
                    <a:pt x="21026" y="232"/>
                  </a:cubicBezTo>
                  <a:cubicBezTo>
                    <a:pt x="14242" y="9728"/>
                    <a:pt x="10001" y="2604"/>
                    <a:pt x="8304" y="9728"/>
                  </a:cubicBezTo>
                  <a:close/>
                </a:path>
              </a:pathLst>
            </a:custGeom>
            <a:solidFill>
              <a:schemeClr val="accent5"/>
            </a:solidFill>
            <a:ln w="9525" cap="flat" cmpd="sng">
              <a:noFill/>
              <a:prstDash val="solid"/>
              <a:miter/>
            </a:ln>
          </p:spPr>
          <p:txBody>
            <a:bodyPr rtlCol="0" anchor="ctr"/>
            <a:lstStyle/>
            <a:p>
              <a:pPr algn="ctr"/>
            </a:p>
          </p:txBody>
        </p:sp>
        <p:sp>
          <p:nvSpPr>
            <p:cNvPr id="250" name="曲线"/>
            <p:cNvSpPr/>
            <p:nvPr/>
          </p:nvSpPr>
          <p:spPr>
            <a:xfrm>
              <a:off x="3019735" y="4641441"/>
              <a:ext cx="8376" cy="8660"/>
            </a:xfrm>
            <a:custGeom>
              <a:avLst/>
              <a:gdLst>
                <a:gd name="T1" fmla="*/ 0 w 21600"/>
                <a:gd name="T2" fmla="*/ 0 h 21600"/>
                <a:gd name="T3" fmla="*/ 21600 w 21600"/>
                <a:gd name="T4" fmla="*/ 21600 h 21600"/>
              </a:gdLst>
              <a:ahLst/>
              <a:cxnLst/>
              <a:rect l="T1" t="T2" r="T3" b="T4"/>
              <a:pathLst>
                <a:path w="21600" h="21600">
                  <a:moveTo>
                    <a:pt x="4536" y="3258"/>
                  </a:moveTo>
                  <a:cubicBezTo>
                    <a:pt x="4536" y="10596"/>
                    <a:pt x="-6836" y="19766"/>
                    <a:pt x="6433" y="21600"/>
                  </a:cubicBezTo>
                  <a:cubicBezTo>
                    <a:pt x="4536" y="17930"/>
                    <a:pt x="10224" y="17930"/>
                    <a:pt x="12121" y="16098"/>
                  </a:cubicBezTo>
                  <a:cubicBezTo>
                    <a:pt x="2639" y="14262"/>
                    <a:pt x="2639" y="5094"/>
                    <a:pt x="21599" y="3258"/>
                  </a:cubicBezTo>
                  <a:cubicBezTo>
                    <a:pt x="21599" y="-4075"/>
                    <a:pt x="10224" y="3258"/>
                    <a:pt x="4536" y="3258"/>
                  </a:cubicBezTo>
                  <a:close/>
                </a:path>
              </a:pathLst>
            </a:custGeom>
            <a:solidFill>
              <a:schemeClr val="accent5"/>
            </a:solidFill>
            <a:ln w="9525" cap="flat" cmpd="sng">
              <a:noFill/>
              <a:prstDash val="solid"/>
              <a:miter/>
            </a:ln>
          </p:spPr>
          <p:txBody>
            <a:bodyPr rtlCol="0" anchor="ctr"/>
            <a:lstStyle/>
            <a:p>
              <a:pPr algn="ctr"/>
            </a:p>
          </p:txBody>
        </p:sp>
        <p:sp>
          <p:nvSpPr>
            <p:cNvPr id="251" name="曲线"/>
            <p:cNvSpPr/>
            <p:nvPr/>
          </p:nvSpPr>
          <p:spPr>
            <a:xfrm>
              <a:off x="2982522" y="4648632"/>
              <a:ext cx="22059" cy="8822"/>
            </a:xfrm>
            <a:custGeom>
              <a:avLst/>
              <a:gdLst>
                <a:gd name="T1" fmla="*/ 0 w 21600"/>
                <a:gd name="T2" fmla="*/ 0 h 21600"/>
                <a:gd name="T3" fmla="*/ 21600 w 21600"/>
                <a:gd name="T4" fmla="*/ 21600 h 21600"/>
              </a:gdLst>
              <a:ahLst/>
              <a:cxnLst/>
              <a:rect l="T1" t="T2" r="T3" b="T4"/>
              <a:pathLst>
                <a:path w="21600" h="21600">
                  <a:moveTo>
                    <a:pt x="17279" y="0"/>
                  </a:moveTo>
                  <a:cubicBezTo>
                    <a:pt x="15119" y="1800"/>
                    <a:pt x="20159" y="5398"/>
                    <a:pt x="19438" y="10800"/>
                  </a:cubicBezTo>
                  <a:lnTo>
                    <a:pt x="14400" y="12599"/>
                  </a:lnTo>
                  <a:lnTo>
                    <a:pt x="13679" y="5398"/>
                  </a:lnTo>
                  <a:cubicBezTo>
                    <a:pt x="10079" y="10800"/>
                    <a:pt x="2880" y="12599"/>
                    <a:pt x="5759" y="18000"/>
                  </a:cubicBezTo>
                  <a:cubicBezTo>
                    <a:pt x="3599" y="16200"/>
                    <a:pt x="718" y="18000"/>
                    <a:pt x="0" y="21602"/>
                  </a:cubicBezTo>
                  <a:cubicBezTo>
                    <a:pt x="9359" y="19801"/>
                    <a:pt x="11519" y="14400"/>
                    <a:pt x="19438" y="14400"/>
                  </a:cubicBezTo>
                  <a:cubicBezTo>
                    <a:pt x="19438" y="12599"/>
                    <a:pt x="19438" y="10800"/>
                    <a:pt x="21600" y="10800"/>
                  </a:cubicBezTo>
                  <a:cubicBezTo>
                    <a:pt x="18000" y="7199"/>
                    <a:pt x="21600" y="0"/>
                    <a:pt x="17279" y="0"/>
                  </a:cubicBezTo>
                  <a:close/>
                </a:path>
              </a:pathLst>
            </a:custGeom>
            <a:solidFill>
              <a:schemeClr val="accent5"/>
            </a:solidFill>
            <a:ln w="9525" cap="flat" cmpd="sng">
              <a:noFill/>
              <a:prstDash val="solid"/>
              <a:miter/>
            </a:ln>
          </p:spPr>
          <p:txBody>
            <a:bodyPr rtlCol="0" anchor="ctr"/>
            <a:lstStyle/>
            <a:p>
              <a:pPr algn="ctr"/>
            </a:p>
          </p:txBody>
        </p:sp>
        <p:sp>
          <p:nvSpPr>
            <p:cNvPr id="252" name="曲线"/>
            <p:cNvSpPr/>
            <p:nvPr/>
          </p:nvSpPr>
          <p:spPr>
            <a:xfrm>
              <a:off x="2947960" y="4683315"/>
              <a:ext cx="10032" cy="3552"/>
            </a:xfrm>
            <a:custGeom>
              <a:avLst/>
              <a:gdLst>
                <a:gd name="T1" fmla="*/ 0 w 21600"/>
                <a:gd name="T2" fmla="*/ 0 h 21600"/>
                <a:gd name="T3" fmla="*/ 21600 w 21600"/>
                <a:gd name="T4" fmla="*/ 21600 h 21600"/>
              </a:gdLst>
              <a:ahLst/>
              <a:cxnLst/>
              <a:rect l="T1" t="T2" r="T3" b="T4"/>
              <a:pathLst>
                <a:path w="21600" h="21600">
                  <a:moveTo>
                    <a:pt x="0" y="3719"/>
                  </a:moveTo>
                  <a:cubicBezTo>
                    <a:pt x="4749" y="8189"/>
                    <a:pt x="18996" y="-751"/>
                    <a:pt x="14248" y="21605"/>
                  </a:cubicBezTo>
                  <a:cubicBezTo>
                    <a:pt x="34828" y="17130"/>
                    <a:pt x="6332" y="-9692"/>
                    <a:pt x="0" y="3719"/>
                  </a:cubicBezTo>
                  <a:close/>
                </a:path>
              </a:pathLst>
            </a:custGeom>
            <a:solidFill>
              <a:schemeClr val="accent5"/>
            </a:solidFill>
            <a:ln w="9525" cap="flat" cmpd="sng">
              <a:noFill/>
              <a:prstDash val="solid"/>
              <a:miter/>
            </a:ln>
          </p:spPr>
          <p:txBody>
            <a:bodyPr rtlCol="0" anchor="ctr"/>
            <a:lstStyle/>
            <a:p>
              <a:pPr algn="ctr"/>
            </a:p>
          </p:txBody>
        </p:sp>
        <p:sp>
          <p:nvSpPr>
            <p:cNvPr id="253" name="曲线"/>
            <p:cNvSpPr/>
            <p:nvPr/>
          </p:nvSpPr>
          <p:spPr>
            <a:xfrm>
              <a:off x="2897223" y="4650838"/>
              <a:ext cx="9135" cy="1469"/>
            </a:xfrm>
            <a:custGeom>
              <a:avLst/>
              <a:gdLst>
                <a:gd name="T1" fmla="*/ 0 w 21600"/>
                <a:gd name="T2" fmla="*/ 0 h 21600"/>
                <a:gd name="T3" fmla="*/ 21600 w 21600"/>
                <a:gd name="T4" fmla="*/ 21600 h 21600"/>
              </a:gdLst>
              <a:ahLst/>
              <a:cxnLst/>
              <a:rect l="T1" t="T2" r="T3" b="T4"/>
              <a:pathLst>
                <a:path w="21600" h="21600">
                  <a:moveTo>
                    <a:pt x="0" y="0"/>
                  </a:moveTo>
                  <a:cubicBezTo>
                    <a:pt x="3477" y="0"/>
                    <a:pt x="6952" y="10806"/>
                    <a:pt x="8692" y="21600"/>
                  </a:cubicBezTo>
                  <a:cubicBezTo>
                    <a:pt x="39982" y="10806"/>
                    <a:pt x="5214" y="0"/>
                    <a:pt x="0" y="0"/>
                  </a:cubicBezTo>
                  <a:close/>
                </a:path>
              </a:pathLst>
            </a:custGeom>
            <a:solidFill>
              <a:schemeClr val="accent5"/>
            </a:solidFill>
            <a:ln w="9525" cap="flat" cmpd="sng">
              <a:noFill/>
              <a:prstDash val="solid"/>
              <a:miter/>
            </a:ln>
          </p:spPr>
          <p:txBody>
            <a:bodyPr rtlCol="0" anchor="ctr"/>
            <a:lstStyle/>
            <a:p>
              <a:pPr algn="ctr"/>
            </a:p>
          </p:txBody>
        </p:sp>
        <p:sp>
          <p:nvSpPr>
            <p:cNvPr id="254" name="曲线"/>
            <p:cNvSpPr/>
            <p:nvPr/>
          </p:nvSpPr>
          <p:spPr>
            <a:xfrm>
              <a:off x="2880623" y="4652003"/>
              <a:ext cx="18804" cy="4256"/>
            </a:xfrm>
            <a:custGeom>
              <a:avLst/>
              <a:gdLst>
                <a:gd name="T1" fmla="*/ 0 w 21600"/>
                <a:gd name="T2" fmla="*/ 0 h 21600"/>
                <a:gd name="T3" fmla="*/ 21600 w 21600"/>
                <a:gd name="T4" fmla="*/ 21600 h 21600"/>
              </a:gdLst>
              <a:ahLst/>
              <a:cxnLst/>
              <a:rect l="T1" t="T2" r="T3" b="T4"/>
              <a:pathLst>
                <a:path w="21600" h="21600">
                  <a:moveTo>
                    <a:pt x="10619" y="9006"/>
                  </a:moveTo>
                  <a:cubicBezTo>
                    <a:pt x="11463" y="20201"/>
                    <a:pt x="18220" y="23935"/>
                    <a:pt x="21600" y="20201"/>
                  </a:cubicBezTo>
                  <a:cubicBezTo>
                    <a:pt x="20755" y="12738"/>
                    <a:pt x="15687" y="9006"/>
                    <a:pt x="19066" y="1547"/>
                  </a:cubicBezTo>
                  <a:cubicBezTo>
                    <a:pt x="11463" y="-2184"/>
                    <a:pt x="7241" y="1547"/>
                    <a:pt x="2172" y="5275"/>
                  </a:cubicBezTo>
                  <a:cubicBezTo>
                    <a:pt x="6395" y="16472"/>
                    <a:pt x="-2050" y="16472"/>
                    <a:pt x="483" y="20201"/>
                  </a:cubicBezTo>
                  <a:cubicBezTo>
                    <a:pt x="2172" y="16472"/>
                    <a:pt x="7241" y="16472"/>
                    <a:pt x="8930" y="20201"/>
                  </a:cubicBezTo>
                  <a:cubicBezTo>
                    <a:pt x="10619" y="12738"/>
                    <a:pt x="8084" y="12738"/>
                    <a:pt x="10619" y="9006"/>
                  </a:cubicBezTo>
                  <a:close/>
                </a:path>
              </a:pathLst>
            </a:custGeom>
            <a:solidFill>
              <a:schemeClr val="accent5"/>
            </a:solidFill>
            <a:ln w="9525" cap="flat" cmpd="sng">
              <a:noFill/>
              <a:prstDash val="solid"/>
              <a:miter/>
            </a:ln>
          </p:spPr>
          <p:txBody>
            <a:bodyPr rtlCol="0" anchor="ctr"/>
            <a:lstStyle/>
            <a:p>
              <a:pPr algn="ctr"/>
            </a:p>
          </p:txBody>
        </p:sp>
        <p:sp>
          <p:nvSpPr>
            <p:cNvPr id="255" name="曲线"/>
            <p:cNvSpPr/>
            <p:nvPr/>
          </p:nvSpPr>
          <p:spPr>
            <a:xfrm>
              <a:off x="2756772" y="4625619"/>
              <a:ext cx="127948" cy="27424"/>
            </a:xfrm>
            <a:custGeom>
              <a:avLst/>
              <a:gdLst>
                <a:gd name="T1" fmla="*/ 0 w 21600"/>
                <a:gd name="T2" fmla="*/ 0 h 21600"/>
                <a:gd name="T3" fmla="*/ 21600 w 21600"/>
                <a:gd name="T4" fmla="*/ 21600 h 21600"/>
              </a:gdLst>
              <a:ahLst/>
              <a:cxnLst/>
              <a:rect l="T1" t="T2" r="T3" b="T4"/>
              <a:pathLst>
                <a:path w="21600" h="21600">
                  <a:moveTo>
                    <a:pt x="19613" y="17546"/>
                  </a:moveTo>
                  <a:cubicBezTo>
                    <a:pt x="19613" y="18703"/>
                    <a:pt x="19241" y="19283"/>
                    <a:pt x="18993" y="19283"/>
                  </a:cubicBezTo>
                  <a:cubicBezTo>
                    <a:pt x="18993" y="18125"/>
                    <a:pt x="18124" y="18703"/>
                    <a:pt x="18000" y="17546"/>
                  </a:cubicBezTo>
                  <a:cubicBezTo>
                    <a:pt x="17751" y="18125"/>
                    <a:pt x="17875" y="19283"/>
                    <a:pt x="17379" y="18703"/>
                  </a:cubicBezTo>
                  <a:cubicBezTo>
                    <a:pt x="13903" y="16387"/>
                    <a:pt x="11172" y="14649"/>
                    <a:pt x="8813" y="11175"/>
                  </a:cubicBezTo>
                  <a:cubicBezTo>
                    <a:pt x="7572" y="9437"/>
                    <a:pt x="6331" y="8279"/>
                    <a:pt x="5089" y="6542"/>
                  </a:cubicBezTo>
                  <a:cubicBezTo>
                    <a:pt x="4468" y="5963"/>
                    <a:pt x="3848" y="4804"/>
                    <a:pt x="3103" y="4224"/>
                  </a:cubicBezTo>
                  <a:cubicBezTo>
                    <a:pt x="2482" y="3066"/>
                    <a:pt x="1737" y="1908"/>
                    <a:pt x="993" y="749"/>
                  </a:cubicBezTo>
                  <a:cubicBezTo>
                    <a:pt x="868" y="4224"/>
                    <a:pt x="372" y="-986"/>
                    <a:pt x="0" y="171"/>
                  </a:cubicBezTo>
                  <a:cubicBezTo>
                    <a:pt x="248" y="3066"/>
                    <a:pt x="619" y="3645"/>
                    <a:pt x="1613" y="5963"/>
                  </a:cubicBezTo>
                  <a:cubicBezTo>
                    <a:pt x="1862" y="4804"/>
                    <a:pt x="1116" y="4224"/>
                    <a:pt x="1116" y="3066"/>
                  </a:cubicBezTo>
                  <a:cubicBezTo>
                    <a:pt x="1365" y="3645"/>
                    <a:pt x="1613" y="3645"/>
                    <a:pt x="1737" y="3645"/>
                  </a:cubicBezTo>
                  <a:cubicBezTo>
                    <a:pt x="1365" y="5383"/>
                    <a:pt x="2605" y="6542"/>
                    <a:pt x="1986" y="7120"/>
                  </a:cubicBezTo>
                  <a:cubicBezTo>
                    <a:pt x="3475" y="8858"/>
                    <a:pt x="5089" y="10017"/>
                    <a:pt x="6827" y="11753"/>
                  </a:cubicBezTo>
                  <a:cubicBezTo>
                    <a:pt x="7696" y="12333"/>
                    <a:pt x="8688" y="13492"/>
                    <a:pt x="9682" y="14649"/>
                  </a:cubicBezTo>
                  <a:cubicBezTo>
                    <a:pt x="10179" y="15228"/>
                    <a:pt x="10674" y="15808"/>
                    <a:pt x="11172" y="16387"/>
                  </a:cubicBezTo>
                  <a:cubicBezTo>
                    <a:pt x="11668" y="16967"/>
                    <a:pt x="12165" y="17546"/>
                    <a:pt x="12786" y="18125"/>
                  </a:cubicBezTo>
                  <a:cubicBezTo>
                    <a:pt x="12786" y="17546"/>
                    <a:pt x="13034" y="16967"/>
                    <a:pt x="13282" y="16967"/>
                  </a:cubicBezTo>
                  <a:cubicBezTo>
                    <a:pt x="13779" y="18703"/>
                    <a:pt x="13779" y="17546"/>
                    <a:pt x="14648" y="18703"/>
                  </a:cubicBezTo>
                  <a:cubicBezTo>
                    <a:pt x="14400" y="19862"/>
                    <a:pt x="14524" y="20442"/>
                    <a:pt x="15020" y="21600"/>
                  </a:cubicBezTo>
                  <a:cubicBezTo>
                    <a:pt x="15020" y="21021"/>
                    <a:pt x="15020" y="20442"/>
                    <a:pt x="15269" y="20442"/>
                  </a:cubicBezTo>
                  <a:cubicBezTo>
                    <a:pt x="16386" y="21021"/>
                    <a:pt x="17751" y="21600"/>
                    <a:pt x="18993" y="21021"/>
                  </a:cubicBezTo>
                  <a:cubicBezTo>
                    <a:pt x="20110" y="21021"/>
                    <a:pt x="21103" y="19862"/>
                    <a:pt x="21600" y="18703"/>
                  </a:cubicBezTo>
                  <a:cubicBezTo>
                    <a:pt x="20855" y="18125"/>
                    <a:pt x="20110" y="17546"/>
                    <a:pt x="19613" y="17546"/>
                  </a:cubicBezTo>
                  <a:close/>
                </a:path>
              </a:pathLst>
            </a:custGeom>
            <a:solidFill>
              <a:schemeClr val="accent5"/>
            </a:solidFill>
            <a:ln w="9525" cap="flat" cmpd="sng">
              <a:noFill/>
              <a:prstDash val="solid"/>
              <a:miter/>
            </a:ln>
          </p:spPr>
          <p:txBody>
            <a:bodyPr rtlCol="0" anchor="ctr"/>
            <a:lstStyle/>
            <a:p>
              <a:pPr algn="ctr"/>
            </a:p>
          </p:txBody>
        </p:sp>
        <p:sp>
          <p:nvSpPr>
            <p:cNvPr id="256" name="曲线"/>
            <p:cNvSpPr/>
            <p:nvPr/>
          </p:nvSpPr>
          <p:spPr>
            <a:xfrm>
              <a:off x="2719269" y="4545684"/>
              <a:ext cx="83093" cy="37791"/>
            </a:xfrm>
            <a:custGeom>
              <a:avLst/>
              <a:gdLst>
                <a:gd name="T1" fmla="*/ 0 w 21600"/>
                <a:gd name="T2" fmla="*/ 0 h 21600"/>
                <a:gd name="T3" fmla="*/ 21600 w 21600"/>
                <a:gd name="T4" fmla="*/ 21600 h 21600"/>
              </a:gdLst>
              <a:ahLst/>
              <a:cxnLst/>
              <a:rect l="T1" t="T2" r="T3" b="T4"/>
              <a:pathLst>
                <a:path w="21600" h="21600">
                  <a:moveTo>
                    <a:pt x="0" y="0"/>
                  </a:moveTo>
                  <a:cubicBezTo>
                    <a:pt x="1145" y="839"/>
                    <a:pt x="2293" y="2520"/>
                    <a:pt x="1145" y="2101"/>
                  </a:cubicBezTo>
                  <a:cubicBezTo>
                    <a:pt x="1719" y="2941"/>
                    <a:pt x="2483" y="4201"/>
                    <a:pt x="3057" y="3782"/>
                  </a:cubicBezTo>
                  <a:cubicBezTo>
                    <a:pt x="3823" y="5463"/>
                    <a:pt x="4014" y="7985"/>
                    <a:pt x="5160" y="8826"/>
                  </a:cubicBezTo>
                  <a:cubicBezTo>
                    <a:pt x="5160" y="9245"/>
                    <a:pt x="4969" y="9666"/>
                    <a:pt x="4587" y="10087"/>
                  </a:cubicBezTo>
                  <a:cubicBezTo>
                    <a:pt x="5542" y="10507"/>
                    <a:pt x="5924" y="10087"/>
                    <a:pt x="6690" y="10087"/>
                  </a:cubicBezTo>
                  <a:cubicBezTo>
                    <a:pt x="7071" y="10926"/>
                    <a:pt x="6690" y="11768"/>
                    <a:pt x="7454" y="12188"/>
                  </a:cubicBezTo>
                  <a:cubicBezTo>
                    <a:pt x="7837" y="11347"/>
                    <a:pt x="9366" y="12188"/>
                    <a:pt x="10704" y="13448"/>
                  </a:cubicBezTo>
                  <a:cubicBezTo>
                    <a:pt x="10704" y="13448"/>
                    <a:pt x="10513" y="13869"/>
                    <a:pt x="10513" y="13869"/>
                  </a:cubicBezTo>
                  <a:cubicBezTo>
                    <a:pt x="10513" y="14290"/>
                    <a:pt x="10704" y="14710"/>
                    <a:pt x="10704" y="15129"/>
                  </a:cubicBezTo>
                  <a:cubicBezTo>
                    <a:pt x="10894" y="14710"/>
                    <a:pt x="11085" y="14710"/>
                    <a:pt x="11085" y="14290"/>
                  </a:cubicBezTo>
                  <a:cubicBezTo>
                    <a:pt x="11085" y="13869"/>
                    <a:pt x="11085" y="13869"/>
                    <a:pt x="11085" y="13448"/>
                  </a:cubicBezTo>
                  <a:cubicBezTo>
                    <a:pt x="12614" y="14710"/>
                    <a:pt x="13953" y="16391"/>
                    <a:pt x="13380" y="17232"/>
                  </a:cubicBezTo>
                  <a:cubicBezTo>
                    <a:pt x="14144" y="17651"/>
                    <a:pt x="14909" y="18493"/>
                    <a:pt x="15673" y="18913"/>
                  </a:cubicBezTo>
                  <a:cubicBezTo>
                    <a:pt x="15673" y="18913"/>
                    <a:pt x="15673" y="18913"/>
                    <a:pt x="15673" y="18913"/>
                  </a:cubicBezTo>
                  <a:cubicBezTo>
                    <a:pt x="15482" y="18913"/>
                    <a:pt x="15482" y="19332"/>
                    <a:pt x="15482" y="19332"/>
                  </a:cubicBezTo>
                  <a:cubicBezTo>
                    <a:pt x="15292" y="19753"/>
                    <a:pt x="15292" y="20174"/>
                    <a:pt x="15673" y="20174"/>
                  </a:cubicBezTo>
                  <a:cubicBezTo>
                    <a:pt x="16439" y="20594"/>
                    <a:pt x="17203" y="20174"/>
                    <a:pt x="17776" y="21435"/>
                  </a:cubicBezTo>
                  <a:cubicBezTo>
                    <a:pt x="18349" y="20594"/>
                    <a:pt x="18924" y="21013"/>
                    <a:pt x="19688" y="21435"/>
                  </a:cubicBezTo>
                  <a:cubicBezTo>
                    <a:pt x="20069" y="21854"/>
                    <a:pt x="20452" y="21435"/>
                    <a:pt x="20452" y="20594"/>
                  </a:cubicBezTo>
                  <a:cubicBezTo>
                    <a:pt x="20452" y="20594"/>
                    <a:pt x="20644" y="20594"/>
                    <a:pt x="20644" y="20594"/>
                  </a:cubicBezTo>
                  <a:cubicBezTo>
                    <a:pt x="20644" y="20594"/>
                    <a:pt x="20644" y="20594"/>
                    <a:pt x="20452" y="20594"/>
                  </a:cubicBezTo>
                  <a:cubicBezTo>
                    <a:pt x="20452" y="20174"/>
                    <a:pt x="20452" y="20174"/>
                    <a:pt x="20452" y="19753"/>
                  </a:cubicBezTo>
                  <a:cubicBezTo>
                    <a:pt x="21026" y="19753"/>
                    <a:pt x="21408" y="20174"/>
                    <a:pt x="21600" y="19753"/>
                  </a:cubicBezTo>
                  <a:cubicBezTo>
                    <a:pt x="21217" y="19753"/>
                    <a:pt x="20834" y="19332"/>
                    <a:pt x="20452" y="19332"/>
                  </a:cubicBezTo>
                  <a:cubicBezTo>
                    <a:pt x="20452" y="18493"/>
                    <a:pt x="20261" y="17651"/>
                    <a:pt x="20069" y="17651"/>
                  </a:cubicBezTo>
                  <a:cubicBezTo>
                    <a:pt x="19879" y="18072"/>
                    <a:pt x="19496" y="18493"/>
                    <a:pt x="19306" y="18493"/>
                  </a:cubicBezTo>
                  <a:cubicBezTo>
                    <a:pt x="19115" y="18493"/>
                    <a:pt x="18732" y="18072"/>
                    <a:pt x="18540" y="18072"/>
                  </a:cubicBezTo>
                  <a:cubicBezTo>
                    <a:pt x="17393" y="17232"/>
                    <a:pt x="16439" y="16391"/>
                    <a:pt x="15292" y="15550"/>
                  </a:cubicBezTo>
                  <a:cubicBezTo>
                    <a:pt x="13189" y="13869"/>
                    <a:pt x="11085" y="12188"/>
                    <a:pt x="9557" y="10926"/>
                  </a:cubicBezTo>
                  <a:cubicBezTo>
                    <a:pt x="9747" y="10507"/>
                    <a:pt x="9938" y="10507"/>
                    <a:pt x="10322" y="10507"/>
                  </a:cubicBezTo>
                  <a:cubicBezTo>
                    <a:pt x="11085" y="10926"/>
                    <a:pt x="11469" y="13029"/>
                    <a:pt x="11850" y="11768"/>
                  </a:cubicBezTo>
                  <a:cubicBezTo>
                    <a:pt x="11085" y="11347"/>
                    <a:pt x="10704" y="10507"/>
                    <a:pt x="10130" y="9666"/>
                  </a:cubicBezTo>
                  <a:cubicBezTo>
                    <a:pt x="9747" y="10507"/>
                    <a:pt x="8983" y="10087"/>
                    <a:pt x="8218" y="9245"/>
                  </a:cubicBezTo>
                  <a:cubicBezTo>
                    <a:pt x="7454" y="8404"/>
                    <a:pt x="6690" y="7565"/>
                    <a:pt x="6306" y="7985"/>
                  </a:cubicBezTo>
                  <a:cubicBezTo>
                    <a:pt x="6690" y="7985"/>
                    <a:pt x="6881" y="7144"/>
                    <a:pt x="6690" y="6304"/>
                  </a:cubicBezTo>
                  <a:cubicBezTo>
                    <a:pt x="5542" y="5463"/>
                    <a:pt x="4205" y="3782"/>
                    <a:pt x="3631" y="2101"/>
                  </a:cubicBezTo>
                  <a:cubicBezTo>
                    <a:pt x="3823" y="1681"/>
                    <a:pt x="4205" y="2101"/>
                    <a:pt x="4395" y="1681"/>
                  </a:cubicBezTo>
                  <a:cubicBezTo>
                    <a:pt x="2293" y="0"/>
                    <a:pt x="1529" y="839"/>
                    <a:pt x="0" y="0"/>
                  </a:cubicBezTo>
                  <a:close/>
                </a:path>
              </a:pathLst>
            </a:custGeom>
            <a:solidFill>
              <a:schemeClr val="accent5"/>
            </a:solidFill>
            <a:ln w="9525" cap="flat" cmpd="sng">
              <a:noFill/>
              <a:prstDash val="solid"/>
              <a:miter/>
            </a:ln>
          </p:spPr>
          <p:txBody>
            <a:bodyPr rtlCol="0" anchor="ctr"/>
            <a:lstStyle/>
            <a:p>
              <a:pPr algn="ctr"/>
            </a:p>
          </p:txBody>
        </p:sp>
        <p:sp>
          <p:nvSpPr>
            <p:cNvPr id="257" name="曲线"/>
            <p:cNvSpPr/>
            <p:nvPr/>
          </p:nvSpPr>
          <p:spPr>
            <a:xfrm>
              <a:off x="2746477" y="4593481"/>
              <a:ext cx="19853" cy="6616"/>
            </a:xfrm>
            <a:custGeom>
              <a:avLst/>
              <a:gdLst>
                <a:gd name="T1" fmla="*/ 0 w 21600"/>
                <a:gd name="T2" fmla="*/ 0 h 21600"/>
                <a:gd name="T3" fmla="*/ 21600 w 21600"/>
                <a:gd name="T4" fmla="*/ 21600 h 21600"/>
              </a:gdLst>
              <a:ahLst/>
              <a:cxnLst/>
              <a:rect l="T1" t="T2" r="T3" b="T4"/>
              <a:pathLst>
                <a:path w="21600" h="21600">
                  <a:moveTo>
                    <a:pt x="0" y="4800"/>
                  </a:moveTo>
                  <a:cubicBezTo>
                    <a:pt x="6399" y="7199"/>
                    <a:pt x="12000" y="9600"/>
                    <a:pt x="18399" y="21600"/>
                  </a:cubicBezTo>
                  <a:cubicBezTo>
                    <a:pt x="18399" y="19200"/>
                    <a:pt x="18399" y="16797"/>
                    <a:pt x="17600" y="14400"/>
                  </a:cubicBezTo>
                  <a:cubicBezTo>
                    <a:pt x="20001" y="16797"/>
                    <a:pt x="20800" y="16797"/>
                    <a:pt x="21600" y="14400"/>
                  </a:cubicBezTo>
                  <a:cubicBezTo>
                    <a:pt x="14399" y="9600"/>
                    <a:pt x="10398" y="4800"/>
                    <a:pt x="3200" y="0"/>
                  </a:cubicBezTo>
                  <a:cubicBezTo>
                    <a:pt x="11200" y="7199"/>
                    <a:pt x="1599" y="4800"/>
                    <a:pt x="0" y="4800"/>
                  </a:cubicBezTo>
                  <a:close/>
                </a:path>
              </a:pathLst>
            </a:custGeom>
            <a:solidFill>
              <a:schemeClr val="accent5"/>
            </a:solidFill>
            <a:ln w="9525" cap="flat" cmpd="sng">
              <a:noFill/>
              <a:prstDash val="solid"/>
              <a:miter/>
            </a:ln>
          </p:spPr>
          <p:txBody>
            <a:bodyPr rtlCol="0" anchor="ctr"/>
            <a:lstStyle/>
            <a:p>
              <a:pPr algn="ctr"/>
            </a:p>
          </p:txBody>
        </p:sp>
        <p:sp>
          <p:nvSpPr>
            <p:cNvPr id="258" name="曲线"/>
            <p:cNvSpPr/>
            <p:nvPr/>
          </p:nvSpPr>
          <p:spPr>
            <a:xfrm>
              <a:off x="2732005" y="4585392"/>
              <a:ext cx="4177" cy="4281"/>
            </a:xfrm>
            <a:custGeom>
              <a:avLst/>
              <a:gdLst>
                <a:gd name="T1" fmla="*/ 0 w 21600"/>
                <a:gd name="T2" fmla="*/ 0 h 21600"/>
                <a:gd name="T3" fmla="*/ 21600 w 21600"/>
                <a:gd name="T4" fmla="*/ 21600 h 21600"/>
              </a:gdLst>
              <a:ahLst/>
              <a:cxnLst/>
              <a:rect l="T1" t="T2" r="T3" b="T4"/>
              <a:pathLst>
                <a:path w="21600" h="21600">
                  <a:moveTo>
                    <a:pt x="21600" y="11123"/>
                  </a:moveTo>
                  <a:cubicBezTo>
                    <a:pt x="10194" y="7417"/>
                    <a:pt x="6388" y="3709"/>
                    <a:pt x="2591" y="0"/>
                  </a:cubicBezTo>
                  <a:cubicBezTo>
                    <a:pt x="-8818" y="7417"/>
                    <a:pt x="21600" y="29666"/>
                    <a:pt x="13994" y="18542"/>
                  </a:cubicBezTo>
                  <a:cubicBezTo>
                    <a:pt x="-5012" y="7417"/>
                    <a:pt x="21600" y="14833"/>
                    <a:pt x="21600" y="11123"/>
                  </a:cubicBezTo>
                  <a:close/>
                </a:path>
              </a:pathLst>
            </a:custGeom>
            <a:solidFill>
              <a:schemeClr val="accent5"/>
            </a:solidFill>
            <a:ln w="9525" cap="flat" cmpd="sng">
              <a:noFill/>
              <a:prstDash val="solid"/>
              <a:miter/>
            </a:ln>
          </p:spPr>
          <p:txBody>
            <a:bodyPr rtlCol="0" anchor="ctr"/>
            <a:lstStyle/>
            <a:p>
              <a:pPr algn="ctr"/>
            </a:p>
          </p:txBody>
        </p:sp>
        <p:sp>
          <p:nvSpPr>
            <p:cNvPr id="259" name="曲线"/>
            <p:cNvSpPr/>
            <p:nvPr/>
          </p:nvSpPr>
          <p:spPr>
            <a:xfrm>
              <a:off x="2710733" y="4591275"/>
              <a:ext cx="12946" cy="9557"/>
            </a:xfrm>
            <a:custGeom>
              <a:avLst/>
              <a:gdLst>
                <a:gd name="T1" fmla="*/ 0 w 21600"/>
                <a:gd name="T2" fmla="*/ 0 h 21600"/>
                <a:gd name="T3" fmla="*/ 21600 w 21600"/>
                <a:gd name="T4" fmla="*/ 21600 h 21600"/>
              </a:gdLst>
              <a:ahLst/>
              <a:cxnLst/>
              <a:rect l="T1" t="T2" r="T3" b="T4"/>
              <a:pathLst>
                <a:path w="21600" h="21600">
                  <a:moveTo>
                    <a:pt x="744" y="0"/>
                  </a:moveTo>
                  <a:cubicBezTo>
                    <a:pt x="-4160" y="8308"/>
                    <a:pt x="16693" y="13291"/>
                    <a:pt x="17920" y="21601"/>
                  </a:cubicBezTo>
                  <a:lnTo>
                    <a:pt x="19147" y="18278"/>
                  </a:lnTo>
                  <a:cubicBezTo>
                    <a:pt x="20374" y="18278"/>
                    <a:pt x="21600" y="19938"/>
                    <a:pt x="21600" y="18278"/>
                  </a:cubicBezTo>
                  <a:cubicBezTo>
                    <a:pt x="17920" y="14954"/>
                    <a:pt x="11786" y="11630"/>
                    <a:pt x="4426" y="4985"/>
                  </a:cubicBezTo>
                  <a:cubicBezTo>
                    <a:pt x="4426" y="4985"/>
                    <a:pt x="5652" y="1661"/>
                    <a:pt x="744" y="0"/>
                  </a:cubicBezTo>
                  <a:close/>
                </a:path>
              </a:pathLst>
            </a:custGeom>
            <a:solidFill>
              <a:schemeClr val="accent5"/>
            </a:solidFill>
            <a:ln w="9525" cap="flat" cmpd="sng">
              <a:noFill/>
              <a:prstDash val="solid"/>
              <a:miter/>
            </a:ln>
          </p:spPr>
          <p:txBody>
            <a:bodyPr rtlCol="0" anchor="ctr"/>
            <a:lstStyle/>
            <a:p>
              <a:pPr algn="ctr"/>
            </a:p>
          </p:txBody>
        </p:sp>
        <p:sp>
          <p:nvSpPr>
            <p:cNvPr id="260" name="曲线"/>
            <p:cNvSpPr/>
            <p:nvPr/>
          </p:nvSpPr>
          <p:spPr>
            <a:xfrm>
              <a:off x="2656030" y="4614070"/>
              <a:ext cx="23529" cy="10293"/>
            </a:xfrm>
            <a:custGeom>
              <a:avLst/>
              <a:gdLst>
                <a:gd name="T1" fmla="*/ 0 w 21600"/>
                <a:gd name="T2" fmla="*/ 0 h 21600"/>
                <a:gd name="T3" fmla="*/ 21600 w 21600"/>
                <a:gd name="T4" fmla="*/ 21600 h 21600"/>
              </a:gdLst>
              <a:ahLst/>
              <a:cxnLst/>
              <a:rect l="T1" t="T2" r="T3" b="T4"/>
              <a:pathLst>
                <a:path w="21600" h="21600">
                  <a:moveTo>
                    <a:pt x="17548" y="10800"/>
                  </a:moveTo>
                  <a:cubicBezTo>
                    <a:pt x="18899" y="10800"/>
                    <a:pt x="22274" y="9256"/>
                    <a:pt x="19573" y="6171"/>
                  </a:cubicBezTo>
                  <a:cubicBezTo>
                    <a:pt x="16874" y="7715"/>
                    <a:pt x="15524" y="3085"/>
                    <a:pt x="13499" y="4630"/>
                  </a:cubicBezTo>
                  <a:cubicBezTo>
                    <a:pt x="15524" y="7715"/>
                    <a:pt x="16200" y="9256"/>
                    <a:pt x="16200" y="10800"/>
                  </a:cubicBezTo>
                  <a:cubicBezTo>
                    <a:pt x="12150" y="9256"/>
                    <a:pt x="12823" y="6171"/>
                    <a:pt x="8774" y="1543"/>
                  </a:cubicBezTo>
                  <a:cubicBezTo>
                    <a:pt x="8100" y="3085"/>
                    <a:pt x="9448" y="6171"/>
                    <a:pt x="8774" y="7715"/>
                  </a:cubicBezTo>
                  <a:cubicBezTo>
                    <a:pt x="5399" y="1543"/>
                    <a:pt x="2700" y="1543"/>
                    <a:pt x="0" y="0"/>
                  </a:cubicBezTo>
                  <a:cubicBezTo>
                    <a:pt x="3374" y="3085"/>
                    <a:pt x="2700" y="6171"/>
                    <a:pt x="5399" y="10800"/>
                  </a:cubicBezTo>
                  <a:cubicBezTo>
                    <a:pt x="9448" y="9256"/>
                    <a:pt x="12150" y="15429"/>
                    <a:pt x="18899" y="21601"/>
                  </a:cubicBezTo>
                  <a:cubicBezTo>
                    <a:pt x="18899" y="18515"/>
                    <a:pt x="20925" y="21601"/>
                    <a:pt x="21600" y="20058"/>
                  </a:cubicBezTo>
                  <a:cubicBezTo>
                    <a:pt x="19573" y="16973"/>
                    <a:pt x="18899" y="13885"/>
                    <a:pt x="17548" y="10800"/>
                  </a:cubicBezTo>
                  <a:close/>
                </a:path>
              </a:pathLst>
            </a:custGeom>
            <a:solidFill>
              <a:schemeClr val="accent5"/>
            </a:solidFill>
            <a:ln w="9525" cap="flat" cmpd="sng">
              <a:noFill/>
              <a:prstDash val="solid"/>
              <a:miter/>
            </a:ln>
          </p:spPr>
          <p:txBody>
            <a:bodyPr rtlCol="0" anchor="ctr"/>
            <a:lstStyle/>
            <a:p>
              <a:pPr algn="ctr"/>
            </a:p>
          </p:txBody>
        </p:sp>
        <p:sp>
          <p:nvSpPr>
            <p:cNvPr id="261" name="曲线"/>
            <p:cNvSpPr/>
            <p:nvPr/>
          </p:nvSpPr>
          <p:spPr>
            <a:xfrm>
              <a:off x="2705298" y="4500828"/>
              <a:ext cx="4411" cy="4817"/>
            </a:xfrm>
            <a:custGeom>
              <a:avLst/>
              <a:gdLst>
                <a:gd name="T1" fmla="*/ 0 w 21600"/>
                <a:gd name="T2" fmla="*/ 0 h 21600"/>
                <a:gd name="T3" fmla="*/ 21600 w 21600"/>
                <a:gd name="T4" fmla="*/ 21600 h 21600"/>
              </a:gdLst>
              <a:ahLst/>
              <a:cxnLst/>
              <a:rect l="T1" t="T2" r="T3" b="T4"/>
              <a:pathLst>
                <a:path w="21600" h="21600">
                  <a:moveTo>
                    <a:pt x="0" y="9892"/>
                  </a:moveTo>
                  <a:cubicBezTo>
                    <a:pt x="10800" y="13185"/>
                    <a:pt x="18001" y="26369"/>
                    <a:pt x="21600" y="19779"/>
                  </a:cubicBezTo>
                  <a:cubicBezTo>
                    <a:pt x="3599" y="9892"/>
                    <a:pt x="14399" y="6592"/>
                    <a:pt x="10800" y="0"/>
                  </a:cubicBezTo>
                  <a:cubicBezTo>
                    <a:pt x="3599" y="3299"/>
                    <a:pt x="0" y="0"/>
                    <a:pt x="0" y="9892"/>
                  </a:cubicBezTo>
                  <a:close/>
                </a:path>
              </a:pathLst>
            </a:custGeom>
            <a:solidFill>
              <a:schemeClr val="accent5"/>
            </a:solidFill>
            <a:ln w="9525" cap="flat" cmpd="sng">
              <a:noFill/>
              <a:prstDash val="solid"/>
              <a:miter/>
            </a:ln>
          </p:spPr>
          <p:txBody>
            <a:bodyPr rtlCol="0" anchor="ctr"/>
            <a:lstStyle/>
            <a:p>
              <a:pPr algn="ctr"/>
            </a:p>
          </p:txBody>
        </p:sp>
        <p:sp>
          <p:nvSpPr>
            <p:cNvPr id="262" name="曲线"/>
            <p:cNvSpPr/>
            <p:nvPr/>
          </p:nvSpPr>
          <p:spPr>
            <a:xfrm>
              <a:off x="3220035" y="3747838"/>
              <a:ext cx="32353" cy="27942"/>
            </a:xfrm>
            <a:custGeom>
              <a:avLst/>
              <a:gdLst>
                <a:gd name="T1" fmla="*/ 0 w 21600"/>
                <a:gd name="T2" fmla="*/ 0 h 21600"/>
                <a:gd name="T3" fmla="*/ 21600 w 21600"/>
                <a:gd name="T4" fmla="*/ 21600 h 21600"/>
              </a:gdLst>
              <a:ahLst/>
              <a:cxnLst/>
              <a:rect l="T1" t="T2" r="T3" b="T4"/>
              <a:pathLst>
                <a:path w="21600" h="21600">
                  <a:moveTo>
                    <a:pt x="490" y="3410"/>
                  </a:moveTo>
                  <a:cubicBezTo>
                    <a:pt x="3436" y="6252"/>
                    <a:pt x="4908" y="5114"/>
                    <a:pt x="6871" y="6252"/>
                  </a:cubicBezTo>
                  <a:cubicBezTo>
                    <a:pt x="8344" y="7957"/>
                    <a:pt x="8836" y="9663"/>
                    <a:pt x="9817" y="11368"/>
                  </a:cubicBezTo>
                  <a:cubicBezTo>
                    <a:pt x="11290" y="11935"/>
                    <a:pt x="13254" y="13642"/>
                    <a:pt x="15217" y="15347"/>
                  </a:cubicBezTo>
                  <a:cubicBezTo>
                    <a:pt x="17181" y="17621"/>
                    <a:pt x="19144" y="19894"/>
                    <a:pt x="21599" y="21600"/>
                  </a:cubicBezTo>
                  <a:cubicBezTo>
                    <a:pt x="18653" y="18757"/>
                    <a:pt x="18653" y="17052"/>
                    <a:pt x="17671" y="14778"/>
                  </a:cubicBezTo>
                  <a:cubicBezTo>
                    <a:pt x="14726" y="13642"/>
                    <a:pt x="13745" y="11368"/>
                    <a:pt x="10799" y="10800"/>
                  </a:cubicBezTo>
                  <a:cubicBezTo>
                    <a:pt x="11290" y="10231"/>
                    <a:pt x="10799" y="9663"/>
                    <a:pt x="9817" y="9094"/>
                  </a:cubicBezTo>
                  <a:cubicBezTo>
                    <a:pt x="10308" y="7957"/>
                    <a:pt x="11290" y="7389"/>
                    <a:pt x="9817" y="6252"/>
                  </a:cubicBezTo>
                  <a:cubicBezTo>
                    <a:pt x="7853" y="6252"/>
                    <a:pt x="4417" y="3410"/>
                    <a:pt x="2454" y="3410"/>
                  </a:cubicBezTo>
                  <a:cubicBezTo>
                    <a:pt x="1962" y="2273"/>
                    <a:pt x="1962" y="1135"/>
                    <a:pt x="1471" y="0"/>
                  </a:cubicBezTo>
                  <a:cubicBezTo>
                    <a:pt x="980" y="568"/>
                    <a:pt x="490" y="568"/>
                    <a:pt x="0" y="568"/>
                  </a:cubicBezTo>
                  <a:cubicBezTo>
                    <a:pt x="980" y="2273"/>
                    <a:pt x="1471" y="2842"/>
                    <a:pt x="490" y="3410"/>
                  </a:cubicBezTo>
                  <a:close/>
                </a:path>
              </a:pathLst>
            </a:custGeom>
            <a:solidFill>
              <a:schemeClr val="accent5"/>
            </a:solidFill>
            <a:ln w="9525" cap="flat" cmpd="sng">
              <a:noFill/>
              <a:prstDash val="solid"/>
              <a:miter/>
            </a:ln>
          </p:spPr>
          <p:txBody>
            <a:bodyPr rtlCol="0" anchor="ctr"/>
            <a:lstStyle/>
            <a:p>
              <a:pPr algn="ctr"/>
            </a:p>
          </p:txBody>
        </p:sp>
        <p:sp>
          <p:nvSpPr>
            <p:cNvPr id="263" name="曲线"/>
            <p:cNvSpPr/>
            <p:nvPr/>
          </p:nvSpPr>
          <p:spPr>
            <a:xfrm>
              <a:off x="2701621" y="4621424"/>
              <a:ext cx="74694" cy="35126"/>
            </a:xfrm>
            <a:custGeom>
              <a:avLst/>
              <a:gdLst>
                <a:gd name="T1" fmla="*/ 0 w 21600"/>
                <a:gd name="T2" fmla="*/ 0 h 21600"/>
                <a:gd name="T3" fmla="*/ 21600 w 21600"/>
                <a:gd name="T4" fmla="*/ 21600 h 21600"/>
              </a:gdLst>
              <a:ahLst/>
              <a:cxnLst/>
              <a:rect l="T1" t="T2" r="T3" b="T4"/>
              <a:pathLst>
                <a:path w="21600" h="21600">
                  <a:moveTo>
                    <a:pt x="19776" y="11303"/>
                  </a:moveTo>
                  <a:cubicBezTo>
                    <a:pt x="19137" y="10400"/>
                    <a:pt x="18287" y="9043"/>
                    <a:pt x="17436" y="8138"/>
                  </a:cubicBezTo>
                  <a:cubicBezTo>
                    <a:pt x="15734" y="6330"/>
                    <a:pt x="13608" y="4973"/>
                    <a:pt x="11695" y="4520"/>
                  </a:cubicBezTo>
                  <a:cubicBezTo>
                    <a:pt x="11482" y="7686"/>
                    <a:pt x="10206" y="8138"/>
                    <a:pt x="8079" y="7233"/>
                  </a:cubicBezTo>
                  <a:cubicBezTo>
                    <a:pt x="8505" y="5426"/>
                    <a:pt x="6379" y="4520"/>
                    <a:pt x="6165" y="2712"/>
                  </a:cubicBezTo>
                  <a:cubicBezTo>
                    <a:pt x="5953" y="4520"/>
                    <a:pt x="4890" y="2712"/>
                    <a:pt x="4890" y="3617"/>
                  </a:cubicBezTo>
                  <a:cubicBezTo>
                    <a:pt x="4890" y="2712"/>
                    <a:pt x="4465" y="2261"/>
                    <a:pt x="4039" y="1807"/>
                  </a:cubicBezTo>
                  <a:cubicBezTo>
                    <a:pt x="3826" y="3617"/>
                    <a:pt x="1700" y="903"/>
                    <a:pt x="424" y="0"/>
                  </a:cubicBezTo>
                  <a:cubicBezTo>
                    <a:pt x="211" y="1355"/>
                    <a:pt x="637" y="1355"/>
                    <a:pt x="0" y="2261"/>
                  </a:cubicBezTo>
                  <a:cubicBezTo>
                    <a:pt x="1274" y="4973"/>
                    <a:pt x="4677" y="8590"/>
                    <a:pt x="5741" y="9947"/>
                  </a:cubicBezTo>
                  <a:cubicBezTo>
                    <a:pt x="9143" y="10400"/>
                    <a:pt x="12970" y="18990"/>
                    <a:pt x="17223" y="21251"/>
                  </a:cubicBezTo>
                  <a:cubicBezTo>
                    <a:pt x="20201" y="22607"/>
                    <a:pt x="22115" y="19895"/>
                    <a:pt x="21477" y="14921"/>
                  </a:cubicBezTo>
                  <a:cubicBezTo>
                    <a:pt x="21263" y="13565"/>
                    <a:pt x="20625" y="12659"/>
                    <a:pt x="19776" y="11303"/>
                  </a:cubicBezTo>
                  <a:close/>
                </a:path>
              </a:pathLst>
            </a:custGeom>
            <a:solidFill>
              <a:schemeClr val="accent5"/>
            </a:solidFill>
            <a:ln w="9525" cap="flat" cmpd="sng">
              <a:noFill/>
              <a:prstDash val="solid"/>
              <a:miter/>
            </a:ln>
          </p:spPr>
          <p:txBody>
            <a:bodyPr rtlCol="0" anchor="ctr"/>
            <a:lstStyle/>
            <a:p>
              <a:pPr algn="ctr"/>
            </a:p>
          </p:txBody>
        </p:sp>
      </p:grpSp>
      <p:sp>
        <p:nvSpPr>
          <p:cNvPr id="265" name="矩形"/>
          <p:cNvSpPr/>
          <p:nvPr/>
        </p:nvSpPr>
        <p:spPr>
          <a:xfrm>
            <a:off x="2615010" y="3811596"/>
            <a:ext cx="646160" cy="775392"/>
          </a:xfrm>
          <a:prstGeom prst="rect">
            <a:avLst/>
          </a:prstGeom>
          <a:noFill/>
          <a:ln w="9525" cap="flat" cmpd="sng">
            <a:noFill/>
            <a:prstDash val="solid"/>
            <a:miter/>
          </a:ln>
        </p:spPr>
        <p:txBody>
          <a:bodyPr vert="horz" wrap="none" lIns="0" tIns="0" rIns="0" bIns="0" anchor="ctr" anchorCtr="0"/>
          <a:lstStyle/>
          <a:p>
            <a:pPr marL="0" indent="0" algn="ctr">
              <a:lnSpc>
                <a:spcPct val="100000"/>
              </a:lnSpc>
              <a:spcBef>
                <a:spcPts val="0"/>
              </a:spcBef>
              <a:spcAft>
                <a:spcPts val="0"/>
              </a:spcAft>
              <a:buNone/>
            </a:pPr>
            <a:r>
              <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rPr>
              <a:t>壹</a:t>
            </a:r>
            <a:endParaRPr lang="zh-CN" altLang="en-US" sz="440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
        <p:nvSpPr>
          <p:cNvPr id="266" name="矩形"/>
          <p:cNvSpPr/>
          <p:nvPr/>
        </p:nvSpPr>
        <p:spPr>
          <a:xfrm>
            <a:off x="3640134" y="3940561"/>
            <a:ext cx="3689660" cy="518113"/>
          </a:xfrm>
          <a:prstGeom prst="rect">
            <a:avLst/>
          </a:prstGeom>
          <a:noFill/>
          <a:ln w="9525" cap="flat" cmpd="sng">
            <a:noFill/>
            <a:prstDash val="solid"/>
            <a:miter/>
          </a:ln>
        </p:spPr>
        <p:txBody>
          <a:bodyPr vert="horz" wrap="square" lIns="0" tIns="0" rIns="0" bIns="0" anchor="t" anchorCtr="0"/>
          <a:lstStyle/>
          <a:p>
            <a:pPr marL="0" indent="0" algn="l">
              <a:lnSpc>
                <a:spcPct val="100000"/>
              </a:lnSpc>
              <a:spcBef>
                <a:spcPts val="0"/>
              </a:spcBef>
              <a:spcAft>
                <a:spcPts val="0"/>
              </a:spcAft>
              <a:buNone/>
            </a:pPr>
            <a:r>
              <a:rPr lang="zh-CN" altLang="en-US" sz="3600" b="0" i="0" u="none" strike="noStrike" kern="1200" cap="none" spc="0" baseline="0">
                <a:solidFill>
                  <a:srgbClr val="2F5597"/>
                </a:solidFill>
                <a:latin typeface="锐字太空筑梦黑简-闪" charset="-122"/>
                <a:ea typeface="锐字太空筑梦黑简-闪" charset="-122"/>
                <a:cs typeface="Times New Roman" panose="02020603050405020304" charset="0"/>
              </a:rPr>
              <a:t>邮储银行发展历程</a:t>
            </a:r>
            <a:endParaRPr lang="zh-CN" altLang="en-US" sz="3600" b="0" i="0" u="none" strike="noStrike" kern="1200" cap="none" spc="0" baseline="0">
              <a:solidFill>
                <a:srgbClr val="2F5597"/>
              </a:solidFill>
              <a:latin typeface="锐字太空筑梦黑简-闪" charset="-122"/>
              <a:ea typeface="锐字太空筑梦黑简-闪" charset="-122"/>
              <a:cs typeface="Times New Roman" panose="02020603050405020304" charset="0"/>
            </a:endParaRPr>
          </a:p>
        </p:txBody>
      </p:sp>
      <p:grpSp>
        <p:nvGrpSpPr>
          <p:cNvPr id="276" name="组合"/>
          <p:cNvGrpSpPr/>
          <p:nvPr/>
        </p:nvGrpSpPr>
        <p:grpSpPr>
          <a:xfrm>
            <a:off x="7908925" y="2685415"/>
            <a:ext cx="5226047" cy="581024"/>
            <a:chOff x="7908925" y="2685415"/>
            <a:chExt cx="5226047" cy="581024"/>
          </a:xfrm>
        </p:grpSpPr>
        <p:sp>
          <p:nvSpPr>
            <p:cNvPr id="267" name="曲线"/>
            <p:cNvSpPr/>
            <p:nvPr/>
          </p:nvSpPr>
          <p:spPr>
            <a:xfrm flipH="1">
              <a:off x="10238928" y="2971921"/>
              <a:ext cx="224878" cy="91616"/>
            </a:xfrm>
            <a:custGeom>
              <a:avLst/>
              <a:gdLst>
                <a:gd name="T1" fmla="*/ 0 w 21600"/>
                <a:gd name="T2" fmla="*/ 0 h 21600"/>
                <a:gd name="T3" fmla="*/ 21600 w 21600"/>
                <a:gd name="T4" fmla="*/ 21600 h 21600"/>
              </a:gdLst>
              <a:ahLst/>
              <a:cxnLst/>
              <a:rect l="T1" t="T2" r="T3" b="T4"/>
              <a:pathLst>
                <a:path w="21600" h="21600">
                  <a:moveTo>
                    <a:pt x="0" y="0"/>
                  </a:moveTo>
                  <a:cubicBezTo>
                    <a:pt x="4113" y="2732"/>
                    <a:pt x="8133" y="6819"/>
                    <a:pt x="11453" y="13289"/>
                  </a:cubicBezTo>
                  <a:cubicBezTo>
                    <a:pt x="14729" y="10664"/>
                    <a:pt x="18186" y="10771"/>
                    <a:pt x="21600" y="11178"/>
                  </a:cubicBezTo>
                  <a:cubicBezTo>
                    <a:pt x="19887" y="15319"/>
                    <a:pt x="17521" y="14994"/>
                    <a:pt x="15291" y="15237"/>
                  </a:cubicBezTo>
                  <a:cubicBezTo>
                    <a:pt x="12569" y="24819"/>
                    <a:pt x="7110" y="21897"/>
                    <a:pt x="3435" y="17376"/>
                  </a:cubicBezTo>
                  <a:cubicBezTo>
                    <a:pt x="4584" y="16834"/>
                    <a:pt x="6882" y="15724"/>
                    <a:pt x="8018" y="15183"/>
                  </a:cubicBezTo>
                  <a:cubicBezTo>
                    <a:pt x="5917" y="8444"/>
                    <a:pt x="2045" y="6928"/>
                    <a:pt x="0" y="0"/>
                  </a:cubicBezTo>
                  <a:close/>
                </a:path>
              </a:pathLst>
            </a:custGeom>
            <a:solidFill>
              <a:srgbClr val="1F4E79"/>
            </a:solidFill>
            <a:ln w="24924" cap="flat" cmpd="sng">
              <a:noFill/>
              <a:prstDash val="solid"/>
              <a:miter/>
            </a:ln>
          </p:spPr>
          <p:txBody>
            <a:bodyPr rtlCol="0" anchor="ctr"/>
            <a:lstStyle/>
            <a:p>
              <a:pPr algn="ctr"/>
            </a:p>
          </p:txBody>
        </p:sp>
        <p:sp>
          <p:nvSpPr>
            <p:cNvPr id="268" name="曲线"/>
            <p:cNvSpPr/>
            <p:nvPr/>
          </p:nvSpPr>
          <p:spPr>
            <a:xfrm flipH="1">
              <a:off x="10864862" y="2731902"/>
              <a:ext cx="224879" cy="92206"/>
            </a:xfrm>
            <a:custGeom>
              <a:avLst/>
              <a:gdLst>
                <a:gd name="T1" fmla="*/ 0 w 21600"/>
                <a:gd name="T2" fmla="*/ 0 h 21600"/>
                <a:gd name="T3" fmla="*/ 21600 w 21600"/>
                <a:gd name="T4" fmla="*/ 21600 h 21600"/>
              </a:gdLst>
              <a:ahLst/>
              <a:cxnLst/>
              <a:rect l="T1" t="T2" r="T3" b="T4"/>
              <a:pathLst>
                <a:path w="21600" h="21600">
                  <a:moveTo>
                    <a:pt x="0" y="0"/>
                  </a:moveTo>
                  <a:cubicBezTo>
                    <a:pt x="4067" y="3568"/>
                    <a:pt x="8144" y="7350"/>
                    <a:pt x="11770" y="13062"/>
                  </a:cubicBezTo>
                  <a:cubicBezTo>
                    <a:pt x="15012" y="11502"/>
                    <a:pt x="18311" y="10630"/>
                    <a:pt x="21600" y="12083"/>
                  </a:cubicBezTo>
                  <a:cubicBezTo>
                    <a:pt x="19847" y="15019"/>
                    <a:pt x="17770" y="15653"/>
                    <a:pt x="15656" y="15468"/>
                  </a:cubicBezTo>
                  <a:cubicBezTo>
                    <a:pt x="12630" y="25174"/>
                    <a:pt x="7432" y="21181"/>
                    <a:pt x="3376" y="18166"/>
                  </a:cubicBezTo>
                  <a:cubicBezTo>
                    <a:pt x="4982" y="17135"/>
                    <a:pt x="6585" y="16077"/>
                    <a:pt x="8189" y="14966"/>
                  </a:cubicBezTo>
                  <a:cubicBezTo>
                    <a:pt x="5602" y="9492"/>
                    <a:pt x="2169" y="6557"/>
                    <a:pt x="0" y="0"/>
                  </a:cubicBezTo>
                  <a:close/>
                </a:path>
              </a:pathLst>
            </a:custGeom>
            <a:solidFill>
              <a:srgbClr val="1F4E79"/>
            </a:solidFill>
            <a:ln w="24924" cap="flat" cmpd="sng">
              <a:noFill/>
              <a:prstDash val="solid"/>
              <a:miter/>
            </a:ln>
          </p:spPr>
          <p:txBody>
            <a:bodyPr rtlCol="0" anchor="ctr"/>
            <a:lstStyle/>
            <a:p>
              <a:pPr algn="ctr"/>
            </a:p>
          </p:txBody>
        </p:sp>
        <p:sp>
          <p:nvSpPr>
            <p:cNvPr id="269" name="曲线"/>
            <p:cNvSpPr/>
            <p:nvPr/>
          </p:nvSpPr>
          <p:spPr>
            <a:xfrm flipH="1">
              <a:off x="9612142" y="2685415"/>
              <a:ext cx="225731" cy="92590"/>
            </a:xfrm>
            <a:custGeom>
              <a:avLst/>
              <a:gdLst>
                <a:gd name="T1" fmla="*/ 0 w 21600"/>
                <a:gd name="T2" fmla="*/ 0 h 21600"/>
                <a:gd name="T3" fmla="*/ 21600 w 21600"/>
                <a:gd name="T4" fmla="*/ 21600 h 21600"/>
              </a:gdLst>
              <a:ahLst/>
              <a:cxnLst/>
              <a:rect l="T1" t="T2" r="T3" b="T4"/>
              <a:pathLst>
                <a:path w="21600" h="21600">
                  <a:moveTo>
                    <a:pt x="0" y="0"/>
                  </a:moveTo>
                  <a:cubicBezTo>
                    <a:pt x="4072" y="3211"/>
                    <a:pt x="7950" y="7681"/>
                    <a:pt x="11532" y="13278"/>
                  </a:cubicBezTo>
                  <a:cubicBezTo>
                    <a:pt x="14757" y="10466"/>
                    <a:pt x="18235" y="10761"/>
                    <a:pt x="21600" y="11832"/>
                  </a:cubicBezTo>
                  <a:cubicBezTo>
                    <a:pt x="19815" y="14936"/>
                    <a:pt x="17584" y="15125"/>
                    <a:pt x="15478" y="15740"/>
                  </a:cubicBezTo>
                  <a:cubicBezTo>
                    <a:pt x="12298" y="24360"/>
                    <a:pt x="7299" y="21924"/>
                    <a:pt x="3329" y="18203"/>
                  </a:cubicBezTo>
                  <a:cubicBezTo>
                    <a:pt x="4484" y="17266"/>
                    <a:pt x="6795" y="15392"/>
                    <a:pt x="7939" y="14454"/>
                  </a:cubicBezTo>
                  <a:cubicBezTo>
                    <a:pt x="5307" y="9583"/>
                    <a:pt x="1966" y="6639"/>
                    <a:pt x="0" y="0"/>
                  </a:cubicBezTo>
                  <a:close/>
                </a:path>
              </a:pathLst>
            </a:custGeom>
            <a:solidFill>
              <a:srgbClr val="1F4E79"/>
            </a:solidFill>
            <a:ln w="24924" cap="flat" cmpd="sng">
              <a:noFill/>
              <a:prstDash val="solid"/>
              <a:miter/>
            </a:ln>
          </p:spPr>
          <p:txBody>
            <a:bodyPr rtlCol="0" anchor="ctr"/>
            <a:lstStyle/>
            <a:p>
              <a:pPr algn="ctr"/>
            </a:p>
          </p:txBody>
        </p:sp>
        <p:sp>
          <p:nvSpPr>
            <p:cNvPr id="270" name="曲线"/>
            <p:cNvSpPr/>
            <p:nvPr/>
          </p:nvSpPr>
          <p:spPr>
            <a:xfrm flipH="1">
              <a:off x="12008169" y="2874632"/>
              <a:ext cx="425643" cy="194577"/>
            </a:xfrm>
            <a:custGeom>
              <a:avLst/>
              <a:gdLst>
                <a:gd name="T1" fmla="*/ 0 w 21600"/>
                <a:gd name="T2" fmla="*/ 0 h 21600"/>
                <a:gd name="T3" fmla="*/ 21600 w 21600"/>
                <a:gd name="T4" fmla="*/ 21600 h 21600"/>
              </a:gdLst>
              <a:ahLst/>
              <a:cxnLst/>
              <a:rect l="T1" t="T2" r="T3" b="T4"/>
              <a:pathLst>
                <a:path w="21600" h="21600">
                  <a:moveTo>
                    <a:pt x="0" y="0"/>
                  </a:moveTo>
                  <a:cubicBezTo>
                    <a:pt x="4137" y="5306"/>
                    <a:pt x="9213" y="6934"/>
                    <a:pt x="12787" y="14122"/>
                  </a:cubicBezTo>
                  <a:cubicBezTo>
                    <a:pt x="15346" y="11035"/>
                    <a:pt x="18366" y="11035"/>
                    <a:pt x="21187" y="12431"/>
                  </a:cubicBezTo>
                  <a:cubicBezTo>
                    <a:pt x="21286" y="13002"/>
                    <a:pt x="21498" y="14186"/>
                    <a:pt x="21600" y="14777"/>
                  </a:cubicBezTo>
                  <a:cubicBezTo>
                    <a:pt x="19715" y="15348"/>
                    <a:pt x="17802" y="15136"/>
                    <a:pt x="15920" y="15136"/>
                  </a:cubicBezTo>
                  <a:cubicBezTo>
                    <a:pt x="16061" y="16046"/>
                    <a:pt x="16353" y="17886"/>
                    <a:pt x="16504" y="18816"/>
                  </a:cubicBezTo>
                  <a:cubicBezTo>
                    <a:pt x="12384" y="23487"/>
                    <a:pt x="7793" y="21563"/>
                    <a:pt x="3635" y="18266"/>
                  </a:cubicBezTo>
                  <a:cubicBezTo>
                    <a:pt x="5094" y="17567"/>
                    <a:pt x="6585" y="17082"/>
                    <a:pt x="8095" y="16871"/>
                  </a:cubicBezTo>
                  <a:cubicBezTo>
                    <a:pt x="7592" y="7588"/>
                    <a:pt x="1429" y="8371"/>
                    <a:pt x="0" y="0"/>
                  </a:cubicBezTo>
                  <a:close/>
                </a:path>
              </a:pathLst>
            </a:custGeom>
            <a:solidFill>
              <a:srgbClr val="1F4E79"/>
            </a:solidFill>
            <a:ln w="24924" cap="flat" cmpd="sng">
              <a:noFill/>
              <a:prstDash val="solid"/>
              <a:miter/>
            </a:ln>
          </p:spPr>
          <p:txBody>
            <a:bodyPr rtlCol="0" anchor="ctr"/>
            <a:lstStyle/>
            <a:p>
              <a:pPr algn="ctr"/>
            </a:p>
          </p:txBody>
        </p:sp>
        <p:sp>
          <p:nvSpPr>
            <p:cNvPr id="271" name="曲线"/>
            <p:cNvSpPr/>
            <p:nvPr/>
          </p:nvSpPr>
          <p:spPr>
            <a:xfrm flipH="1">
              <a:off x="11490796" y="3081579"/>
              <a:ext cx="116319" cy="76686"/>
            </a:xfrm>
            <a:custGeom>
              <a:avLst/>
              <a:gdLst>
                <a:gd name="T1" fmla="*/ 0 w 21600"/>
                <a:gd name="T2" fmla="*/ 0 h 21600"/>
                <a:gd name="T3" fmla="*/ 21600 w 21600"/>
                <a:gd name="T4" fmla="*/ 21600 h 21600"/>
              </a:gdLst>
              <a:ahLst/>
              <a:cxnLst/>
              <a:rect l="T1" t="T2" r="T3" b="T4"/>
              <a:pathLst>
                <a:path w="21600" h="21600">
                  <a:moveTo>
                    <a:pt x="0" y="4055"/>
                  </a:moveTo>
                  <a:cubicBezTo>
                    <a:pt x="4989" y="3178"/>
                    <a:pt x="9810" y="930"/>
                    <a:pt x="14799" y="0"/>
                  </a:cubicBezTo>
                  <a:cubicBezTo>
                    <a:pt x="19562" y="4933"/>
                    <a:pt x="22293" y="13046"/>
                    <a:pt x="21446" y="21600"/>
                  </a:cubicBezTo>
                  <a:cubicBezTo>
                    <a:pt x="18565" y="15432"/>
                    <a:pt x="15760" y="9100"/>
                    <a:pt x="11881" y="4139"/>
                  </a:cubicBezTo>
                  <a:cubicBezTo>
                    <a:pt x="8341" y="8305"/>
                    <a:pt x="5291" y="13457"/>
                    <a:pt x="1128" y="16363"/>
                  </a:cubicBezTo>
                  <a:cubicBezTo>
                    <a:pt x="1882" y="14252"/>
                    <a:pt x="3388" y="10031"/>
                    <a:pt x="4123" y="7920"/>
                  </a:cubicBezTo>
                  <a:cubicBezTo>
                    <a:pt x="2748" y="6632"/>
                    <a:pt x="1374" y="5345"/>
                    <a:pt x="0" y="4055"/>
                  </a:cubicBezTo>
                  <a:close/>
                </a:path>
              </a:pathLst>
            </a:custGeom>
            <a:solidFill>
              <a:srgbClr val="1F4E79"/>
            </a:solidFill>
            <a:ln w="24924" cap="flat" cmpd="sng">
              <a:noFill/>
              <a:prstDash val="solid"/>
              <a:miter/>
            </a:ln>
          </p:spPr>
          <p:txBody>
            <a:bodyPr rtlCol="0" anchor="ctr"/>
            <a:lstStyle/>
            <a:p>
              <a:pPr algn="ctr"/>
            </a:p>
          </p:txBody>
        </p:sp>
        <p:sp>
          <p:nvSpPr>
            <p:cNvPr id="272" name="曲线"/>
            <p:cNvSpPr/>
            <p:nvPr/>
          </p:nvSpPr>
          <p:spPr>
            <a:xfrm flipH="1">
              <a:off x="7908925" y="3082843"/>
              <a:ext cx="158000" cy="65869"/>
            </a:xfrm>
            <a:custGeom>
              <a:avLst/>
              <a:gdLst>
                <a:gd name="T1" fmla="*/ 0 w 21600"/>
                <a:gd name="T2" fmla="*/ 0 h 21600"/>
                <a:gd name="T3" fmla="*/ 21600 w 21600"/>
                <a:gd name="T4" fmla="*/ 21600 h 21600"/>
              </a:gdLst>
              <a:ahLst/>
              <a:cxnLst/>
              <a:rect l="T1" t="T2" r="T3" b="T4"/>
              <a:pathLst>
                <a:path w="21600" h="21600">
                  <a:moveTo>
                    <a:pt x="0" y="3773"/>
                  </a:moveTo>
                  <a:cubicBezTo>
                    <a:pt x="157" y="2830"/>
                    <a:pt x="475" y="942"/>
                    <a:pt x="633" y="0"/>
                  </a:cubicBezTo>
                  <a:cubicBezTo>
                    <a:pt x="4283" y="4046"/>
                    <a:pt x="7943" y="8064"/>
                    <a:pt x="11393" y="13024"/>
                  </a:cubicBezTo>
                  <a:cubicBezTo>
                    <a:pt x="14711" y="10803"/>
                    <a:pt x="18202" y="10316"/>
                    <a:pt x="21600" y="12051"/>
                  </a:cubicBezTo>
                  <a:cubicBezTo>
                    <a:pt x="19576" y="14241"/>
                    <a:pt x="17409" y="15580"/>
                    <a:pt x="15228" y="16584"/>
                  </a:cubicBezTo>
                  <a:cubicBezTo>
                    <a:pt x="11724" y="24619"/>
                    <a:pt x="6807" y="21180"/>
                    <a:pt x="2642" y="18685"/>
                  </a:cubicBezTo>
                  <a:cubicBezTo>
                    <a:pt x="4243" y="17315"/>
                    <a:pt x="5856" y="15977"/>
                    <a:pt x="7454" y="14637"/>
                  </a:cubicBezTo>
                  <a:cubicBezTo>
                    <a:pt x="5167" y="10346"/>
                    <a:pt x="2577" y="7029"/>
                    <a:pt x="0" y="3773"/>
                  </a:cubicBezTo>
                  <a:close/>
                </a:path>
              </a:pathLst>
            </a:custGeom>
            <a:solidFill>
              <a:srgbClr val="1F4E79"/>
            </a:solidFill>
            <a:ln w="24924" cap="flat" cmpd="sng">
              <a:noFill/>
              <a:prstDash val="solid"/>
              <a:miter/>
            </a:ln>
          </p:spPr>
          <p:txBody>
            <a:bodyPr rtlCol="0" anchor="ctr"/>
            <a:lstStyle/>
            <a:p>
              <a:pPr algn="ctr"/>
            </a:p>
          </p:txBody>
        </p:sp>
        <p:sp>
          <p:nvSpPr>
            <p:cNvPr id="273" name="曲线"/>
            <p:cNvSpPr/>
            <p:nvPr/>
          </p:nvSpPr>
          <p:spPr>
            <a:xfrm flipH="1">
              <a:off x="12834864" y="2954321"/>
              <a:ext cx="300109" cy="127256"/>
            </a:xfrm>
            <a:custGeom>
              <a:avLst/>
              <a:gdLst>
                <a:gd name="T1" fmla="*/ 0 w 21600"/>
                <a:gd name="T2" fmla="*/ 0 h 21600"/>
                <a:gd name="T3" fmla="*/ 21600 w 21600"/>
                <a:gd name="T4" fmla="*/ 21600 h 21600"/>
              </a:gdLst>
              <a:ahLst/>
              <a:cxnLst/>
              <a:rect l="T1" t="T2" r="T3" b="T4"/>
              <a:pathLst>
                <a:path w="21600" h="21600">
                  <a:moveTo>
                    <a:pt x="0" y="0"/>
                  </a:moveTo>
                  <a:cubicBezTo>
                    <a:pt x="4064" y="3833"/>
                    <a:pt x="8151" y="7692"/>
                    <a:pt x="11923" y="12906"/>
                  </a:cubicBezTo>
                  <a:cubicBezTo>
                    <a:pt x="15118" y="11602"/>
                    <a:pt x="18369" y="10809"/>
                    <a:pt x="21600" y="11960"/>
                  </a:cubicBezTo>
                  <a:cubicBezTo>
                    <a:pt x="19284" y="16126"/>
                    <a:pt x="16043" y="15257"/>
                    <a:pt x="13661" y="19218"/>
                  </a:cubicBezTo>
                  <a:cubicBezTo>
                    <a:pt x="10556" y="24124"/>
                    <a:pt x="6673" y="20317"/>
                    <a:pt x="3466" y="17862"/>
                  </a:cubicBezTo>
                  <a:cubicBezTo>
                    <a:pt x="4606" y="17199"/>
                    <a:pt x="6875" y="15869"/>
                    <a:pt x="8016" y="15206"/>
                  </a:cubicBezTo>
                  <a:cubicBezTo>
                    <a:pt x="5904" y="8637"/>
                    <a:pt x="1828" y="7283"/>
                    <a:pt x="0" y="0"/>
                  </a:cubicBezTo>
                  <a:close/>
                </a:path>
              </a:pathLst>
            </a:custGeom>
            <a:solidFill>
              <a:srgbClr val="1F4E79"/>
            </a:solidFill>
            <a:ln w="24924" cap="flat" cmpd="sng">
              <a:noFill/>
              <a:prstDash val="solid"/>
              <a:miter/>
            </a:ln>
          </p:spPr>
          <p:txBody>
            <a:bodyPr rtlCol="0" anchor="ctr"/>
            <a:lstStyle/>
            <a:p>
              <a:pPr algn="ctr"/>
            </a:p>
          </p:txBody>
        </p:sp>
        <p:sp>
          <p:nvSpPr>
            <p:cNvPr id="274" name="曲线"/>
            <p:cNvSpPr/>
            <p:nvPr/>
          </p:nvSpPr>
          <p:spPr>
            <a:xfrm flipH="1">
              <a:off x="8985352" y="2964806"/>
              <a:ext cx="225732" cy="91747"/>
            </a:xfrm>
            <a:custGeom>
              <a:avLst/>
              <a:gdLst>
                <a:gd name="T1" fmla="*/ 0 w 21600"/>
                <a:gd name="T2" fmla="*/ 0 h 21600"/>
                <a:gd name="T3" fmla="*/ 21600 w 21600"/>
                <a:gd name="T4" fmla="*/ 21600 h 21600"/>
              </a:gdLst>
              <a:ahLst/>
              <a:cxnLst/>
              <a:rect l="T1" t="T2" r="T3" b="T4"/>
              <a:pathLst>
                <a:path w="21600" h="21600">
                  <a:moveTo>
                    <a:pt x="0" y="0"/>
                  </a:moveTo>
                  <a:cubicBezTo>
                    <a:pt x="4241" y="2773"/>
                    <a:pt x="8313" y="7163"/>
                    <a:pt x="11837" y="13437"/>
                  </a:cubicBezTo>
                  <a:cubicBezTo>
                    <a:pt x="14951" y="10582"/>
                    <a:pt x="18338" y="11149"/>
                    <a:pt x="21600" y="11849"/>
                  </a:cubicBezTo>
                  <a:cubicBezTo>
                    <a:pt x="19329" y="16561"/>
                    <a:pt x="15816" y="13275"/>
                    <a:pt x="13832" y="18931"/>
                  </a:cubicBezTo>
                  <a:cubicBezTo>
                    <a:pt x="11096" y="24695"/>
                    <a:pt x="7219" y="19282"/>
                    <a:pt x="4025" y="19577"/>
                  </a:cubicBezTo>
                  <a:cubicBezTo>
                    <a:pt x="5131" y="17315"/>
                    <a:pt x="7240" y="16965"/>
                    <a:pt x="7491" y="12925"/>
                  </a:cubicBezTo>
                  <a:cubicBezTo>
                    <a:pt x="4960" y="8697"/>
                    <a:pt x="2086" y="5547"/>
                    <a:pt x="0" y="0"/>
                  </a:cubicBezTo>
                  <a:close/>
                </a:path>
              </a:pathLst>
            </a:custGeom>
            <a:solidFill>
              <a:srgbClr val="1F4E79"/>
            </a:solidFill>
            <a:ln w="24924" cap="flat" cmpd="sng">
              <a:noFill/>
              <a:prstDash val="solid"/>
              <a:miter/>
            </a:ln>
          </p:spPr>
          <p:txBody>
            <a:bodyPr rtlCol="0" anchor="ctr"/>
            <a:lstStyle/>
            <a:p>
              <a:pPr algn="ctr"/>
            </a:p>
          </p:txBody>
        </p:sp>
        <p:sp>
          <p:nvSpPr>
            <p:cNvPr id="275" name="曲线"/>
            <p:cNvSpPr/>
            <p:nvPr/>
          </p:nvSpPr>
          <p:spPr>
            <a:xfrm flipH="1">
              <a:off x="8467980" y="3188273"/>
              <a:ext cx="116316" cy="78166"/>
            </a:xfrm>
            <a:custGeom>
              <a:avLst/>
              <a:gdLst>
                <a:gd name="T1" fmla="*/ 0 w 21600"/>
                <a:gd name="T2" fmla="*/ 0 h 21600"/>
                <a:gd name="T3" fmla="*/ 21600 w 21600"/>
                <a:gd name="T4" fmla="*/ 21600 h 21600"/>
              </a:gdLst>
              <a:ahLst/>
              <a:cxnLst/>
              <a:rect l="T1" t="T2" r="T3" b="T4"/>
              <a:pathLst>
                <a:path w="21600" h="21600">
                  <a:moveTo>
                    <a:pt x="0" y="3927"/>
                  </a:moveTo>
                  <a:cubicBezTo>
                    <a:pt x="4901" y="2475"/>
                    <a:pt x="9762" y="226"/>
                    <a:pt x="14805" y="0"/>
                  </a:cubicBezTo>
                  <a:cubicBezTo>
                    <a:pt x="19566" y="4979"/>
                    <a:pt x="21181" y="13602"/>
                    <a:pt x="21600" y="21600"/>
                  </a:cubicBezTo>
                  <a:cubicBezTo>
                    <a:pt x="17714" y="15878"/>
                    <a:pt x="15223" y="8139"/>
                    <a:pt x="10001" y="4439"/>
                  </a:cubicBezTo>
                  <a:cubicBezTo>
                    <a:pt x="7072" y="9020"/>
                    <a:pt x="4064" y="13517"/>
                    <a:pt x="636" y="17358"/>
                  </a:cubicBezTo>
                  <a:cubicBezTo>
                    <a:pt x="1353" y="14000"/>
                    <a:pt x="2111" y="10699"/>
                    <a:pt x="2909" y="7426"/>
                  </a:cubicBezTo>
                  <a:cubicBezTo>
                    <a:pt x="2191" y="6545"/>
                    <a:pt x="737" y="4808"/>
                    <a:pt x="0" y="3927"/>
                  </a:cubicBezTo>
                  <a:close/>
                </a:path>
              </a:pathLst>
            </a:custGeom>
            <a:solidFill>
              <a:srgbClr val="1F4E79"/>
            </a:solidFill>
            <a:ln w="24924" cap="flat" cmpd="sng">
              <a:noFill/>
              <a:prstDash val="solid"/>
              <a:miter/>
            </a:ln>
          </p:spPr>
          <p:txBody>
            <a:bodyPr rtlCol="0" anchor="ctr"/>
            <a:lstStyle/>
            <a:p>
              <a:pPr algn="ctr"/>
            </a:p>
          </p:txBody>
        </p:sp>
      </p:grpSp>
      <p:pic>
        <p:nvPicPr>
          <p:cNvPr id="277" name="图片"/>
          <p:cNvPicPr>
            <a:picLocks noChangeAspect="1"/>
          </p:cNvPicPr>
          <p:nvPr/>
        </p:nvPicPr>
        <p:blipFill>
          <a:blip r:embed="rId3" cstate="print">
            <a:clrChange>
              <a:clrFrom>
                <a:srgbClr val="EDEDED"/>
              </a:clrFrom>
              <a:clrTo>
                <a:srgbClr val="EDEDED">
                  <a:alpha val="0"/>
                </a:srgbClr>
              </a:clrTo>
            </a:clrChange>
          </a:blip>
          <a:srcRect t="19038"/>
          <a:stretch>
            <a:fillRect/>
          </a:stretch>
        </p:blipFill>
        <p:spPr>
          <a:xfrm>
            <a:off x="4126865" y="525145"/>
            <a:ext cx="5225415" cy="2829559"/>
          </a:xfrm>
          <a:prstGeom prst="rect">
            <a:avLst/>
          </a:prstGeom>
          <a:noFill/>
          <a:ln w="9525" cap="flat" cmpd="sng">
            <a:noFill/>
            <a:prstDash val="solid"/>
            <a:miter/>
          </a:ln>
        </p:spPr>
      </p:pic>
      <p:grpSp>
        <p:nvGrpSpPr>
          <p:cNvPr id="293" name="组合"/>
          <p:cNvGrpSpPr/>
          <p:nvPr/>
        </p:nvGrpSpPr>
        <p:grpSpPr>
          <a:xfrm>
            <a:off x="3102548" y="1578207"/>
            <a:ext cx="2610057" cy="881538"/>
            <a:chOff x="3102548" y="1578207"/>
            <a:chExt cx="2610057" cy="881538"/>
          </a:xfrm>
        </p:grpSpPr>
        <p:sp>
          <p:nvSpPr>
            <p:cNvPr id="278" name="直线"/>
            <p:cNvSpPr/>
            <p:nvPr/>
          </p:nvSpPr>
          <p:spPr>
            <a:xfrm>
              <a:off x="4187017" y="2006436"/>
              <a:ext cx="140792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279" name="直线"/>
            <p:cNvSpPr/>
            <p:nvPr/>
          </p:nvSpPr>
          <p:spPr>
            <a:xfrm>
              <a:off x="3102548" y="1578207"/>
              <a:ext cx="203731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280" name="曲线"/>
            <p:cNvSpPr/>
            <p:nvPr/>
          </p:nvSpPr>
          <p:spPr>
            <a:xfrm flipH="1">
              <a:off x="5132705" y="1578209"/>
              <a:ext cx="214112" cy="428226"/>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800"/>
                  </a:cubicBezTo>
                  <a:cubicBezTo>
                    <a:pt x="0" y="4835"/>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81" name="直线"/>
            <p:cNvSpPr/>
            <p:nvPr/>
          </p:nvSpPr>
          <p:spPr>
            <a:xfrm>
              <a:off x="5040307" y="2241090"/>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282" name="直线"/>
            <p:cNvSpPr/>
            <p:nvPr/>
          </p:nvSpPr>
          <p:spPr>
            <a:xfrm>
              <a:off x="5040307" y="2459745"/>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283" name="直线"/>
            <p:cNvSpPr/>
            <p:nvPr/>
          </p:nvSpPr>
          <p:spPr>
            <a:xfrm flipV="1">
              <a:off x="4179552" y="1798445"/>
              <a:ext cx="68913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284" name="曲线"/>
            <p:cNvSpPr/>
            <p:nvPr/>
          </p:nvSpPr>
          <p:spPr>
            <a:xfrm flipH="1">
              <a:off x="4663438" y="1578207"/>
              <a:ext cx="110118" cy="220236"/>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800"/>
                  </a:cubicBezTo>
                  <a:cubicBezTo>
                    <a:pt x="0" y="4835"/>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85" name="曲线"/>
            <p:cNvSpPr/>
            <p:nvPr/>
          </p:nvSpPr>
          <p:spPr>
            <a:xfrm flipH="1">
              <a:off x="4773557" y="1578207"/>
              <a:ext cx="110118" cy="220236"/>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800"/>
                  </a:cubicBezTo>
                  <a:cubicBezTo>
                    <a:pt x="0" y="4835"/>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86" name="曲线"/>
            <p:cNvSpPr/>
            <p:nvPr/>
          </p:nvSpPr>
          <p:spPr>
            <a:xfrm flipH="1">
              <a:off x="4868686" y="157820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800"/>
                  </a:cubicBezTo>
                  <a:cubicBezTo>
                    <a:pt x="0" y="4835"/>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87" name="曲线"/>
            <p:cNvSpPr/>
            <p:nvPr/>
          </p:nvSpPr>
          <p:spPr>
            <a:xfrm flipH="1">
              <a:off x="4082877" y="1798445"/>
              <a:ext cx="109421" cy="207989"/>
            </a:xfrm>
            <a:custGeom>
              <a:avLst/>
              <a:gdLst>
                <a:gd name="T1" fmla="*/ 0 w 21600"/>
                <a:gd name="T2" fmla="*/ 0 h 21600"/>
                <a:gd name="T3" fmla="*/ 21600 w 21600"/>
                <a:gd name="T4" fmla="*/ 21600 h 21600"/>
              </a:gdLst>
              <a:ahLst/>
              <a:cxnLst/>
              <a:rect l="T1" t="T2" r="T3" b="T4"/>
              <a:pathLst>
                <a:path w="21600" h="21600">
                  <a:moveTo>
                    <a:pt x="1070" y="0"/>
                  </a:moveTo>
                  <a:cubicBezTo>
                    <a:pt x="8420" y="0"/>
                    <a:pt x="15209" y="2065"/>
                    <a:pt x="18870" y="5419"/>
                  </a:cubicBezTo>
                  <a:cubicBezTo>
                    <a:pt x="22532" y="8770"/>
                    <a:pt x="22507" y="12896"/>
                    <a:pt x="18807" y="16237"/>
                  </a:cubicBezTo>
                  <a:cubicBezTo>
                    <a:pt x="15106" y="19578"/>
                    <a:pt x="8294" y="21623"/>
                    <a:pt x="944" y="21599"/>
                  </a:cubicBezTo>
                </a:path>
              </a:pathLst>
            </a:custGeom>
            <a:noFill/>
            <a:ln w="12700" cap="flat" cmpd="sng">
              <a:solidFill>
                <a:srgbClr val="5B9BD5">
                  <a:alpha val="50000"/>
                </a:srgbClr>
              </a:solidFill>
              <a:prstDash val="solid"/>
              <a:round/>
            </a:ln>
          </p:spPr>
          <p:txBody>
            <a:bodyPr rtlCol="0" anchor="ctr"/>
            <a:lstStyle/>
            <a:p>
              <a:pPr algn="ctr"/>
            </a:p>
          </p:txBody>
        </p:sp>
        <p:sp>
          <p:nvSpPr>
            <p:cNvPr id="288" name="曲线"/>
            <p:cNvSpPr/>
            <p:nvPr/>
          </p:nvSpPr>
          <p:spPr>
            <a:xfrm flipH="1">
              <a:off x="4193368" y="1798445"/>
              <a:ext cx="108923" cy="207989"/>
            </a:xfrm>
            <a:custGeom>
              <a:avLst/>
              <a:gdLst>
                <a:gd name="T1" fmla="*/ 0 w 21600"/>
                <a:gd name="T2" fmla="*/ 0 h 21600"/>
                <a:gd name="T3" fmla="*/ 21600 w 21600"/>
                <a:gd name="T4" fmla="*/ 21600 h 21600"/>
              </a:gdLst>
              <a:ahLst/>
              <a:cxnLst/>
              <a:rect l="T1" t="T2" r="T3" b="T4"/>
              <a:pathLst>
                <a:path w="21600" h="21600">
                  <a:moveTo>
                    <a:pt x="976" y="0"/>
                  </a:moveTo>
                  <a:cubicBezTo>
                    <a:pt x="8359" y="0"/>
                    <a:pt x="15178" y="2065"/>
                    <a:pt x="18858" y="5419"/>
                  </a:cubicBezTo>
                  <a:cubicBezTo>
                    <a:pt x="22535" y="8770"/>
                    <a:pt x="22512" y="12896"/>
                    <a:pt x="18793" y="16237"/>
                  </a:cubicBezTo>
                  <a:cubicBezTo>
                    <a:pt x="15077" y="19578"/>
                    <a:pt x="8233" y="21623"/>
                    <a:pt x="850" y="21599"/>
                  </a:cubicBezTo>
                </a:path>
              </a:pathLst>
            </a:custGeom>
            <a:noFill/>
            <a:ln w="12700" cap="flat" cmpd="sng">
              <a:solidFill>
                <a:srgbClr val="5B9BD5">
                  <a:alpha val="50000"/>
                </a:srgbClr>
              </a:solidFill>
              <a:prstDash val="solid"/>
              <a:round/>
            </a:ln>
          </p:spPr>
          <p:txBody>
            <a:bodyPr rtlCol="0" anchor="ctr"/>
            <a:lstStyle/>
            <a:p>
              <a:pPr algn="ctr"/>
            </a:p>
          </p:txBody>
        </p:sp>
        <p:sp>
          <p:nvSpPr>
            <p:cNvPr id="289" name="曲线"/>
            <p:cNvSpPr/>
            <p:nvPr/>
          </p:nvSpPr>
          <p:spPr>
            <a:xfrm flipH="1">
              <a:off x="4303889" y="1798445"/>
              <a:ext cx="108394" cy="207989"/>
            </a:xfrm>
            <a:custGeom>
              <a:avLst/>
              <a:gdLst>
                <a:gd name="T1" fmla="*/ 0 w 21600"/>
                <a:gd name="T2" fmla="*/ 0 h 21600"/>
                <a:gd name="T3" fmla="*/ 21600 w 21600"/>
                <a:gd name="T4" fmla="*/ 21600 h 21600"/>
              </a:gdLst>
              <a:ahLst/>
              <a:cxnLst/>
              <a:rect l="T1" t="T2" r="T3" b="T4"/>
              <a:pathLst>
                <a:path w="21600" h="21600">
                  <a:moveTo>
                    <a:pt x="875" y="0"/>
                  </a:moveTo>
                  <a:cubicBezTo>
                    <a:pt x="8294" y="0"/>
                    <a:pt x="15147" y="2065"/>
                    <a:pt x="18843" y="5419"/>
                  </a:cubicBezTo>
                  <a:cubicBezTo>
                    <a:pt x="22540" y="8770"/>
                    <a:pt x="22516" y="12896"/>
                    <a:pt x="18780" y="16237"/>
                  </a:cubicBezTo>
                  <a:cubicBezTo>
                    <a:pt x="15044" y="19578"/>
                    <a:pt x="8168" y="21623"/>
                    <a:pt x="748" y="21599"/>
                  </a:cubicBezTo>
                </a:path>
              </a:pathLst>
            </a:custGeom>
            <a:noFill/>
            <a:ln w="12700" cap="flat" cmpd="sng">
              <a:solidFill>
                <a:srgbClr val="5B9BD5">
                  <a:alpha val="50000"/>
                </a:srgbClr>
              </a:solidFill>
              <a:prstDash val="solid"/>
              <a:round/>
            </a:ln>
          </p:spPr>
          <p:txBody>
            <a:bodyPr rtlCol="0" anchor="ctr"/>
            <a:lstStyle/>
            <a:p>
              <a:pPr algn="ctr"/>
            </a:p>
          </p:txBody>
        </p:sp>
        <p:sp>
          <p:nvSpPr>
            <p:cNvPr id="290" name="曲线"/>
            <p:cNvSpPr/>
            <p:nvPr/>
          </p:nvSpPr>
          <p:spPr>
            <a:xfrm flipH="1">
              <a:off x="5594945" y="2005769"/>
              <a:ext cx="117660"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8"/>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91" name="曲线"/>
            <p:cNvSpPr/>
            <p:nvPr/>
          </p:nvSpPr>
          <p:spPr>
            <a:xfrm flipH="1">
              <a:off x="5466618" y="2005769"/>
              <a:ext cx="117660"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8"/>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292" name="曲线"/>
            <p:cNvSpPr/>
            <p:nvPr/>
          </p:nvSpPr>
          <p:spPr>
            <a:xfrm>
              <a:off x="4937310" y="2241089"/>
              <a:ext cx="108995" cy="217989"/>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4"/>
                    <a:pt x="0" y="10799"/>
                  </a:cubicBezTo>
                  <a:cubicBezTo>
                    <a:pt x="0" y="4835"/>
                    <a:pt x="9669" y="0"/>
                    <a:pt x="21600" y="0"/>
                  </a:cubicBezTo>
                </a:path>
              </a:pathLst>
            </a:custGeom>
            <a:noFill/>
            <a:ln w="12700" cap="flat" cmpd="sng">
              <a:solidFill>
                <a:srgbClr val="5B9BD5">
                  <a:alpha val="50000"/>
                </a:srgbClr>
              </a:solidFill>
              <a:prstDash val="solid"/>
              <a:round/>
            </a:ln>
          </p:spPr>
          <p:txBody>
            <a:bodyPr rtlCol="0" anchor="ctr"/>
            <a:lstStyle/>
            <a:p>
              <a:pPr algn="ct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02413" y="2322582"/>
            <a:ext cx="11667945" cy="2553335"/>
          </a:xfrm>
          <a:prstGeom prst="rect">
            <a:avLst/>
          </a:prstGeom>
          <a:noFill/>
        </p:spPr>
        <p:txBody>
          <a:bodyPr wrap="square" rtlCol="0">
            <a:spAutoFit/>
          </a:bodyPr>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师徒制指选拔聘任内部优秀员工作为新员工导师，并与之建立“一对一”或“一对多”的师徒关系，由导师向徒弟传授知识技能、提供各种支持和帮助，徒弟通过学习、模仿和实践不断提升自身能力与水平的过程。</a:t>
            </a:r>
            <a:endParaRPr lang="zh-CN" altLang="en-US" sz="2220">
              <a:latin typeface="仿宋_GB2312" panose="02010609030101010101" charset="-122"/>
              <a:ea typeface="仿宋_GB2312" panose="02010609030101010101" charset="-122"/>
              <a:cs typeface="仿宋_GB2312" panose="02010609030101010101" charset="-122"/>
            </a:endParaRPr>
          </a:p>
          <a:p>
            <a:endParaRPr lang="zh-CN" altLang="en-US" sz="2000"/>
          </a:p>
          <a:p>
            <a:endParaRPr lang="zh-CN" altLang="en-US" sz="2000"/>
          </a:p>
          <a:p>
            <a:endParaRPr lang="en-US" altLang="zh-CN" sz="2000"/>
          </a:p>
        </p:txBody>
      </p:sp>
      <p:pic>
        <p:nvPicPr>
          <p:cNvPr id="4" name="图片 3" descr="微信图片_20230918142503"/>
          <p:cNvPicPr>
            <a:picLocks noChangeAspect="1"/>
          </p:cNvPicPr>
          <p:nvPr/>
        </p:nvPicPr>
        <p:blipFill>
          <a:blip r:embed="rId1"/>
          <a:stretch>
            <a:fillRect/>
          </a:stretch>
        </p:blipFill>
        <p:spPr>
          <a:xfrm>
            <a:off x="1892937" y="4207232"/>
            <a:ext cx="3015748" cy="2260929"/>
          </a:xfrm>
          <a:prstGeom prst="rect">
            <a:avLst/>
          </a:prstGeom>
        </p:spPr>
      </p:pic>
      <p:pic>
        <p:nvPicPr>
          <p:cNvPr id="6" name="图片 5" descr="市分行营业部王梅-查菡"/>
          <p:cNvPicPr>
            <a:picLocks noChangeAspect="1"/>
          </p:cNvPicPr>
          <p:nvPr/>
        </p:nvPicPr>
        <p:blipFill>
          <a:blip r:embed="rId2"/>
          <a:stretch>
            <a:fillRect/>
          </a:stretch>
        </p:blipFill>
        <p:spPr>
          <a:xfrm>
            <a:off x="5568975" y="4207232"/>
            <a:ext cx="3053841" cy="2291968"/>
          </a:xfrm>
          <a:prstGeom prst="rect">
            <a:avLst/>
          </a:prstGeom>
        </p:spPr>
      </p:pic>
      <p:pic>
        <p:nvPicPr>
          <p:cNvPr id="7" name="图片 6" descr="微信图片_20230728095611"/>
          <p:cNvPicPr>
            <a:picLocks noChangeAspect="1"/>
          </p:cNvPicPr>
          <p:nvPr/>
        </p:nvPicPr>
        <p:blipFill>
          <a:blip r:embed="rId3"/>
          <a:stretch>
            <a:fillRect/>
          </a:stretch>
        </p:blipFill>
        <p:spPr>
          <a:xfrm>
            <a:off x="9345185" y="4140216"/>
            <a:ext cx="3075710" cy="2310310"/>
          </a:xfrm>
          <a:prstGeom prst="rect">
            <a:avLst/>
          </a:prstGeom>
        </p:spPr>
      </p:pic>
      <p:sp>
        <p:nvSpPr>
          <p:cNvPr id="986" name="矩形"/>
          <p:cNvSpPr/>
          <p:nvPr/>
        </p:nvSpPr>
        <p:spPr>
          <a:xfrm>
            <a:off x="965835" y="805180"/>
            <a:ext cx="6357620" cy="119888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师徒制培养</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pic>
        <p:nvPicPr>
          <p:cNvPr id="985" name="图片" descr="元素"/>
          <p:cNvPicPr>
            <a:picLocks noChangeAspect="1"/>
          </p:cNvPicPr>
          <p:nvPr/>
        </p:nvPicPr>
        <p:blipFill>
          <a:blip r:embed="rId4" cstate="print"/>
          <a:srcRect l="12499" t="44876" r="45117" b="34080"/>
          <a:stretch>
            <a:fillRect/>
          </a:stretch>
        </p:blipFill>
        <p:spPr>
          <a:xfrm rot="180000">
            <a:off x="988060" y="1525270"/>
            <a:ext cx="4559300" cy="956945"/>
          </a:xfrm>
          <a:prstGeom prst="rect">
            <a:avLst/>
          </a:prstGeom>
          <a:noFill/>
          <a:ln w="9525" cap="flat" cmpd="sng">
            <a:noFill/>
            <a:prstDash val="solid"/>
            <a:miter/>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67417" y="1778645"/>
            <a:ext cx="11667945" cy="4092575"/>
          </a:xfrm>
          <a:prstGeom prst="rect">
            <a:avLst/>
          </a:prstGeom>
          <a:noFill/>
        </p:spPr>
        <p:txBody>
          <a:bodyPr wrap="square" rtlCol="0">
            <a:spAutoFit/>
          </a:bodyPr>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近年来，我行高度重视青年员工的培养。我行制定了“铜揽英才”青年员工培养方案，以技能培训、鼓励持证、党团活动、思想教育等方式为抓手，通过量化指标充分发现人才、培养人才。</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r>
              <a:rPr lang="zh-CN" altLang="en-US" sz="2220">
                <a:latin typeface="仿宋_GB2312" panose="02010609030101010101" charset="-122"/>
                <a:ea typeface="仿宋_GB2312" panose="02010609030101010101" charset="-122"/>
                <a:cs typeface="仿宋_GB2312" panose="02010609030101010101" charset="-122"/>
              </a:rPr>
              <a:t>表现优秀的青年员工通过选拔可以进入我行“领航工程”基层管理人才库，切实打通了青年员工成长和晋升的通道。同时针对优秀的管理岗员工也可以通过选拔进入省分行“领航工程”中级管理人才库，不断向上发展。</a:t>
            </a:r>
            <a:endParaRPr lang="zh-CN" altLang="en-US" sz="2220">
              <a:latin typeface="仿宋_GB2312" panose="02010609030101010101" charset="-122"/>
              <a:ea typeface="仿宋_GB2312" panose="02010609030101010101" charset="-122"/>
              <a:cs typeface="仿宋_GB2312" panose="02010609030101010101" charset="-122"/>
            </a:endParaRPr>
          </a:p>
          <a:p>
            <a:pPr indent="457200" algn="just" fontAlgn="auto">
              <a:lnSpc>
                <a:spcPts val="3000"/>
              </a:lnSpc>
            </a:pPr>
            <a:endParaRPr lang="zh-CN" altLang="en-US" sz="2220">
              <a:latin typeface="仿宋_GB2312" panose="02010609030101010101" charset="-122"/>
              <a:ea typeface="仿宋_GB2312" panose="02010609030101010101" charset="-122"/>
              <a:cs typeface="仿宋_GB2312" panose="02010609030101010101" charset="-122"/>
            </a:endParaRPr>
          </a:p>
          <a:p>
            <a:endParaRPr lang="zh-CN" altLang="en-US" sz="2000"/>
          </a:p>
          <a:p>
            <a:endParaRPr lang="zh-CN" altLang="en-US" sz="2000"/>
          </a:p>
          <a:p>
            <a:endParaRPr lang="en-US" altLang="zh-CN" sz="2000"/>
          </a:p>
        </p:txBody>
      </p:sp>
      <p:graphicFrame>
        <p:nvGraphicFramePr>
          <p:cNvPr id="5" name="表格 4"/>
          <p:cNvGraphicFramePr/>
          <p:nvPr>
            <p:custDataLst>
              <p:tags r:id="rId1"/>
            </p:custDataLst>
          </p:nvPr>
        </p:nvGraphicFramePr>
        <p:xfrm>
          <a:off x="1465580" y="4495165"/>
          <a:ext cx="11670030" cy="2117725"/>
        </p:xfrm>
        <a:graphic>
          <a:graphicData uri="http://schemas.openxmlformats.org/drawingml/2006/table">
            <a:tbl>
              <a:tblPr firstRow="1" bandRow="1">
                <a:tableStyleId>{5C22544A-7EE6-4342-B048-85BDC9FD1C3A}</a:tableStyleId>
              </a:tblPr>
              <a:tblGrid>
                <a:gridCol w="5835015"/>
                <a:gridCol w="5835015"/>
              </a:tblGrid>
              <a:tr h="423545">
                <a:tc rowSpan="3">
                  <a:txBody>
                    <a:bodyPr/>
                    <a:p>
                      <a:pPr algn="ctr">
                        <a:buNone/>
                      </a:pPr>
                      <a:endParaRPr lang="zh-CN" altLang="en-US" sz="2000">
                        <a:latin typeface="仿宋_GB2312" panose="02010609030101010101" charset="-122"/>
                        <a:ea typeface="仿宋_GB2312" panose="02010609030101010101" charset="-122"/>
                        <a:cs typeface="仿宋_GB2312" panose="02010609030101010101" charset="-122"/>
                        <a:sym typeface="+mn-ea"/>
                      </a:endParaRPr>
                    </a:p>
                    <a:p>
                      <a:pPr algn="ctr">
                        <a:buNone/>
                      </a:pPr>
                      <a:endParaRPr lang="zh-CN" altLang="en-US" sz="2000">
                        <a:latin typeface="仿宋_GB2312" panose="02010609030101010101" charset="-122"/>
                        <a:ea typeface="仿宋_GB2312" panose="02010609030101010101" charset="-122"/>
                        <a:cs typeface="仿宋_GB2312" panose="02010609030101010101" charset="-122"/>
                        <a:sym typeface="+mn-ea"/>
                      </a:endParaRPr>
                    </a:p>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“领航工程”基层管理人才库</a:t>
                      </a:r>
                      <a:endParaRPr lang="zh-CN" altLang="en-US" sz="100"/>
                    </a:p>
                  </a:txBody>
                  <a:tcPr marL="101583" marR="101583" marT="50791" marB="50791">
                    <a:solidFill>
                      <a:schemeClr val="accent1"/>
                    </a:solidFill>
                  </a:tcPr>
                </a:tc>
                <a:tc>
                  <a:txBody>
                    <a:bodyPr/>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二级支行长子库</a:t>
                      </a:r>
                      <a:endParaRPr lang="zh-CN" altLang="en-US" sz="100"/>
                    </a:p>
                  </a:txBody>
                  <a:tcPr marL="101583" marR="101583" marT="50791" marB="50791"/>
                </a:tc>
              </a:tr>
              <a:tr h="423545">
                <a:tc vMerge="1">
                  <a:tcPr/>
                </a:tc>
                <a:tc>
                  <a:txBody>
                    <a:bodyPr/>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一级支行长副职子库</a:t>
                      </a:r>
                      <a:endParaRPr lang="zh-CN" altLang="en-US" sz="100"/>
                    </a:p>
                  </a:txBody>
                  <a:tcPr marL="101583" marR="101583" marT="50791" marB="50791"/>
                </a:tc>
              </a:tr>
              <a:tr h="423545">
                <a:tc vMerge="1">
                  <a:tcPr/>
                </a:tc>
                <a:tc>
                  <a:txBody>
                    <a:bodyPr/>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一级支行长正职子库</a:t>
                      </a:r>
                      <a:endParaRPr lang="zh-CN" altLang="en-US" sz="100"/>
                    </a:p>
                  </a:txBody>
                  <a:tcPr marL="101583" marR="101583" marT="50791" marB="50791"/>
                </a:tc>
              </a:tr>
              <a:tr h="423545">
                <a:tc rowSpan="2">
                  <a:txBody>
                    <a:bodyPr/>
                    <a:p>
                      <a:pPr algn="ctr">
                        <a:buNone/>
                      </a:pPr>
                      <a:endParaRPr lang="zh-CN" altLang="en-US" sz="2000">
                        <a:latin typeface="仿宋_GB2312" panose="02010609030101010101" charset="-122"/>
                        <a:ea typeface="仿宋_GB2312" panose="02010609030101010101" charset="-122"/>
                        <a:cs typeface="仿宋_GB2312" panose="02010609030101010101" charset="-122"/>
                        <a:sym typeface="+mn-ea"/>
                      </a:endParaRPr>
                    </a:p>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“领航工程”中级管理人才库</a:t>
                      </a:r>
                      <a:endParaRPr lang="zh-CN" altLang="en-US" sz="100"/>
                    </a:p>
                  </a:txBody>
                  <a:tcPr marL="101583" marR="101583" marT="50791" marB="50791"/>
                </a:tc>
                <a:tc>
                  <a:txBody>
                    <a:bodyPr/>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中级副职子库</a:t>
                      </a:r>
                      <a:endParaRPr lang="zh-CN" altLang="en-US" sz="100"/>
                    </a:p>
                  </a:txBody>
                  <a:tcPr marL="101583" marR="101583" marT="50791" marB="50791"/>
                </a:tc>
              </a:tr>
              <a:tr h="423545">
                <a:tc vMerge="1">
                  <a:tcPr/>
                </a:tc>
                <a:tc>
                  <a:txBody>
                    <a:bodyPr/>
                    <a:p>
                      <a:pPr algn="ctr">
                        <a:buNone/>
                      </a:pPr>
                      <a:r>
                        <a:rPr lang="zh-CN" altLang="en-US" sz="2000">
                          <a:latin typeface="仿宋_GB2312" panose="02010609030101010101" charset="-122"/>
                          <a:ea typeface="仿宋_GB2312" panose="02010609030101010101" charset="-122"/>
                          <a:cs typeface="仿宋_GB2312" panose="02010609030101010101" charset="-122"/>
                          <a:sym typeface="+mn-ea"/>
                        </a:rPr>
                        <a:t>中级正职子库</a:t>
                      </a:r>
                      <a:endParaRPr lang="zh-CN" altLang="en-US" sz="100"/>
                    </a:p>
                  </a:txBody>
                  <a:tcPr marL="101583" marR="101583" marT="50791" marB="50791"/>
                </a:tc>
              </a:tr>
            </a:tbl>
          </a:graphicData>
        </a:graphic>
      </p:graphicFrame>
      <p:pic>
        <p:nvPicPr>
          <p:cNvPr id="985" name="图片" descr="元素"/>
          <p:cNvPicPr>
            <a:picLocks noChangeAspect="1"/>
          </p:cNvPicPr>
          <p:nvPr/>
        </p:nvPicPr>
        <p:blipFill>
          <a:blip r:embed="rId2" cstate="print"/>
          <a:srcRect l="12499" t="44876" r="45117" b="34080"/>
          <a:stretch>
            <a:fillRect/>
          </a:stretch>
        </p:blipFill>
        <p:spPr>
          <a:xfrm rot="180000">
            <a:off x="952500" y="1441450"/>
            <a:ext cx="4559300" cy="956945"/>
          </a:xfrm>
          <a:prstGeom prst="rect">
            <a:avLst/>
          </a:prstGeom>
          <a:noFill/>
          <a:ln w="9525" cap="flat" cmpd="sng">
            <a:noFill/>
            <a:prstDash val="solid"/>
            <a:miter/>
          </a:ln>
        </p:spPr>
      </p:pic>
      <p:pic>
        <p:nvPicPr>
          <p:cNvPr id="4" name="图片" descr="元素"/>
          <p:cNvPicPr>
            <a:picLocks noChangeAspect="1"/>
          </p:cNvPicPr>
          <p:nvPr/>
        </p:nvPicPr>
        <p:blipFill>
          <a:blip r:embed="rId2" cstate="print"/>
          <a:srcRect l="12499" t="44876" r="45117" b="34080"/>
          <a:stretch>
            <a:fillRect/>
          </a:stretch>
        </p:blipFill>
        <p:spPr>
          <a:xfrm rot="180000">
            <a:off x="988060" y="1525270"/>
            <a:ext cx="4559300" cy="956945"/>
          </a:xfrm>
          <a:prstGeom prst="rect">
            <a:avLst/>
          </a:prstGeom>
          <a:noFill/>
          <a:ln w="9525" cap="flat" cmpd="sng">
            <a:noFill/>
            <a:prstDash val="solid"/>
            <a:miter/>
          </a:ln>
        </p:spPr>
      </p:pic>
      <p:sp>
        <p:nvSpPr>
          <p:cNvPr id="986" name="矩形"/>
          <p:cNvSpPr/>
          <p:nvPr/>
        </p:nvSpPr>
        <p:spPr>
          <a:xfrm>
            <a:off x="965835" y="734060"/>
            <a:ext cx="6357620" cy="119888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青年员工培养</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图片"/>
          <p:cNvPicPr>
            <a:picLocks noChangeAspect="1"/>
          </p:cNvPicPr>
          <p:nvPr/>
        </p:nvPicPr>
        <p:blipFill>
          <a:blip r:embed="rId1" cstate="print">
            <a:alphaModFix amt="20000"/>
          </a:blip>
          <a:srcRect t="18656" r="9025"/>
          <a:stretch>
            <a:fillRect/>
          </a:stretch>
        </p:blipFill>
        <p:spPr>
          <a:xfrm>
            <a:off x="1548765" y="0"/>
            <a:ext cx="12851129" cy="4768850"/>
          </a:xfrm>
          <a:prstGeom prst="rect">
            <a:avLst/>
          </a:prstGeom>
          <a:noFill/>
          <a:ln w="9525" cap="flat" cmpd="sng">
            <a:noFill/>
            <a:prstDash val="solid"/>
            <a:miter/>
          </a:ln>
        </p:spPr>
      </p:pic>
      <p:grpSp>
        <p:nvGrpSpPr>
          <p:cNvPr id="1021" name="组合"/>
          <p:cNvGrpSpPr/>
          <p:nvPr/>
        </p:nvGrpSpPr>
        <p:grpSpPr>
          <a:xfrm>
            <a:off x="1003749" y="2924706"/>
            <a:ext cx="12724150" cy="3455878"/>
            <a:chOff x="1003749" y="2924706"/>
            <a:chExt cx="12724150" cy="3455878"/>
          </a:xfrm>
        </p:grpSpPr>
        <p:grpSp>
          <p:nvGrpSpPr>
            <p:cNvPr id="1005" name="组合"/>
            <p:cNvGrpSpPr/>
            <p:nvPr/>
          </p:nvGrpSpPr>
          <p:grpSpPr>
            <a:xfrm>
              <a:off x="1003749" y="3011138"/>
              <a:ext cx="3813381" cy="3035512"/>
              <a:chOff x="1003749" y="3011138"/>
              <a:chExt cx="3813381" cy="3035512"/>
            </a:xfrm>
          </p:grpSpPr>
          <p:grpSp>
            <p:nvGrpSpPr>
              <p:cNvPr id="1000" name="组合"/>
              <p:cNvGrpSpPr/>
              <p:nvPr/>
            </p:nvGrpSpPr>
            <p:grpSpPr>
              <a:xfrm>
                <a:off x="1060059" y="3011138"/>
                <a:ext cx="3757072" cy="1234240"/>
                <a:chOff x="1060059" y="3011138"/>
                <a:chExt cx="3757072" cy="1234240"/>
              </a:xfrm>
            </p:grpSpPr>
            <p:sp>
              <p:nvSpPr>
                <p:cNvPr id="998" name="矩形"/>
                <p:cNvSpPr/>
                <p:nvPr/>
              </p:nvSpPr>
              <p:spPr>
                <a:xfrm>
                  <a:off x="1350122" y="3601086"/>
                  <a:ext cx="3176946" cy="644293"/>
                </a:xfrm>
                <a:prstGeom prst="rect">
                  <a:avLst/>
                </a:prstGeom>
                <a:noFill/>
                <a:ln w="9525" cap="flat" cmpd="sng">
                  <a:noFill/>
                  <a:prstDash val="solid"/>
                  <a:round/>
                </a:ln>
              </p:spPr>
              <p:txBody>
                <a:bodyPr vert="horz" wrap="square" lIns="73149" tIns="36574" rIns="73149" bIns="36574" anchor="t" anchorCtr="0"/>
                <a:lstStyle/>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十大慰问</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节日关爱</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助学深造</a:t>
                  </a:r>
                  <a:endParaRPr lang="en-US" altLang="zh-CN"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爱心济困</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职工小家</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阅览室</a:t>
                  </a:r>
                  <a:endParaRPr lang="en-US" altLang="zh-CN"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全面体检</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a:t>
                  </a: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健康辅导</a:t>
                  </a:r>
                  <a:endParaRPr lang="en-US" altLang="zh-CN"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rPr>
                    <a:t>多样化的工会活动及兴趣小组</a:t>
                  </a:r>
                  <a:endPar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p:txBody>
            </p:sp>
            <p:sp>
              <p:nvSpPr>
                <p:cNvPr id="999" name="矩形"/>
                <p:cNvSpPr/>
                <p:nvPr/>
              </p:nvSpPr>
              <p:spPr>
                <a:xfrm>
                  <a:off x="1060059" y="3011138"/>
                  <a:ext cx="3757072" cy="403993"/>
                </a:xfrm>
                <a:prstGeom prst="rect">
                  <a:avLst/>
                </a:prstGeom>
                <a:noFill/>
                <a:ln w="3175" cap="rnd" cmpd="sng">
                  <a:noFill/>
                  <a:prstDash val="solid"/>
                  <a:round/>
                </a:ln>
              </p:spPr>
              <p:txBody>
                <a:bodyPr vert="horz" wrap="square" lIns="73149" tIns="36574" rIns="73149" bIns="36574" anchor="ctr" anchorCtr="0"/>
                <a:lstStyle/>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“面面俱到〞的福利关怀</a:t>
                  </a:r>
                  <a:endParaRPr lang="zh-CN" altLang="en-US" sz="224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endParaRPr>
                </a:p>
              </p:txBody>
            </p:sp>
          </p:grpSp>
          <p:sp>
            <p:nvSpPr>
              <p:cNvPr id="1001" name="直线"/>
              <p:cNvSpPr/>
              <p:nvPr/>
            </p:nvSpPr>
            <p:spPr>
              <a:xfrm>
                <a:off x="1546553" y="4655920"/>
                <a:ext cx="2671463" cy="0"/>
              </a:xfrm>
              <a:prstGeom prst="line">
                <a:avLst/>
              </a:prstGeom>
              <a:noFill/>
              <a:ln w="3175" cap="rnd" cmpd="sng">
                <a:solidFill>
                  <a:srgbClr val="BFBFBF"/>
                </a:solidFill>
                <a:prstDash val="solid"/>
                <a:round/>
              </a:ln>
            </p:spPr>
            <p:txBody>
              <a:bodyPr rtlCol="0" anchor="ctr"/>
              <a:lstStyle/>
              <a:p>
                <a:pPr algn="ctr"/>
              </a:p>
            </p:txBody>
          </p:sp>
          <p:grpSp>
            <p:nvGrpSpPr>
              <p:cNvPr id="1004" name="组合"/>
              <p:cNvGrpSpPr/>
              <p:nvPr/>
            </p:nvGrpSpPr>
            <p:grpSpPr>
              <a:xfrm>
                <a:off x="1003749" y="4963662"/>
                <a:ext cx="3757072" cy="1082988"/>
                <a:chOff x="1003749" y="4963662"/>
                <a:chExt cx="3757072" cy="1082988"/>
              </a:xfrm>
            </p:grpSpPr>
            <p:sp>
              <p:nvSpPr>
                <p:cNvPr id="1002" name="矩形"/>
                <p:cNvSpPr/>
                <p:nvPr/>
              </p:nvSpPr>
              <p:spPr>
                <a:xfrm>
                  <a:off x="1569470" y="5402358"/>
                  <a:ext cx="2625629" cy="644292"/>
                </a:xfrm>
                <a:prstGeom prst="rect">
                  <a:avLst/>
                </a:prstGeom>
                <a:noFill/>
                <a:ln w="9525" cap="flat" cmpd="sng">
                  <a:noFill/>
                  <a:prstDash val="solid"/>
                  <a:round/>
                </a:ln>
              </p:spPr>
              <p:txBody>
                <a:bodyPr vert="horz" wrap="square" lIns="73149" tIns="36574" rIns="73149" bIns="36574" anchor="t" anchorCtr="0"/>
                <a:lstStyle/>
                <a:p>
                  <a:pPr marL="0" indent="0" algn="ctr">
                    <a:lnSpc>
                      <a:spcPct val="15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和谐工作氛围丨超燃健身室</a:t>
                  </a:r>
                  <a:endParaRPr lang="en-US" altLang="zh-CN"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a:p>
                  <a:pPr marL="0" indent="0" algn="ctr">
                    <a:lnSpc>
                      <a:spcPct val="15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员工专属餐厅</a:t>
                  </a:r>
                  <a:endPar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endParaRPr>
                </a:p>
              </p:txBody>
            </p:sp>
            <p:sp>
              <p:nvSpPr>
                <p:cNvPr id="1003" name="矩形"/>
                <p:cNvSpPr/>
                <p:nvPr/>
              </p:nvSpPr>
              <p:spPr>
                <a:xfrm>
                  <a:off x="1003749" y="4963662"/>
                  <a:ext cx="3757072" cy="403991"/>
                </a:xfrm>
                <a:prstGeom prst="rect">
                  <a:avLst/>
                </a:prstGeom>
                <a:noFill/>
                <a:ln w="3175" cap="rnd" cmpd="sng">
                  <a:noFill/>
                  <a:prstDash val="solid"/>
                  <a:round/>
                </a:ln>
              </p:spPr>
              <p:txBody>
                <a:bodyPr vert="horz" wrap="square" lIns="73149" tIns="36574" rIns="73149" bIns="36574" anchor="ctr" anchorCtr="0"/>
                <a:lstStyle/>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rPr>
                    <a:t>宽容有爱的办公环境</a:t>
                  </a:r>
                  <a:endPar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endParaRPr>
                </a:p>
              </p:txBody>
            </p:sp>
          </p:grpSp>
        </p:grpSp>
        <p:grpSp>
          <p:nvGrpSpPr>
            <p:cNvPr id="1013" name="组合"/>
            <p:cNvGrpSpPr/>
            <p:nvPr/>
          </p:nvGrpSpPr>
          <p:grpSpPr>
            <a:xfrm>
              <a:off x="9959698" y="3070722"/>
              <a:ext cx="3768201" cy="3032240"/>
              <a:chOff x="9959698" y="3070722"/>
              <a:chExt cx="3768201" cy="3032240"/>
            </a:xfrm>
          </p:grpSpPr>
          <p:grpSp>
            <p:nvGrpSpPr>
              <p:cNvPr id="1008" name="组合"/>
              <p:cNvGrpSpPr/>
              <p:nvPr/>
            </p:nvGrpSpPr>
            <p:grpSpPr>
              <a:xfrm>
                <a:off x="9970828" y="3070722"/>
                <a:ext cx="3757071" cy="1300374"/>
                <a:chOff x="9970828" y="3070722"/>
                <a:chExt cx="3757071" cy="1300374"/>
              </a:xfrm>
            </p:grpSpPr>
            <p:sp>
              <p:nvSpPr>
                <p:cNvPr id="1006" name="矩形"/>
                <p:cNvSpPr/>
                <p:nvPr/>
              </p:nvSpPr>
              <p:spPr>
                <a:xfrm>
                  <a:off x="10260891" y="3726802"/>
                  <a:ext cx="3176947" cy="644294"/>
                </a:xfrm>
                <a:prstGeom prst="rect">
                  <a:avLst/>
                </a:prstGeom>
                <a:noFill/>
                <a:ln w="9525" cap="flat" cmpd="sng">
                  <a:noFill/>
                  <a:prstDash val="solid"/>
                  <a:round/>
                </a:ln>
              </p:spPr>
              <p:txBody>
                <a:bodyPr vert="horz" wrap="square" lIns="73149" tIns="36574" rIns="73149" bIns="36574" anchor="t" anchorCtr="0"/>
                <a:lstStyle/>
                <a:p>
                  <a:pPr marL="0" indent="0" algn="ctr">
                    <a:lnSpc>
                      <a:spcPct val="15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八险二金｜带薪年假｜交通补贴</a:t>
                  </a:r>
                  <a:endParaRPr lang="en-US" altLang="zh-CN" sz="1440" b="0" i="0" u="none" strike="noStrike" kern="1200" cap="none" spc="0" baseline="0">
                    <a:solidFill>
                      <a:srgbClr val="262626"/>
                    </a:solidFill>
                    <a:latin typeface="黑体" panose="02010609060101010101" charset="-122"/>
                    <a:ea typeface="黑体" panose="02010609060101010101" charset="-122"/>
                    <a:cs typeface="黑体" panose="02010609060101010101" charset="-122"/>
                  </a:endParaRPr>
                </a:p>
                <a:p>
                  <a:pPr marL="0" indent="0" algn="ctr">
                    <a:lnSpc>
                      <a:spcPct val="15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通讯补贴｜过节费｜防暑降温费</a:t>
                  </a:r>
                  <a:endParaRPr lang="zh-CN" altLang="en-US" sz="144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1007" name="矩形"/>
                <p:cNvSpPr/>
                <p:nvPr/>
              </p:nvSpPr>
              <p:spPr>
                <a:xfrm>
                  <a:off x="9970828" y="3070722"/>
                  <a:ext cx="3757071" cy="403993"/>
                </a:xfrm>
                <a:prstGeom prst="rect">
                  <a:avLst/>
                </a:prstGeom>
                <a:noFill/>
                <a:ln w="3175" cap="rnd" cmpd="sng">
                  <a:noFill/>
                  <a:prstDash val="solid"/>
                  <a:round/>
                </a:ln>
              </p:spPr>
              <p:txBody>
                <a:bodyPr vert="horz" wrap="square" lIns="73149" tIns="36574" rIns="73149" bIns="36574" anchor="ctr" anchorCtr="0"/>
                <a:lstStyle/>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rPr>
                    <a:t>极具“幸福感”的薪酬体系</a:t>
                  </a:r>
                  <a:endParaRPr lang="zh-CN" altLang="en-US" sz="2240" b="1" i="0" u="none" strike="noStrike" kern="1200" cap="none" spc="0" baseline="0">
                    <a:solidFill>
                      <a:schemeClr val="accent5"/>
                    </a:solidFill>
                    <a:latin typeface="黑体" panose="02010609060101010101" charset="-122"/>
                    <a:ea typeface="黑体" panose="02010609060101010101" charset="-122"/>
                    <a:cs typeface="黑体" panose="02010609060101010101" charset="-122"/>
                  </a:endParaRPr>
                </a:p>
              </p:txBody>
            </p:sp>
          </p:grpSp>
          <p:grpSp>
            <p:nvGrpSpPr>
              <p:cNvPr id="1011" name="组合"/>
              <p:cNvGrpSpPr/>
              <p:nvPr/>
            </p:nvGrpSpPr>
            <p:grpSpPr>
              <a:xfrm>
                <a:off x="9959698" y="4959734"/>
                <a:ext cx="3757071" cy="1143228"/>
                <a:chOff x="9959698" y="4959734"/>
                <a:chExt cx="3757071" cy="1143228"/>
              </a:xfrm>
            </p:grpSpPr>
            <p:sp>
              <p:nvSpPr>
                <p:cNvPr id="1009" name="矩形"/>
                <p:cNvSpPr/>
                <p:nvPr/>
              </p:nvSpPr>
              <p:spPr>
                <a:xfrm>
                  <a:off x="10247797" y="5458669"/>
                  <a:ext cx="3176946" cy="644293"/>
                </a:xfrm>
                <a:prstGeom prst="rect">
                  <a:avLst/>
                </a:prstGeom>
                <a:noFill/>
                <a:ln w="9525" cap="flat" cmpd="sng">
                  <a:noFill/>
                  <a:prstDash val="solid"/>
                  <a:round/>
                </a:ln>
              </p:spPr>
              <p:txBody>
                <a:bodyPr vert="horz" wrap="square" lIns="73149" tIns="36574" rIns="73149" bIns="36574" anchor="ctr" anchorCtr="0"/>
                <a:lstStyle/>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删繁就简，让管理变轻</a:t>
                  </a:r>
                  <a:endParaRPr lang="en-US" altLang="zh-CN"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endParaRPr>
                </a:p>
                <a:p>
                  <a:pPr marL="0" indent="0" algn="ctr">
                    <a:lnSpc>
                      <a:spcPct val="100000"/>
                    </a:lnSpc>
                    <a:spcBef>
                      <a:spcPts val="0"/>
                    </a:spcBef>
                    <a:spcAft>
                      <a:spcPts val="0"/>
                    </a:spcAft>
                    <a:buNone/>
                  </a:pPr>
                  <a:r>
                    <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rPr>
                    <a:t>尊重年轻人的处事方式</a:t>
                  </a:r>
                  <a:endParaRPr lang="zh-CN" altLang="en-US" sz="1440" b="0" i="0" u="none" strike="noStrike" kern="1200" cap="none" spc="0" baseline="0">
                    <a:solidFill>
                      <a:srgbClr val="262626"/>
                    </a:solidFill>
                    <a:latin typeface="黑体" panose="02010609060101010101" charset="-122"/>
                    <a:ea typeface="黑体" panose="02010609060101010101" charset="-122"/>
                    <a:cs typeface="Calibri" panose="020F0502020204030204" charset="0"/>
                    <a:sym typeface="微软雅黑" panose="020B0503020204020204" charset="-122"/>
                  </a:endParaRPr>
                </a:p>
              </p:txBody>
            </p:sp>
            <p:sp>
              <p:nvSpPr>
                <p:cNvPr id="1010" name="矩形"/>
                <p:cNvSpPr/>
                <p:nvPr/>
              </p:nvSpPr>
              <p:spPr>
                <a:xfrm>
                  <a:off x="9959698" y="4959734"/>
                  <a:ext cx="3757071" cy="403993"/>
                </a:xfrm>
                <a:prstGeom prst="rect">
                  <a:avLst/>
                </a:prstGeom>
                <a:noFill/>
                <a:ln w="3175" cap="rnd" cmpd="sng">
                  <a:noFill/>
                  <a:prstDash val="solid"/>
                  <a:round/>
                </a:ln>
              </p:spPr>
              <p:txBody>
                <a:bodyPr vert="horz" wrap="square" lIns="73149" tIns="36574" rIns="73149" bIns="36574" anchor="ctr" anchorCtr="0"/>
                <a:lstStyle/>
                <a:p>
                  <a:pPr marL="0" indent="0" algn="ctr">
                    <a:lnSpc>
                      <a:spcPct val="100000"/>
                    </a:lnSpc>
                    <a:spcBef>
                      <a:spcPts val="0"/>
                    </a:spcBef>
                    <a:spcAft>
                      <a:spcPts val="0"/>
                    </a:spcAft>
                    <a:buNone/>
                  </a:pPr>
                  <a:r>
                    <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rPr>
                    <a:t>开放创新的企业文化</a:t>
                  </a:r>
                  <a:endParaRPr lang="zh-CN" altLang="en-US" sz="2240" b="1" i="0" u="none" strike="noStrike" kern="1200" cap="none" spc="0" baseline="0">
                    <a:solidFill>
                      <a:schemeClr val="accent5"/>
                    </a:solidFill>
                    <a:latin typeface="黑体" panose="02010609060101010101" charset="-122"/>
                    <a:ea typeface="黑体" panose="02010609060101010101" charset="-122"/>
                    <a:cs typeface="Calibri" panose="020F0502020204030204" charset="0"/>
                    <a:sym typeface="微软雅黑" panose="020B0503020204020204" charset="-122"/>
                  </a:endParaRPr>
                </a:p>
              </p:txBody>
            </p:sp>
          </p:grpSp>
          <p:sp>
            <p:nvSpPr>
              <p:cNvPr id="1012" name="直线"/>
              <p:cNvSpPr/>
              <p:nvPr/>
            </p:nvSpPr>
            <p:spPr>
              <a:xfrm>
                <a:off x="10457323" y="4783600"/>
                <a:ext cx="2671461" cy="0"/>
              </a:xfrm>
              <a:prstGeom prst="line">
                <a:avLst/>
              </a:prstGeom>
              <a:noFill/>
              <a:ln w="3175" cap="rnd" cmpd="sng">
                <a:solidFill>
                  <a:srgbClr val="BFBFBF"/>
                </a:solidFill>
                <a:prstDash val="solid"/>
                <a:round/>
              </a:ln>
            </p:spPr>
            <p:txBody>
              <a:bodyPr rtlCol="0" anchor="ctr"/>
              <a:lstStyle/>
              <a:p>
                <a:pPr algn="ctr"/>
              </a:p>
            </p:txBody>
          </p:sp>
        </p:grpSp>
        <p:grpSp>
          <p:nvGrpSpPr>
            <p:cNvPr id="1020" name="组合"/>
            <p:cNvGrpSpPr/>
            <p:nvPr/>
          </p:nvGrpSpPr>
          <p:grpSpPr>
            <a:xfrm>
              <a:off x="4755583" y="2924706"/>
              <a:ext cx="5028634" cy="3455878"/>
              <a:chOff x="4755583" y="2924706"/>
              <a:chExt cx="5028634" cy="3455878"/>
            </a:xfrm>
          </p:grpSpPr>
          <p:pic>
            <p:nvPicPr>
              <p:cNvPr id="1014" name="图片" descr="/private/var/folders/5b/pk9fmp3928v1gp1pwz2gqf740000gn/T/com.kingsoft.wpsoffice.mac/picturecompress_20220918171900/output_1.pngoutput_1"/>
              <p:cNvPicPr>
                <a:picLocks noChangeAspect="1"/>
              </p:cNvPicPr>
              <p:nvPr/>
            </p:nvPicPr>
            <p:blipFill>
              <a:blip r:embed="rId2" cstate="print"/>
              <a:stretch>
                <a:fillRect/>
              </a:stretch>
            </p:blipFill>
            <p:spPr>
              <a:xfrm>
                <a:off x="7268591" y="5337536"/>
                <a:ext cx="2515625" cy="1033882"/>
              </a:xfrm>
              <a:prstGeom prst="rect">
                <a:avLst/>
              </a:prstGeom>
              <a:noFill/>
              <a:ln w="9525" cap="flat" cmpd="sng">
                <a:noFill/>
                <a:prstDash val="solid"/>
                <a:miter/>
              </a:ln>
            </p:spPr>
          </p:pic>
          <p:pic>
            <p:nvPicPr>
              <p:cNvPr id="1015" name="图片" descr="/private/var/folders/5b/pk9fmp3928v1gp1pwz2gqf740000gn/T/com.kingsoft.wpsoffice.mac/picturecompress_20220918171900/output_2.pngoutput_2"/>
              <p:cNvPicPr>
                <a:picLocks noChangeAspect="1"/>
              </p:cNvPicPr>
              <p:nvPr/>
            </p:nvPicPr>
            <p:blipFill>
              <a:blip r:embed="rId3" cstate="print"/>
              <a:stretch>
                <a:fillRect/>
              </a:stretch>
            </p:blipFill>
            <p:spPr>
              <a:xfrm>
                <a:off x="7269247" y="4272880"/>
                <a:ext cx="2513662" cy="1075787"/>
              </a:xfrm>
              <a:prstGeom prst="rect">
                <a:avLst/>
              </a:prstGeom>
              <a:noFill/>
              <a:ln w="9525" cap="flat" cmpd="sng">
                <a:noFill/>
                <a:prstDash val="solid"/>
                <a:miter/>
              </a:ln>
            </p:spPr>
          </p:pic>
          <p:pic>
            <p:nvPicPr>
              <p:cNvPr id="1016" name="图片" descr="/private/var/folders/5b/pk9fmp3928v1gp1pwz2gqf740000gn/T/com.kingsoft.wpsoffice.mac/picturecompress_20220918171900/output_3.pngoutput_3"/>
              <p:cNvPicPr>
                <a:picLocks noChangeAspect="1"/>
              </p:cNvPicPr>
              <p:nvPr/>
            </p:nvPicPr>
            <p:blipFill>
              <a:blip r:embed="rId4" cstate="print"/>
              <a:stretch>
                <a:fillRect/>
              </a:stretch>
            </p:blipFill>
            <p:spPr>
              <a:xfrm>
                <a:off x="4755583" y="5339501"/>
                <a:ext cx="2541161" cy="1041084"/>
              </a:xfrm>
              <a:prstGeom prst="rect">
                <a:avLst/>
              </a:prstGeom>
              <a:noFill/>
              <a:ln w="9525" cap="flat" cmpd="sng">
                <a:noFill/>
                <a:prstDash val="solid"/>
                <a:miter/>
              </a:ln>
            </p:spPr>
          </p:pic>
          <p:pic>
            <p:nvPicPr>
              <p:cNvPr id="1017" name="图片" descr="/private/var/folders/5b/pk9fmp3928v1gp1pwz2gqf740000gn/T/com.kingsoft.wpsoffice.mac/picturecompress_20220918172445/output_1.jpgoutput_1"/>
              <p:cNvPicPr>
                <a:picLocks noChangeAspect="1"/>
              </p:cNvPicPr>
              <p:nvPr/>
            </p:nvPicPr>
            <p:blipFill>
              <a:blip r:embed="rId5" cstate="print"/>
              <a:stretch>
                <a:fillRect/>
              </a:stretch>
            </p:blipFill>
            <p:spPr>
              <a:xfrm>
                <a:off x="4755583" y="2924706"/>
                <a:ext cx="2534615" cy="1343588"/>
              </a:xfrm>
              <a:prstGeom prst="rect">
                <a:avLst/>
              </a:prstGeom>
              <a:noFill/>
              <a:ln w="9525" cap="flat" cmpd="sng">
                <a:noFill/>
                <a:prstDash val="solid"/>
                <a:miter/>
              </a:ln>
            </p:spPr>
          </p:pic>
          <p:pic>
            <p:nvPicPr>
              <p:cNvPr id="1018" name="图片" descr="/private/var/folders/5b/pk9fmp3928v1gp1pwz2gqf740000gn/T/com.kingsoft.wpsoffice.mac/picturecompress_20220918172506/output_1.jpgoutput_1"/>
              <p:cNvPicPr>
                <a:picLocks noChangeAspect="1"/>
              </p:cNvPicPr>
              <p:nvPr/>
            </p:nvPicPr>
            <p:blipFill>
              <a:blip r:embed="rId6" cstate="print"/>
              <a:stretch>
                <a:fillRect/>
              </a:stretch>
            </p:blipFill>
            <p:spPr>
              <a:xfrm>
                <a:off x="7273174" y="2924706"/>
                <a:ext cx="2503842" cy="1350790"/>
              </a:xfrm>
              <a:prstGeom prst="rect">
                <a:avLst/>
              </a:prstGeom>
              <a:noFill/>
              <a:ln w="9525" cap="flat" cmpd="sng">
                <a:noFill/>
                <a:prstDash val="solid"/>
                <a:miter/>
              </a:ln>
            </p:spPr>
          </p:pic>
          <p:pic>
            <p:nvPicPr>
              <p:cNvPr id="1019" name="图片" descr="/private/var/folders/5b/pk9fmp3928v1gp1pwz2gqf740000gn/T/com.kingsoft.wpsoffice.mac/picturecompress_20220918171914/output_1.pngoutput_1"/>
              <p:cNvPicPr>
                <a:picLocks noChangeAspect="1"/>
              </p:cNvPicPr>
              <p:nvPr/>
            </p:nvPicPr>
            <p:blipFill>
              <a:blip r:embed="rId7" cstate="print"/>
              <a:stretch>
                <a:fillRect/>
              </a:stretch>
            </p:blipFill>
            <p:spPr>
              <a:xfrm>
                <a:off x="4755583" y="4272880"/>
                <a:ext cx="2518246" cy="1073822"/>
              </a:xfrm>
              <a:prstGeom prst="rect">
                <a:avLst/>
              </a:prstGeom>
              <a:noFill/>
              <a:ln w="9525" cap="flat" cmpd="sng">
                <a:noFill/>
                <a:prstDash val="solid"/>
                <a:miter/>
              </a:ln>
            </p:spPr>
          </p:pic>
        </p:grpSp>
      </p:grpSp>
      <p:pic>
        <p:nvPicPr>
          <p:cNvPr id="1022" name="图片" descr="元素"/>
          <p:cNvPicPr>
            <a:picLocks noChangeAspect="1"/>
          </p:cNvPicPr>
          <p:nvPr/>
        </p:nvPicPr>
        <p:blipFill>
          <a:blip r:embed="rId8"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1023"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Part3</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薪酬福利</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65CE74E-AB26-4998-AD42-012C4C1AD076}" type="slidenum">
              <a:rPr lang="zh-CN" altLang="en-US" sz="2000" smtClean="0"/>
            </a:fld>
            <a:endParaRPr lang="zh-CN" altLang="en-US" sz="2000"/>
          </a:p>
        </p:txBody>
      </p:sp>
      <p:sp>
        <p:nvSpPr>
          <p:cNvPr id="3" name="文本框 2"/>
          <p:cNvSpPr txBox="1"/>
          <p:nvPr/>
        </p:nvSpPr>
        <p:spPr>
          <a:xfrm>
            <a:off x="1466147" y="1208415"/>
            <a:ext cx="11667945" cy="706755"/>
          </a:xfrm>
          <a:prstGeom prst="rect">
            <a:avLst/>
          </a:prstGeom>
          <a:noFill/>
        </p:spPr>
        <p:txBody>
          <a:bodyPr wrap="square" rtlCol="0">
            <a:spAutoFit/>
          </a:bodyPr>
          <a:p>
            <a:endParaRPr lang="zh-CN" altLang="en-US" sz="2000"/>
          </a:p>
          <a:p>
            <a:endParaRPr lang="en-US" altLang="zh-CN" sz="2000"/>
          </a:p>
        </p:txBody>
      </p:sp>
      <p:graphicFrame>
        <p:nvGraphicFramePr>
          <p:cNvPr id="10" name="对象 9">
            <a:hlinkClick r:id="" action="ppaction://ole?verb="/>
          </p:cNvPr>
          <p:cNvGraphicFramePr>
            <a:graphicFrameLocks noChangeAspect="1"/>
          </p:cNvGraphicFramePr>
          <p:nvPr/>
        </p:nvGraphicFramePr>
        <p:xfrm>
          <a:off x="1466147" y="2928273"/>
          <a:ext cx="2727929" cy="1872233"/>
        </p:xfrm>
        <a:graphic>
          <a:graphicData uri="http://schemas.openxmlformats.org/presentationml/2006/ole">
            <mc:AlternateContent xmlns:mc="http://schemas.openxmlformats.org/markup-compatibility/2006">
              <mc:Choice xmlns:v="urn:schemas-microsoft-com:vml" Requires="v">
                <p:oleObj spid="_x0000_s1026" name="" showAsIcon="1" r:id="rId1" imgW="971550" imgH="666750" progId="Package">
                  <p:embed/>
                </p:oleObj>
              </mc:Choice>
              <mc:Fallback>
                <p:oleObj name="" showAsIcon="1" r:id="rId1" imgW="971550" imgH="666750" progId="Package">
                  <p:embed/>
                  <p:pic>
                    <p:nvPicPr>
                      <p:cNvPr id="0" name="图片 1025"/>
                      <p:cNvPicPr/>
                      <p:nvPr/>
                    </p:nvPicPr>
                    <p:blipFill>
                      <a:blip r:embed="rId2"/>
                      <a:stretch>
                        <a:fillRect/>
                      </a:stretch>
                    </p:blipFill>
                    <p:spPr>
                      <a:xfrm>
                        <a:off x="1466147" y="2928273"/>
                        <a:ext cx="2727929" cy="1872233"/>
                      </a:xfrm>
                      <a:prstGeom prst="rect">
                        <a:avLst/>
                      </a:prstGeom>
                    </p:spPr>
                  </p:pic>
                </p:oleObj>
              </mc:Fallback>
            </mc:AlternateContent>
          </a:graphicData>
        </a:graphic>
      </p:graphicFrame>
      <p:graphicFrame>
        <p:nvGraphicFramePr>
          <p:cNvPr id="11" name="对象 10">
            <a:hlinkClick r:id="" action="ppaction://ole?verb="/>
          </p:cNvPr>
          <p:cNvGraphicFramePr>
            <a:graphicFrameLocks noChangeAspect="1"/>
          </p:cNvGraphicFramePr>
          <p:nvPr/>
        </p:nvGraphicFramePr>
        <p:xfrm>
          <a:off x="5628232" y="2928273"/>
          <a:ext cx="2552275" cy="1751603"/>
        </p:xfrm>
        <a:graphic>
          <a:graphicData uri="http://schemas.openxmlformats.org/presentationml/2006/ole">
            <mc:AlternateContent xmlns:mc="http://schemas.openxmlformats.org/markup-compatibility/2006">
              <mc:Choice xmlns:v="urn:schemas-microsoft-com:vml" Requires="v">
                <p:oleObj spid="_x0000_s1027" name="" showAsIcon="1" r:id="rId3" imgW="971550" imgH="666750" progId="Package">
                  <p:embed/>
                </p:oleObj>
              </mc:Choice>
              <mc:Fallback>
                <p:oleObj name="" showAsIcon="1" r:id="rId3" imgW="971550" imgH="666750" progId="Package">
                  <p:embed/>
                  <p:pic>
                    <p:nvPicPr>
                      <p:cNvPr id="0" name="图片 1026"/>
                      <p:cNvPicPr/>
                      <p:nvPr/>
                    </p:nvPicPr>
                    <p:blipFill>
                      <a:blip r:embed="rId4"/>
                      <a:stretch>
                        <a:fillRect/>
                      </a:stretch>
                    </p:blipFill>
                    <p:spPr>
                      <a:xfrm>
                        <a:off x="5628232" y="2928273"/>
                        <a:ext cx="2552275" cy="1751603"/>
                      </a:xfrm>
                      <a:prstGeom prst="rect">
                        <a:avLst/>
                      </a:prstGeom>
                    </p:spPr>
                  </p:pic>
                </p:oleObj>
              </mc:Fallback>
            </mc:AlternateContent>
          </a:graphicData>
        </a:graphic>
      </p:graphicFrame>
      <p:graphicFrame>
        <p:nvGraphicFramePr>
          <p:cNvPr id="12" name="对象 11">
            <a:hlinkClick r:id="" action="ppaction://ole?verb="/>
          </p:cNvPr>
          <p:cNvGraphicFramePr>
            <a:graphicFrameLocks noChangeAspect="1"/>
          </p:cNvGraphicFramePr>
          <p:nvPr/>
        </p:nvGraphicFramePr>
        <p:xfrm>
          <a:off x="10018878" y="2928273"/>
          <a:ext cx="2520530" cy="1729734"/>
        </p:xfrm>
        <a:graphic>
          <a:graphicData uri="http://schemas.openxmlformats.org/presentationml/2006/ole">
            <mc:AlternateContent xmlns:mc="http://schemas.openxmlformats.org/markup-compatibility/2006">
              <mc:Choice xmlns:v="urn:schemas-microsoft-com:vml" Requires="v">
                <p:oleObj spid="_x0000_s1028" name="" showAsIcon="1" r:id="rId5" imgW="971550" imgH="666750" progId="Package">
                  <p:embed/>
                </p:oleObj>
              </mc:Choice>
              <mc:Fallback>
                <p:oleObj name="" showAsIcon="1" r:id="rId5" imgW="971550" imgH="666750" progId="Package">
                  <p:embed/>
                  <p:pic>
                    <p:nvPicPr>
                      <p:cNvPr id="0" name="图片 1027"/>
                      <p:cNvPicPr/>
                      <p:nvPr/>
                    </p:nvPicPr>
                    <p:blipFill>
                      <a:blip r:embed="rId6"/>
                      <a:stretch>
                        <a:fillRect/>
                      </a:stretch>
                    </p:blipFill>
                    <p:spPr>
                      <a:xfrm>
                        <a:off x="10018878" y="2928273"/>
                        <a:ext cx="2520530" cy="1729734"/>
                      </a:xfrm>
                      <a:prstGeom prst="rect">
                        <a:avLst/>
                      </a:prstGeom>
                    </p:spPr>
                  </p:pic>
                </p:oleObj>
              </mc:Fallback>
            </mc:AlternateContent>
          </a:graphicData>
        </a:graphic>
      </p:graphicFrame>
      <p:sp>
        <p:nvSpPr>
          <p:cNvPr id="846" name="矩形"/>
          <p:cNvSpPr/>
          <p:nvPr/>
        </p:nvSpPr>
        <p:spPr>
          <a:xfrm>
            <a:off x="1466309" y="823539"/>
            <a:ext cx="5650401" cy="1064895"/>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81267" tIns="40633" rIns="81267" bIns="40633" anchor="t" anchorCtr="0">
            <a:spAutoFit/>
          </a:bodyPr>
          <a:p>
            <a:pPr marL="0" algn="l">
              <a:lnSpc>
                <a:spcPct val="100000"/>
              </a:lnSpc>
              <a:spcBef>
                <a:spcPts val="0"/>
              </a:spcBef>
              <a:spcAft>
                <a:spcPts val="0"/>
              </a:spcAft>
              <a:buClrTx/>
              <a:buSzTx/>
              <a:buFontTx/>
              <a:buNone/>
              <a:tabLst>
                <a:tab pos="4117975" algn="l"/>
              </a:tabLst>
            </a:pPr>
            <a:r>
              <a:rPr lang="en-US" altLang="zh-CN" sz="3200" b="1">
                <a:solidFill>
                  <a:srgbClr val="2E75B6"/>
                </a:solidFill>
                <a:latin typeface="黑体" panose="02010609060101010101" charset="-122"/>
                <a:ea typeface="黑体" panose="02010609060101010101" charset="-122"/>
                <a:cs typeface="Calibri" panose="020F0502020204030204" charset="0"/>
                <a:sym typeface="+mn-ea"/>
              </a:rPr>
              <a:t>Part3</a:t>
            </a:r>
            <a:endParaRPr lang="zh-CN" altLang="en-US" sz="3200" b="1">
              <a:solidFill>
                <a:srgbClr val="2E75B6"/>
              </a:solidFill>
              <a:latin typeface="黑体" panose="02010609060101010101" charset="-122"/>
              <a:ea typeface="黑体" panose="02010609060101010101" charset="-122"/>
              <a:cs typeface="Calibri" panose="020F0502020204030204" charset="0"/>
              <a:sym typeface="+mn-ea"/>
            </a:endParaRPr>
          </a:p>
          <a:p>
            <a:pPr marL="0" algn="l">
              <a:lnSpc>
                <a:spcPct val="100000"/>
              </a:lnSpc>
              <a:spcBef>
                <a:spcPts val="0"/>
              </a:spcBef>
              <a:spcAft>
                <a:spcPts val="0"/>
              </a:spcAft>
              <a:buClrTx/>
              <a:buSzTx/>
              <a:buFontTx/>
              <a:buNone/>
              <a:tabLst>
                <a:tab pos="4117975" algn="l"/>
              </a:tabLst>
            </a:pPr>
            <a:r>
              <a:rPr lang="zh-CN" altLang="en-US" sz="3200" b="1">
                <a:solidFill>
                  <a:srgbClr val="2E75B6"/>
                </a:solidFill>
                <a:latin typeface="黑体" panose="02010609060101010101" charset="-122"/>
                <a:ea typeface="黑体" panose="02010609060101010101" charset="-122"/>
                <a:cs typeface="Calibri" panose="020F0502020204030204" charset="0"/>
                <a:sym typeface="+mn-ea"/>
              </a:rPr>
              <a:t>招聘宣讲视频</a:t>
            </a:r>
            <a:endParaRPr lang="zh-CN" altLang="en-US" sz="3200" b="1" i="0" u="none" strike="noStrike" kern="1200" cap="none" spc="0" baseline="0">
              <a:solidFill>
                <a:srgbClr val="2E75B6"/>
              </a:solidFill>
              <a:latin typeface="黑体" panose="02010609060101010101" charset="-122"/>
              <a:ea typeface="黑体" panose="02010609060101010101" charset="-122"/>
              <a:cs typeface="Calibri" panose="020F0502020204030204" charset="0"/>
              <a:sym typeface="+mn-ea"/>
            </a:endParaRPr>
          </a:p>
        </p:txBody>
      </p:sp>
      <p:pic>
        <p:nvPicPr>
          <p:cNvPr id="404" name="图片" descr="元素"/>
          <p:cNvPicPr>
            <a:picLocks noChangeAspect="1"/>
          </p:cNvPicPr>
          <p:nvPr/>
        </p:nvPicPr>
        <p:blipFill>
          <a:blip r:embed="rId7" cstate="print"/>
          <a:srcRect l="12499" t="44876" r="45117" b="34080"/>
          <a:stretch>
            <a:fillRect/>
          </a:stretch>
        </p:blipFill>
        <p:spPr>
          <a:xfrm rot="180000">
            <a:off x="1327176" y="1498350"/>
            <a:ext cx="4471772" cy="850758"/>
          </a:xfrm>
          <a:prstGeom prst="rect">
            <a:avLst/>
          </a:prstGeom>
          <a:noFill/>
          <a:ln w="9525" cap="flat" cmpd="sng">
            <a:noFill/>
            <a:prstDash val="solid"/>
            <a:miter/>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图片"/>
          <p:cNvPicPr>
            <a:picLocks noChangeAspect="1"/>
          </p:cNvPicPr>
          <p:nvPr/>
        </p:nvPicPr>
        <p:blipFill>
          <a:blip r:embed="rId1" cstate="print">
            <a:alphaModFix amt="81000"/>
          </a:blip>
          <a:stretch>
            <a:fillRect/>
          </a:stretch>
        </p:blipFill>
        <p:spPr>
          <a:xfrm>
            <a:off x="0" y="2639695"/>
            <a:ext cx="14399895" cy="4559300"/>
          </a:xfrm>
          <a:prstGeom prst="rect">
            <a:avLst/>
          </a:prstGeom>
          <a:noFill/>
          <a:ln w="9525" cap="flat" cmpd="sng">
            <a:noFill/>
            <a:prstDash val="solid"/>
            <a:miter/>
          </a:ln>
        </p:spPr>
      </p:pic>
      <p:grpSp>
        <p:nvGrpSpPr>
          <p:cNvPr id="1091" name="组合"/>
          <p:cNvGrpSpPr/>
          <p:nvPr/>
        </p:nvGrpSpPr>
        <p:grpSpPr>
          <a:xfrm rot="11700000">
            <a:off x="9536430" y="2285365"/>
            <a:ext cx="1562733" cy="1641474"/>
            <a:chOff x="9536430" y="2285365"/>
            <a:chExt cx="1562733" cy="1641474"/>
          </a:xfrm>
        </p:grpSpPr>
        <p:sp>
          <p:nvSpPr>
            <p:cNvPr id="1028" name="曲线"/>
            <p:cNvSpPr/>
            <p:nvPr/>
          </p:nvSpPr>
          <p:spPr>
            <a:xfrm>
              <a:off x="10329496" y="2285365"/>
              <a:ext cx="14147" cy="12059"/>
            </a:xfrm>
            <a:custGeom>
              <a:avLst/>
              <a:gdLst>
                <a:gd name="T1" fmla="*/ 0 w 21600"/>
                <a:gd name="T2" fmla="*/ 0 h 21600"/>
                <a:gd name="T3" fmla="*/ 21600 w 21600"/>
                <a:gd name="T4" fmla="*/ 21600 h 21600"/>
              </a:gdLst>
              <a:ahLst/>
              <a:cxnLst/>
              <a:rect l="T1" t="T2" r="T3" b="T4"/>
              <a:pathLst>
                <a:path w="21600" h="21600">
                  <a:moveTo>
                    <a:pt x="1175" y="4455"/>
                  </a:moveTo>
                  <a:cubicBezTo>
                    <a:pt x="7659" y="-6401"/>
                    <a:pt x="26183" y="4455"/>
                    <a:pt x="20549" y="17032"/>
                  </a:cubicBezTo>
                  <a:cubicBezTo>
                    <a:pt x="13910" y="28072"/>
                    <a:pt x="-4844" y="17214"/>
                    <a:pt x="1175" y="4455"/>
                  </a:cubicBezTo>
                  <a:close/>
                </a:path>
              </a:pathLst>
            </a:custGeom>
            <a:solidFill>
              <a:srgbClr val="5B9BD5"/>
            </a:solidFill>
            <a:ln w="3349" cap="flat" cmpd="sng">
              <a:noFill/>
              <a:prstDash val="solid"/>
              <a:miter/>
            </a:ln>
          </p:spPr>
          <p:txBody>
            <a:bodyPr rtlCol="0" anchor="ctr"/>
            <a:lstStyle/>
            <a:p>
              <a:pPr algn="ctr"/>
            </a:p>
          </p:txBody>
        </p:sp>
        <p:sp>
          <p:nvSpPr>
            <p:cNvPr id="1029" name="曲线"/>
            <p:cNvSpPr/>
            <p:nvPr/>
          </p:nvSpPr>
          <p:spPr>
            <a:xfrm>
              <a:off x="9552132" y="2290631"/>
              <a:ext cx="1430717" cy="1636208"/>
            </a:xfrm>
            <a:custGeom>
              <a:avLst/>
              <a:gdLst>
                <a:gd name="T1" fmla="*/ 0 w 21600"/>
                <a:gd name="T2" fmla="*/ 0 h 21600"/>
                <a:gd name="T3" fmla="*/ 21600 w 21600"/>
                <a:gd name="T4" fmla="*/ 21600 h 21600"/>
              </a:gdLst>
              <a:ahLst/>
              <a:cxnLst/>
              <a:rect l="T1" t="T2" r="T3" b="T4"/>
              <a:pathLst>
                <a:path w="21600" h="21600">
                  <a:moveTo>
                    <a:pt x="11330" y="0"/>
                  </a:moveTo>
                  <a:cubicBezTo>
                    <a:pt x="11358" y="9"/>
                    <a:pt x="11417" y="31"/>
                    <a:pt x="11446" y="44"/>
                  </a:cubicBezTo>
                  <a:cubicBezTo>
                    <a:pt x="11543" y="148"/>
                    <a:pt x="11638" y="276"/>
                    <a:pt x="11800" y="304"/>
                  </a:cubicBezTo>
                  <a:cubicBezTo>
                    <a:pt x="12755" y="432"/>
                    <a:pt x="13719" y="300"/>
                    <a:pt x="14675" y="405"/>
                  </a:cubicBezTo>
                  <a:cubicBezTo>
                    <a:pt x="14896" y="446"/>
                    <a:pt x="15093" y="342"/>
                    <a:pt x="15286" y="267"/>
                  </a:cubicBezTo>
                  <a:cubicBezTo>
                    <a:pt x="15365" y="344"/>
                    <a:pt x="15441" y="422"/>
                    <a:pt x="15522" y="500"/>
                  </a:cubicBezTo>
                  <a:cubicBezTo>
                    <a:pt x="16028" y="475"/>
                    <a:pt x="16468" y="731"/>
                    <a:pt x="16958" y="786"/>
                  </a:cubicBezTo>
                  <a:cubicBezTo>
                    <a:pt x="17636" y="878"/>
                    <a:pt x="18286" y="1083"/>
                    <a:pt x="18934" y="1275"/>
                  </a:cubicBezTo>
                  <a:cubicBezTo>
                    <a:pt x="19016" y="1176"/>
                    <a:pt x="19097" y="1077"/>
                    <a:pt x="19180" y="978"/>
                  </a:cubicBezTo>
                  <a:cubicBezTo>
                    <a:pt x="19408" y="1204"/>
                    <a:pt x="19630" y="1433"/>
                    <a:pt x="19860" y="1657"/>
                  </a:cubicBezTo>
                  <a:cubicBezTo>
                    <a:pt x="20130" y="1613"/>
                    <a:pt x="20418" y="1565"/>
                    <a:pt x="20682" y="1659"/>
                  </a:cubicBezTo>
                  <a:cubicBezTo>
                    <a:pt x="21045" y="1802"/>
                    <a:pt x="21022" y="2197"/>
                    <a:pt x="21165" y="2475"/>
                  </a:cubicBezTo>
                  <a:cubicBezTo>
                    <a:pt x="21292" y="2816"/>
                    <a:pt x="21413" y="3165"/>
                    <a:pt x="21600" y="3488"/>
                  </a:cubicBezTo>
                  <a:cubicBezTo>
                    <a:pt x="21486" y="3641"/>
                    <a:pt x="21372" y="3795"/>
                    <a:pt x="21261" y="3949"/>
                  </a:cubicBezTo>
                  <a:cubicBezTo>
                    <a:pt x="21344" y="4153"/>
                    <a:pt x="21456" y="4361"/>
                    <a:pt x="21443" y="4584"/>
                  </a:cubicBezTo>
                  <a:cubicBezTo>
                    <a:pt x="21388" y="5185"/>
                    <a:pt x="21317" y="5861"/>
                    <a:pt x="20809" y="6317"/>
                  </a:cubicBezTo>
                  <a:cubicBezTo>
                    <a:pt x="20710" y="6086"/>
                    <a:pt x="20628" y="5852"/>
                    <a:pt x="20543" y="5619"/>
                  </a:cubicBezTo>
                  <a:cubicBezTo>
                    <a:pt x="20377" y="5742"/>
                    <a:pt x="20227" y="6006"/>
                    <a:pt x="19970" y="5921"/>
                  </a:cubicBezTo>
                  <a:cubicBezTo>
                    <a:pt x="19477" y="5544"/>
                    <a:pt x="19129" y="5053"/>
                    <a:pt x="18651" y="4664"/>
                  </a:cubicBezTo>
                  <a:cubicBezTo>
                    <a:pt x="18112" y="4167"/>
                    <a:pt x="17390" y="3880"/>
                    <a:pt x="16777" y="3466"/>
                  </a:cubicBezTo>
                  <a:cubicBezTo>
                    <a:pt x="16323" y="3573"/>
                    <a:pt x="15952" y="3283"/>
                    <a:pt x="15544" y="3173"/>
                  </a:cubicBezTo>
                  <a:cubicBezTo>
                    <a:pt x="15108" y="3118"/>
                    <a:pt x="14658" y="3103"/>
                    <a:pt x="14239" y="2984"/>
                  </a:cubicBezTo>
                  <a:cubicBezTo>
                    <a:pt x="13964" y="2906"/>
                    <a:pt x="13736" y="2714"/>
                    <a:pt x="13444" y="2684"/>
                  </a:cubicBezTo>
                  <a:cubicBezTo>
                    <a:pt x="13262" y="2731"/>
                    <a:pt x="13100" y="2827"/>
                    <a:pt x="12927" y="2891"/>
                  </a:cubicBezTo>
                  <a:cubicBezTo>
                    <a:pt x="12973" y="2826"/>
                    <a:pt x="13020" y="2761"/>
                    <a:pt x="13065" y="2696"/>
                  </a:cubicBezTo>
                  <a:cubicBezTo>
                    <a:pt x="12611" y="2678"/>
                    <a:pt x="12202" y="2846"/>
                    <a:pt x="11784" y="2972"/>
                  </a:cubicBezTo>
                  <a:cubicBezTo>
                    <a:pt x="11834" y="2879"/>
                    <a:pt x="11885" y="2786"/>
                    <a:pt x="11935" y="2694"/>
                  </a:cubicBezTo>
                  <a:cubicBezTo>
                    <a:pt x="11298" y="2979"/>
                    <a:pt x="10613" y="3160"/>
                    <a:pt x="9927" y="3331"/>
                  </a:cubicBezTo>
                  <a:cubicBezTo>
                    <a:pt x="10095" y="3186"/>
                    <a:pt x="10258" y="3034"/>
                    <a:pt x="10378" y="2854"/>
                  </a:cubicBezTo>
                  <a:cubicBezTo>
                    <a:pt x="9791" y="2949"/>
                    <a:pt x="9442" y="3405"/>
                    <a:pt x="8917" y="3600"/>
                  </a:cubicBezTo>
                  <a:cubicBezTo>
                    <a:pt x="8806" y="3666"/>
                    <a:pt x="8753" y="3782"/>
                    <a:pt x="8673" y="3873"/>
                  </a:cubicBezTo>
                  <a:cubicBezTo>
                    <a:pt x="8604" y="3761"/>
                    <a:pt x="8536" y="3646"/>
                    <a:pt x="8471" y="3533"/>
                  </a:cubicBezTo>
                  <a:cubicBezTo>
                    <a:pt x="8449" y="3668"/>
                    <a:pt x="8430" y="3805"/>
                    <a:pt x="8407" y="3939"/>
                  </a:cubicBezTo>
                  <a:cubicBezTo>
                    <a:pt x="8382" y="3895"/>
                    <a:pt x="8330" y="3807"/>
                    <a:pt x="8305" y="3763"/>
                  </a:cubicBezTo>
                  <a:cubicBezTo>
                    <a:pt x="7710" y="3933"/>
                    <a:pt x="7191" y="4252"/>
                    <a:pt x="6698" y="4581"/>
                  </a:cubicBezTo>
                  <a:cubicBezTo>
                    <a:pt x="6428" y="4739"/>
                    <a:pt x="6486" y="5046"/>
                    <a:pt x="6449" y="5294"/>
                  </a:cubicBezTo>
                  <a:cubicBezTo>
                    <a:pt x="6334" y="5169"/>
                    <a:pt x="6224" y="5039"/>
                    <a:pt x="6111" y="4912"/>
                  </a:cubicBezTo>
                  <a:cubicBezTo>
                    <a:pt x="5601" y="5321"/>
                    <a:pt x="5239" y="5840"/>
                    <a:pt x="4797" y="6299"/>
                  </a:cubicBezTo>
                  <a:cubicBezTo>
                    <a:pt x="4891" y="6598"/>
                    <a:pt x="4837" y="6911"/>
                    <a:pt x="4549" y="7116"/>
                  </a:cubicBezTo>
                  <a:cubicBezTo>
                    <a:pt x="4607" y="6913"/>
                    <a:pt x="4677" y="6713"/>
                    <a:pt x="4738" y="6512"/>
                  </a:cubicBezTo>
                  <a:cubicBezTo>
                    <a:pt x="4476" y="6763"/>
                    <a:pt x="4266" y="7050"/>
                    <a:pt x="4055" y="7335"/>
                  </a:cubicBezTo>
                  <a:cubicBezTo>
                    <a:pt x="4166" y="7592"/>
                    <a:pt x="4256" y="7855"/>
                    <a:pt x="4321" y="8124"/>
                  </a:cubicBezTo>
                  <a:cubicBezTo>
                    <a:pt x="4253" y="8107"/>
                    <a:pt x="4186" y="8094"/>
                    <a:pt x="4119" y="8079"/>
                  </a:cubicBezTo>
                  <a:cubicBezTo>
                    <a:pt x="3907" y="8239"/>
                    <a:pt x="3650" y="8345"/>
                    <a:pt x="3424" y="8488"/>
                  </a:cubicBezTo>
                  <a:cubicBezTo>
                    <a:pt x="3546" y="8482"/>
                    <a:pt x="3670" y="8475"/>
                    <a:pt x="3792" y="8465"/>
                  </a:cubicBezTo>
                  <a:cubicBezTo>
                    <a:pt x="3825" y="8744"/>
                    <a:pt x="3854" y="9054"/>
                    <a:pt x="3631" y="9283"/>
                  </a:cubicBezTo>
                  <a:cubicBezTo>
                    <a:pt x="3155" y="9760"/>
                    <a:pt x="3360" y="10399"/>
                    <a:pt x="3456" y="10952"/>
                  </a:cubicBezTo>
                  <a:cubicBezTo>
                    <a:pt x="3221" y="11012"/>
                    <a:pt x="2757" y="11022"/>
                    <a:pt x="3005" y="11392"/>
                  </a:cubicBezTo>
                  <a:cubicBezTo>
                    <a:pt x="3164" y="11599"/>
                    <a:pt x="3397" y="11761"/>
                    <a:pt x="3509" y="11997"/>
                  </a:cubicBezTo>
                  <a:cubicBezTo>
                    <a:pt x="3347" y="11886"/>
                    <a:pt x="3189" y="11770"/>
                    <a:pt x="3024" y="11661"/>
                  </a:cubicBezTo>
                  <a:cubicBezTo>
                    <a:pt x="3033" y="11832"/>
                    <a:pt x="3067" y="12026"/>
                    <a:pt x="3304" y="12040"/>
                  </a:cubicBezTo>
                  <a:cubicBezTo>
                    <a:pt x="3371" y="12184"/>
                    <a:pt x="3431" y="12331"/>
                    <a:pt x="3486" y="12482"/>
                  </a:cubicBezTo>
                  <a:cubicBezTo>
                    <a:pt x="3367" y="12431"/>
                    <a:pt x="3249" y="12379"/>
                    <a:pt x="3129" y="12328"/>
                  </a:cubicBezTo>
                  <a:cubicBezTo>
                    <a:pt x="3193" y="13134"/>
                    <a:pt x="3443" y="13918"/>
                    <a:pt x="3693" y="14693"/>
                  </a:cubicBezTo>
                  <a:cubicBezTo>
                    <a:pt x="4179" y="15442"/>
                    <a:pt x="4656" y="16208"/>
                    <a:pt x="5287" y="16874"/>
                  </a:cubicBezTo>
                  <a:cubicBezTo>
                    <a:pt x="6089" y="17564"/>
                    <a:pt x="7014" y="18129"/>
                    <a:pt x="7910" y="18717"/>
                  </a:cubicBezTo>
                  <a:cubicBezTo>
                    <a:pt x="8562" y="19076"/>
                    <a:pt x="9309" y="19265"/>
                    <a:pt x="10033" y="19480"/>
                  </a:cubicBezTo>
                  <a:cubicBezTo>
                    <a:pt x="9923" y="19517"/>
                    <a:pt x="9816" y="19552"/>
                    <a:pt x="9707" y="19589"/>
                  </a:cubicBezTo>
                  <a:cubicBezTo>
                    <a:pt x="10188" y="19688"/>
                    <a:pt x="10668" y="19798"/>
                    <a:pt x="11156" y="19862"/>
                  </a:cubicBezTo>
                  <a:cubicBezTo>
                    <a:pt x="11452" y="19847"/>
                    <a:pt x="11687" y="19678"/>
                    <a:pt x="11910" y="19528"/>
                  </a:cubicBezTo>
                  <a:cubicBezTo>
                    <a:pt x="11856" y="19653"/>
                    <a:pt x="11801" y="19779"/>
                    <a:pt x="11751" y="19905"/>
                  </a:cubicBezTo>
                  <a:cubicBezTo>
                    <a:pt x="12797" y="20065"/>
                    <a:pt x="13889" y="20121"/>
                    <a:pt x="14932" y="19911"/>
                  </a:cubicBezTo>
                  <a:cubicBezTo>
                    <a:pt x="15683" y="19776"/>
                    <a:pt x="16387" y="19483"/>
                    <a:pt x="17147" y="19377"/>
                  </a:cubicBezTo>
                  <a:cubicBezTo>
                    <a:pt x="16505" y="19941"/>
                    <a:pt x="15564" y="20123"/>
                    <a:pt x="14697" y="20239"/>
                  </a:cubicBezTo>
                  <a:cubicBezTo>
                    <a:pt x="13784" y="20345"/>
                    <a:pt x="12864" y="20440"/>
                    <a:pt x="11940" y="20396"/>
                  </a:cubicBezTo>
                  <a:cubicBezTo>
                    <a:pt x="10965" y="20488"/>
                    <a:pt x="10009" y="20235"/>
                    <a:pt x="9107" y="19936"/>
                  </a:cubicBezTo>
                  <a:cubicBezTo>
                    <a:pt x="8869" y="19850"/>
                    <a:pt x="8606" y="19890"/>
                    <a:pt x="8363" y="19915"/>
                  </a:cubicBezTo>
                  <a:cubicBezTo>
                    <a:pt x="8399" y="19835"/>
                    <a:pt x="8437" y="19755"/>
                    <a:pt x="8475" y="19677"/>
                  </a:cubicBezTo>
                  <a:cubicBezTo>
                    <a:pt x="8021" y="19491"/>
                    <a:pt x="7574" y="19289"/>
                    <a:pt x="7106" y="19132"/>
                  </a:cubicBezTo>
                  <a:cubicBezTo>
                    <a:pt x="7427" y="19335"/>
                    <a:pt x="7771" y="19513"/>
                    <a:pt x="8070" y="19743"/>
                  </a:cubicBezTo>
                  <a:cubicBezTo>
                    <a:pt x="7546" y="19590"/>
                    <a:pt x="7027" y="19383"/>
                    <a:pt x="6615" y="19058"/>
                  </a:cubicBezTo>
                  <a:lnTo>
                    <a:pt x="7068" y="18972"/>
                  </a:lnTo>
                  <a:cubicBezTo>
                    <a:pt x="6751" y="18785"/>
                    <a:pt x="6414" y="18623"/>
                    <a:pt x="6053" y="18509"/>
                  </a:cubicBezTo>
                  <a:cubicBezTo>
                    <a:pt x="6119" y="18601"/>
                    <a:pt x="6186" y="18693"/>
                    <a:pt x="6253" y="18787"/>
                  </a:cubicBezTo>
                  <a:cubicBezTo>
                    <a:pt x="5938" y="18630"/>
                    <a:pt x="5652" y="18435"/>
                    <a:pt x="5343" y="18273"/>
                  </a:cubicBezTo>
                  <a:cubicBezTo>
                    <a:pt x="5417" y="18381"/>
                    <a:pt x="5498" y="18489"/>
                    <a:pt x="5577" y="18597"/>
                  </a:cubicBezTo>
                  <a:cubicBezTo>
                    <a:pt x="5363" y="18570"/>
                    <a:pt x="5141" y="18530"/>
                    <a:pt x="4928" y="18519"/>
                  </a:cubicBezTo>
                  <a:cubicBezTo>
                    <a:pt x="5356" y="18711"/>
                    <a:pt x="5860" y="18770"/>
                    <a:pt x="6247" y="19032"/>
                  </a:cubicBezTo>
                  <a:cubicBezTo>
                    <a:pt x="6660" y="19288"/>
                    <a:pt x="7116" y="19497"/>
                    <a:pt x="7469" y="19819"/>
                  </a:cubicBezTo>
                  <a:cubicBezTo>
                    <a:pt x="6996" y="19745"/>
                    <a:pt x="6541" y="19603"/>
                    <a:pt x="6083" y="19486"/>
                  </a:cubicBezTo>
                  <a:cubicBezTo>
                    <a:pt x="6184" y="19465"/>
                    <a:pt x="6285" y="19448"/>
                    <a:pt x="6388" y="19430"/>
                  </a:cubicBezTo>
                  <a:cubicBezTo>
                    <a:pt x="6143" y="19276"/>
                    <a:pt x="5849" y="19250"/>
                    <a:pt x="5562" y="19309"/>
                  </a:cubicBezTo>
                  <a:cubicBezTo>
                    <a:pt x="5823" y="19452"/>
                    <a:pt x="6063" y="19655"/>
                    <a:pt x="6377" y="19708"/>
                  </a:cubicBezTo>
                  <a:cubicBezTo>
                    <a:pt x="7287" y="19895"/>
                    <a:pt x="7987" y="20494"/>
                    <a:pt x="8879" y="20723"/>
                  </a:cubicBezTo>
                  <a:cubicBezTo>
                    <a:pt x="8803" y="20773"/>
                    <a:pt x="8728" y="20822"/>
                    <a:pt x="8653" y="20874"/>
                  </a:cubicBezTo>
                  <a:cubicBezTo>
                    <a:pt x="9352" y="21199"/>
                    <a:pt x="10175" y="21173"/>
                    <a:pt x="10885" y="21471"/>
                  </a:cubicBezTo>
                  <a:cubicBezTo>
                    <a:pt x="10315" y="21547"/>
                    <a:pt x="9760" y="21343"/>
                    <a:pt x="9213" y="21237"/>
                  </a:cubicBezTo>
                  <a:cubicBezTo>
                    <a:pt x="8347" y="21037"/>
                    <a:pt x="7587" y="20580"/>
                    <a:pt x="6711" y="20410"/>
                  </a:cubicBezTo>
                  <a:cubicBezTo>
                    <a:pt x="6361" y="20312"/>
                    <a:pt x="6056" y="20127"/>
                    <a:pt x="5715" y="20010"/>
                  </a:cubicBezTo>
                  <a:cubicBezTo>
                    <a:pt x="6810" y="20820"/>
                    <a:pt x="8204" y="21157"/>
                    <a:pt x="9513" y="21600"/>
                  </a:cubicBezTo>
                  <a:cubicBezTo>
                    <a:pt x="8807" y="21531"/>
                    <a:pt x="8080" y="21465"/>
                    <a:pt x="7424" y="21209"/>
                  </a:cubicBezTo>
                  <a:cubicBezTo>
                    <a:pt x="6941" y="21029"/>
                    <a:pt x="6470" y="20823"/>
                    <a:pt x="5992" y="20636"/>
                  </a:cubicBezTo>
                  <a:cubicBezTo>
                    <a:pt x="5477" y="20434"/>
                    <a:pt x="5139" y="19991"/>
                    <a:pt x="4603" y="19825"/>
                  </a:cubicBezTo>
                  <a:cubicBezTo>
                    <a:pt x="4414" y="19742"/>
                    <a:pt x="4162" y="19737"/>
                    <a:pt x="4049" y="19563"/>
                  </a:cubicBezTo>
                  <a:cubicBezTo>
                    <a:pt x="3723" y="19125"/>
                    <a:pt x="3372" y="18673"/>
                    <a:pt x="2841" y="18410"/>
                  </a:cubicBezTo>
                  <a:cubicBezTo>
                    <a:pt x="2782" y="18231"/>
                    <a:pt x="2701" y="18060"/>
                    <a:pt x="2595" y="17899"/>
                  </a:cubicBezTo>
                  <a:cubicBezTo>
                    <a:pt x="2615" y="18035"/>
                    <a:pt x="2638" y="18170"/>
                    <a:pt x="2661" y="18306"/>
                  </a:cubicBezTo>
                  <a:cubicBezTo>
                    <a:pt x="2060" y="17719"/>
                    <a:pt x="1637" y="17022"/>
                    <a:pt x="1270" y="16310"/>
                  </a:cubicBezTo>
                  <a:cubicBezTo>
                    <a:pt x="569" y="15246"/>
                    <a:pt x="190" y="14037"/>
                    <a:pt x="32" y="12823"/>
                  </a:cubicBezTo>
                  <a:cubicBezTo>
                    <a:pt x="118" y="11695"/>
                    <a:pt x="-189" y="10533"/>
                    <a:pt x="209" y="9436"/>
                  </a:cubicBezTo>
                  <a:cubicBezTo>
                    <a:pt x="531" y="8738"/>
                    <a:pt x="400" y="7927"/>
                    <a:pt x="914" y="7287"/>
                  </a:cubicBezTo>
                  <a:cubicBezTo>
                    <a:pt x="824" y="7290"/>
                    <a:pt x="737" y="7292"/>
                    <a:pt x="649" y="7295"/>
                  </a:cubicBezTo>
                  <a:cubicBezTo>
                    <a:pt x="860" y="7116"/>
                    <a:pt x="1094" y="6938"/>
                    <a:pt x="1177" y="6680"/>
                  </a:cubicBezTo>
                  <a:cubicBezTo>
                    <a:pt x="1312" y="6389"/>
                    <a:pt x="1186" y="6066"/>
                    <a:pt x="1274" y="5768"/>
                  </a:cubicBezTo>
                  <a:cubicBezTo>
                    <a:pt x="1438" y="5514"/>
                    <a:pt x="1831" y="5517"/>
                    <a:pt x="2016" y="5288"/>
                  </a:cubicBezTo>
                  <a:cubicBezTo>
                    <a:pt x="2266" y="5017"/>
                    <a:pt x="2532" y="4752"/>
                    <a:pt x="2699" y="4434"/>
                  </a:cubicBezTo>
                  <a:cubicBezTo>
                    <a:pt x="2598" y="4365"/>
                    <a:pt x="2498" y="4296"/>
                    <a:pt x="2396" y="4228"/>
                  </a:cubicBezTo>
                  <a:cubicBezTo>
                    <a:pt x="2725" y="3798"/>
                    <a:pt x="3282" y="3609"/>
                    <a:pt x="3676" y="3242"/>
                  </a:cubicBezTo>
                  <a:cubicBezTo>
                    <a:pt x="3912" y="3048"/>
                    <a:pt x="4177" y="2881"/>
                    <a:pt x="4430" y="2704"/>
                  </a:cubicBezTo>
                  <a:cubicBezTo>
                    <a:pt x="4458" y="2558"/>
                    <a:pt x="4485" y="2399"/>
                    <a:pt x="4609" y="2287"/>
                  </a:cubicBezTo>
                  <a:cubicBezTo>
                    <a:pt x="4903" y="2147"/>
                    <a:pt x="5238" y="2099"/>
                    <a:pt x="5551" y="2004"/>
                  </a:cubicBezTo>
                  <a:cubicBezTo>
                    <a:pt x="5527" y="2104"/>
                    <a:pt x="5503" y="2202"/>
                    <a:pt x="5482" y="2302"/>
                  </a:cubicBezTo>
                  <a:cubicBezTo>
                    <a:pt x="5745" y="2240"/>
                    <a:pt x="5768" y="2019"/>
                    <a:pt x="5731" y="1820"/>
                  </a:cubicBezTo>
                  <a:cubicBezTo>
                    <a:pt x="5890" y="1709"/>
                    <a:pt x="6049" y="1598"/>
                    <a:pt x="6209" y="1489"/>
                  </a:cubicBezTo>
                  <a:cubicBezTo>
                    <a:pt x="6093" y="1493"/>
                    <a:pt x="5976" y="1499"/>
                    <a:pt x="5861" y="1505"/>
                  </a:cubicBezTo>
                  <a:cubicBezTo>
                    <a:pt x="5998" y="1432"/>
                    <a:pt x="6131" y="1345"/>
                    <a:pt x="6284" y="1300"/>
                  </a:cubicBezTo>
                  <a:cubicBezTo>
                    <a:pt x="6587" y="1263"/>
                    <a:pt x="6867" y="1418"/>
                    <a:pt x="7162" y="1428"/>
                  </a:cubicBezTo>
                  <a:cubicBezTo>
                    <a:pt x="7612" y="1297"/>
                    <a:pt x="8014" y="1068"/>
                    <a:pt x="8448" y="905"/>
                  </a:cubicBezTo>
                  <a:cubicBezTo>
                    <a:pt x="8162" y="926"/>
                    <a:pt x="7880" y="958"/>
                    <a:pt x="7596" y="967"/>
                  </a:cubicBezTo>
                  <a:cubicBezTo>
                    <a:pt x="7946" y="771"/>
                    <a:pt x="8367" y="800"/>
                    <a:pt x="8761" y="746"/>
                  </a:cubicBezTo>
                  <a:cubicBezTo>
                    <a:pt x="9365" y="627"/>
                    <a:pt x="9974" y="523"/>
                    <a:pt x="10584" y="438"/>
                  </a:cubicBezTo>
                  <a:cubicBezTo>
                    <a:pt x="10476" y="398"/>
                    <a:pt x="10259" y="315"/>
                    <a:pt x="10149" y="275"/>
                  </a:cubicBezTo>
                  <a:cubicBezTo>
                    <a:pt x="10380" y="244"/>
                    <a:pt x="10610" y="215"/>
                    <a:pt x="10840" y="190"/>
                  </a:cubicBezTo>
                  <a:cubicBezTo>
                    <a:pt x="10799" y="291"/>
                    <a:pt x="10761" y="394"/>
                    <a:pt x="10720" y="496"/>
                  </a:cubicBezTo>
                  <a:cubicBezTo>
                    <a:pt x="10937" y="465"/>
                    <a:pt x="11163" y="446"/>
                    <a:pt x="11382" y="411"/>
                  </a:cubicBezTo>
                  <a:cubicBezTo>
                    <a:pt x="11365" y="273"/>
                    <a:pt x="11345" y="135"/>
                    <a:pt x="11330" y="0"/>
                  </a:cubicBezTo>
                  <a:close/>
                  <a:moveTo>
                    <a:pt x="6157" y="1623"/>
                  </a:moveTo>
                  <a:cubicBezTo>
                    <a:pt x="6160" y="1673"/>
                    <a:pt x="6162" y="1771"/>
                    <a:pt x="6164" y="1820"/>
                  </a:cubicBezTo>
                  <a:cubicBezTo>
                    <a:pt x="6367" y="1766"/>
                    <a:pt x="6567" y="1704"/>
                    <a:pt x="6763" y="1631"/>
                  </a:cubicBezTo>
                  <a:cubicBezTo>
                    <a:pt x="6562" y="1628"/>
                    <a:pt x="6359" y="1623"/>
                    <a:pt x="6157" y="1623"/>
                  </a:cubicBezTo>
                  <a:close/>
                  <a:moveTo>
                    <a:pt x="4789" y="2279"/>
                  </a:moveTo>
                  <a:cubicBezTo>
                    <a:pt x="4802" y="2300"/>
                    <a:pt x="4822" y="2345"/>
                    <a:pt x="4833" y="2366"/>
                  </a:cubicBezTo>
                  <a:cubicBezTo>
                    <a:pt x="5031" y="2407"/>
                    <a:pt x="4899" y="2134"/>
                    <a:pt x="4789" y="2279"/>
                  </a:cubicBezTo>
                  <a:close/>
                  <a:moveTo>
                    <a:pt x="5157" y="2292"/>
                  </a:moveTo>
                  <a:cubicBezTo>
                    <a:pt x="5075" y="2380"/>
                    <a:pt x="5247" y="2485"/>
                    <a:pt x="5320" y="2397"/>
                  </a:cubicBezTo>
                  <a:cubicBezTo>
                    <a:pt x="5399" y="2309"/>
                    <a:pt x="5227" y="2204"/>
                    <a:pt x="5157" y="2292"/>
                  </a:cubicBezTo>
                  <a:close/>
                  <a:moveTo>
                    <a:pt x="12087" y="2669"/>
                  </a:moveTo>
                  <a:cubicBezTo>
                    <a:pt x="12072" y="2686"/>
                    <a:pt x="12041" y="2726"/>
                    <a:pt x="12024" y="2744"/>
                  </a:cubicBezTo>
                  <a:cubicBezTo>
                    <a:pt x="12090" y="2954"/>
                    <a:pt x="12343" y="2633"/>
                    <a:pt x="12087" y="2669"/>
                  </a:cubicBezTo>
                  <a:close/>
                  <a:moveTo>
                    <a:pt x="10714" y="2831"/>
                  </a:moveTo>
                  <a:cubicBezTo>
                    <a:pt x="10649" y="3098"/>
                    <a:pt x="11019" y="2778"/>
                    <a:pt x="10714" y="2831"/>
                  </a:cubicBezTo>
                  <a:close/>
                  <a:moveTo>
                    <a:pt x="5423" y="3889"/>
                  </a:moveTo>
                  <a:cubicBezTo>
                    <a:pt x="5715" y="3824"/>
                    <a:pt x="5879" y="3601"/>
                    <a:pt x="5983" y="3371"/>
                  </a:cubicBezTo>
                  <a:cubicBezTo>
                    <a:pt x="5739" y="3488"/>
                    <a:pt x="5510" y="3647"/>
                    <a:pt x="5423" y="3889"/>
                  </a:cubicBezTo>
                  <a:close/>
                  <a:moveTo>
                    <a:pt x="4609" y="3750"/>
                  </a:moveTo>
                  <a:cubicBezTo>
                    <a:pt x="4539" y="4017"/>
                    <a:pt x="4915" y="3689"/>
                    <a:pt x="4609" y="3750"/>
                  </a:cubicBezTo>
                  <a:close/>
                  <a:moveTo>
                    <a:pt x="2777" y="3950"/>
                  </a:moveTo>
                  <a:cubicBezTo>
                    <a:pt x="2708" y="4216"/>
                    <a:pt x="3083" y="3889"/>
                    <a:pt x="2777" y="3950"/>
                  </a:cubicBezTo>
                  <a:close/>
                  <a:moveTo>
                    <a:pt x="3083" y="3950"/>
                  </a:moveTo>
                  <a:cubicBezTo>
                    <a:pt x="3013" y="4216"/>
                    <a:pt x="3388" y="3889"/>
                    <a:pt x="3083" y="3950"/>
                  </a:cubicBezTo>
                  <a:close/>
                  <a:moveTo>
                    <a:pt x="4355" y="3935"/>
                  </a:moveTo>
                  <a:cubicBezTo>
                    <a:pt x="4270" y="4115"/>
                    <a:pt x="4187" y="4295"/>
                    <a:pt x="4115" y="4481"/>
                  </a:cubicBezTo>
                  <a:cubicBezTo>
                    <a:pt x="4253" y="4323"/>
                    <a:pt x="4389" y="4165"/>
                    <a:pt x="4527" y="4010"/>
                  </a:cubicBezTo>
                  <a:cubicBezTo>
                    <a:pt x="4484" y="3990"/>
                    <a:pt x="4398" y="3954"/>
                    <a:pt x="4355" y="3935"/>
                  </a:cubicBezTo>
                  <a:close/>
                  <a:moveTo>
                    <a:pt x="4885" y="4193"/>
                  </a:moveTo>
                  <a:cubicBezTo>
                    <a:pt x="4709" y="4335"/>
                    <a:pt x="4753" y="4564"/>
                    <a:pt x="4770" y="4750"/>
                  </a:cubicBezTo>
                  <a:cubicBezTo>
                    <a:pt x="4541" y="4742"/>
                    <a:pt x="4246" y="4707"/>
                    <a:pt x="4103" y="4904"/>
                  </a:cubicBezTo>
                  <a:cubicBezTo>
                    <a:pt x="3853" y="5239"/>
                    <a:pt x="3621" y="5587"/>
                    <a:pt x="3343" y="5910"/>
                  </a:cubicBezTo>
                  <a:cubicBezTo>
                    <a:pt x="3183" y="6093"/>
                    <a:pt x="3127" y="6326"/>
                    <a:pt x="3139" y="6554"/>
                  </a:cubicBezTo>
                  <a:cubicBezTo>
                    <a:pt x="3153" y="6845"/>
                    <a:pt x="3098" y="7144"/>
                    <a:pt x="3196" y="7429"/>
                  </a:cubicBezTo>
                  <a:cubicBezTo>
                    <a:pt x="3286" y="7067"/>
                    <a:pt x="3624" y="6828"/>
                    <a:pt x="3896" y="6570"/>
                  </a:cubicBezTo>
                  <a:cubicBezTo>
                    <a:pt x="3747" y="6588"/>
                    <a:pt x="3598" y="6607"/>
                    <a:pt x="3451" y="6627"/>
                  </a:cubicBezTo>
                  <a:cubicBezTo>
                    <a:pt x="3561" y="6431"/>
                    <a:pt x="3794" y="6351"/>
                    <a:pt x="3966" y="6214"/>
                  </a:cubicBezTo>
                  <a:cubicBezTo>
                    <a:pt x="4235" y="5766"/>
                    <a:pt x="4647" y="5396"/>
                    <a:pt x="4891" y="4932"/>
                  </a:cubicBezTo>
                  <a:cubicBezTo>
                    <a:pt x="4886" y="5038"/>
                    <a:pt x="4882" y="5143"/>
                    <a:pt x="4879" y="5249"/>
                  </a:cubicBezTo>
                  <a:cubicBezTo>
                    <a:pt x="5224" y="4882"/>
                    <a:pt x="5369" y="4414"/>
                    <a:pt x="5591" y="3988"/>
                  </a:cubicBezTo>
                  <a:cubicBezTo>
                    <a:pt x="5354" y="4052"/>
                    <a:pt x="5094" y="4073"/>
                    <a:pt x="4885" y="4193"/>
                  </a:cubicBezTo>
                  <a:close/>
                  <a:moveTo>
                    <a:pt x="3538" y="4880"/>
                  </a:moveTo>
                  <a:cubicBezTo>
                    <a:pt x="3438" y="4925"/>
                    <a:pt x="3438" y="4970"/>
                    <a:pt x="3536" y="5016"/>
                  </a:cubicBezTo>
                  <a:cubicBezTo>
                    <a:pt x="3638" y="4969"/>
                    <a:pt x="3638" y="4924"/>
                    <a:pt x="3538" y="4880"/>
                  </a:cubicBezTo>
                  <a:close/>
                  <a:moveTo>
                    <a:pt x="1421" y="5883"/>
                  </a:moveTo>
                  <a:cubicBezTo>
                    <a:pt x="1388" y="5976"/>
                    <a:pt x="1425" y="6008"/>
                    <a:pt x="1531" y="5980"/>
                  </a:cubicBezTo>
                  <a:cubicBezTo>
                    <a:pt x="1565" y="5886"/>
                    <a:pt x="1528" y="5853"/>
                    <a:pt x="1421" y="5883"/>
                  </a:cubicBezTo>
                  <a:close/>
                  <a:moveTo>
                    <a:pt x="2468" y="6643"/>
                  </a:moveTo>
                  <a:cubicBezTo>
                    <a:pt x="2292" y="6871"/>
                    <a:pt x="2768" y="6695"/>
                    <a:pt x="2468" y="6643"/>
                  </a:cubicBezTo>
                  <a:close/>
                  <a:moveTo>
                    <a:pt x="3152" y="7562"/>
                  </a:moveTo>
                  <a:cubicBezTo>
                    <a:pt x="3044" y="7557"/>
                    <a:pt x="3024" y="7719"/>
                    <a:pt x="3141" y="7721"/>
                  </a:cubicBezTo>
                  <a:cubicBezTo>
                    <a:pt x="3248" y="7725"/>
                    <a:pt x="3269" y="7562"/>
                    <a:pt x="3152" y="7562"/>
                  </a:cubicBezTo>
                  <a:close/>
                  <a:moveTo>
                    <a:pt x="3762" y="8014"/>
                  </a:moveTo>
                  <a:cubicBezTo>
                    <a:pt x="3821" y="8011"/>
                    <a:pt x="3940" y="8004"/>
                    <a:pt x="3999" y="8001"/>
                  </a:cubicBezTo>
                  <a:cubicBezTo>
                    <a:pt x="3963" y="7884"/>
                    <a:pt x="3928" y="7771"/>
                    <a:pt x="3892" y="7656"/>
                  </a:cubicBezTo>
                  <a:cubicBezTo>
                    <a:pt x="3847" y="7775"/>
                    <a:pt x="3806" y="7894"/>
                    <a:pt x="3762" y="8014"/>
                  </a:cubicBezTo>
                  <a:close/>
                  <a:moveTo>
                    <a:pt x="2650" y="8704"/>
                  </a:moveTo>
                  <a:cubicBezTo>
                    <a:pt x="2727" y="8540"/>
                    <a:pt x="2799" y="8374"/>
                    <a:pt x="2865" y="8205"/>
                  </a:cubicBezTo>
                  <a:cubicBezTo>
                    <a:pt x="2777" y="8294"/>
                    <a:pt x="2689" y="8386"/>
                    <a:pt x="2602" y="8476"/>
                  </a:cubicBezTo>
                  <a:cubicBezTo>
                    <a:pt x="2671" y="8260"/>
                    <a:pt x="2747" y="8047"/>
                    <a:pt x="2806" y="7831"/>
                  </a:cubicBezTo>
                  <a:cubicBezTo>
                    <a:pt x="2561" y="8074"/>
                    <a:pt x="2377" y="8418"/>
                    <a:pt x="2650" y="8704"/>
                  </a:cubicBezTo>
                  <a:close/>
                  <a:moveTo>
                    <a:pt x="2354" y="8503"/>
                  </a:moveTo>
                  <a:cubicBezTo>
                    <a:pt x="2277" y="8690"/>
                    <a:pt x="2206" y="8881"/>
                    <a:pt x="2140" y="9071"/>
                  </a:cubicBezTo>
                  <a:cubicBezTo>
                    <a:pt x="2261" y="9130"/>
                    <a:pt x="2383" y="9185"/>
                    <a:pt x="2505" y="9241"/>
                  </a:cubicBezTo>
                  <a:cubicBezTo>
                    <a:pt x="2486" y="8991"/>
                    <a:pt x="2418" y="8746"/>
                    <a:pt x="2354" y="8503"/>
                  </a:cubicBezTo>
                  <a:close/>
                  <a:moveTo>
                    <a:pt x="3473" y="8709"/>
                  </a:moveTo>
                  <a:cubicBezTo>
                    <a:pt x="3408" y="8791"/>
                    <a:pt x="3568" y="8878"/>
                    <a:pt x="3629" y="8799"/>
                  </a:cubicBezTo>
                  <a:cubicBezTo>
                    <a:pt x="3691" y="8718"/>
                    <a:pt x="3533" y="8633"/>
                    <a:pt x="3473" y="8709"/>
                  </a:cubicBezTo>
                  <a:close/>
                  <a:moveTo>
                    <a:pt x="2173" y="9269"/>
                  </a:moveTo>
                  <a:cubicBezTo>
                    <a:pt x="2087" y="9488"/>
                    <a:pt x="2003" y="9709"/>
                    <a:pt x="1955" y="9938"/>
                  </a:cubicBezTo>
                  <a:cubicBezTo>
                    <a:pt x="2059" y="9937"/>
                    <a:pt x="2163" y="9936"/>
                    <a:pt x="2266" y="9936"/>
                  </a:cubicBezTo>
                  <a:cubicBezTo>
                    <a:pt x="2292" y="9764"/>
                    <a:pt x="2329" y="9593"/>
                    <a:pt x="2370" y="9423"/>
                  </a:cubicBezTo>
                  <a:cubicBezTo>
                    <a:pt x="2305" y="9371"/>
                    <a:pt x="2237" y="9320"/>
                    <a:pt x="2173" y="9269"/>
                  </a:cubicBezTo>
                  <a:close/>
                  <a:moveTo>
                    <a:pt x="869" y="9553"/>
                  </a:moveTo>
                  <a:cubicBezTo>
                    <a:pt x="800" y="9820"/>
                    <a:pt x="1173" y="9491"/>
                    <a:pt x="869" y="9553"/>
                  </a:cubicBezTo>
                  <a:close/>
                  <a:moveTo>
                    <a:pt x="862" y="9963"/>
                  </a:moveTo>
                  <a:cubicBezTo>
                    <a:pt x="754" y="9958"/>
                    <a:pt x="733" y="10120"/>
                    <a:pt x="851" y="10122"/>
                  </a:cubicBezTo>
                  <a:cubicBezTo>
                    <a:pt x="958" y="10125"/>
                    <a:pt x="979" y="9963"/>
                    <a:pt x="862" y="9963"/>
                  </a:cubicBezTo>
                  <a:close/>
                  <a:moveTo>
                    <a:pt x="1938" y="10183"/>
                  </a:moveTo>
                  <a:cubicBezTo>
                    <a:pt x="1809" y="10213"/>
                    <a:pt x="1827" y="10429"/>
                    <a:pt x="1979" y="10395"/>
                  </a:cubicBezTo>
                  <a:cubicBezTo>
                    <a:pt x="2113" y="10368"/>
                    <a:pt x="2080" y="10157"/>
                    <a:pt x="1938" y="10183"/>
                  </a:cubicBezTo>
                  <a:close/>
                  <a:moveTo>
                    <a:pt x="3024" y="10553"/>
                  </a:moveTo>
                  <a:cubicBezTo>
                    <a:pt x="2991" y="10645"/>
                    <a:pt x="3027" y="10677"/>
                    <a:pt x="3135" y="10649"/>
                  </a:cubicBezTo>
                  <a:cubicBezTo>
                    <a:pt x="3168" y="10555"/>
                    <a:pt x="3131" y="10523"/>
                    <a:pt x="3024" y="10553"/>
                  </a:cubicBezTo>
                  <a:close/>
                  <a:moveTo>
                    <a:pt x="3244" y="10645"/>
                  </a:moveTo>
                  <a:cubicBezTo>
                    <a:pt x="3156" y="10702"/>
                    <a:pt x="3267" y="10834"/>
                    <a:pt x="3355" y="10772"/>
                  </a:cubicBezTo>
                  <a:cubicBezTo>
                    <a:pt x="3442" y="10714"/>
                    <a:pt x="3331" y="10583"/>
                    <a:pt x="3244" y="10645"/>
                  </a:cubicBezTo>
                  <a:close/>
                  <a:moveTo>
                    <a:pt x="1861" y="10625"/>
                  </a:moveTo>
                  <a:cubicBezTo>
                    <a:pt x="1780" y="10960"/>
                    <a:pt x="1805" y="11304"/>
                    <a:pt x="1894" y="11637"/>
                  </a:cubicBezTo>
                  <a:cubicBezTo>
                    <a:pt x="1928" y="11406"/>
                    <a:pt x="1948" y="11180"/>
                    <a:pt x="1955" y="10950"/>
                  </a:cubicBezTo>
                  <a:cubicBezTo>
                    <a:pt x="2041" y="10982"/>
                    <a:pt x="2127" y="11012"/>
                    <a:pt x="2212" y="11046"/>
                  </a:cubicBezTo>
                  <a:cubicBezTo>
                    <a:pt x="2107" y="10897"/>
                    <a:pt x="1988" y="10757"/>
                    <a:pt x="1861" y="10625"/>
                  </a:cubicBezTo>
                  <a:close/>
                  <a:moveTo>
                    <a:pt x="640" y="11175"/>
                  </a:moveTo>
                  <a:cubicBezTo>
                    <a:pt x="509" y="11179"/>
                    <a:pt x="509" y="11373"/>
                    <a:pt x="640" y="11378"/>
                  </a:cubicBezTo>
                  <a:cubicBezTo>
                    <a:pt x="771" y="11376"/>
                    <a:pt x="771" y="11175"/>
                    <a:pt x="640" y="11175"/>
                  </a:cubicBezTo>
                  <a:close/>
                  <a:moveTo>
                    <a:pt x="1754" y="12035"/>
                  </a:moveTo>
                  <a:cubicBezTo>
                    <a:pt x="1809" y="12166"/>
                    <a:pt x="1890" y="12289"/>
                    <a:pt x="2000" y="12394"/>
                  </a:cubicBezTo>
                  <a:cubicBezTo>
                    <a:pt x="1932" y="12266"/>
                    <a:pt x="1851" y="12146"/>
                    <a:pt x="1754" y="12035"/>
                  </a:cubicBezTo>
                  <a:close/>
                  <a:moveTo>
                    <a:pt x="1744" y="12611"/>
                  </a:moveTo>
                  <a:cubicBezTo>
                    <a:pt x="1851" y="12756"/>
                    <a:pt x="1953" y="12905"/>
                    <a:pt x="2071" y="13045"/>
                  </a:cubicBezTo>
                  <a:cubicBezTo>
                    <a:pt x="2054" y="12901"/>
                    <a:pt x="2033" y="12758"/>
                    <a:pt x="2009" y="12615"/>
                  </a:cubicBezTo>
                  <a:cubicBezTo>
                    <a:pt x="1942" y="12614"/>
                    <a:pt x="1810" y="12612"/>
                    <a:pt x="1744" y="12611"/>
                  </a:cubicBezTo>
                  <a:close/>
                  <a:moveTo>
                    <a:pt x="2050" y="13810"/>
                  </a:moveTo>
                  <a:cubicBezTo>
                    <a:pt x="2130" y="13826"/>
                    <a:pt x="2211" y="13843"/>
                    <a:pt x="2292" y="13860"/>
                  </a:cubicBezTo>
                  <a:cubicBezTo>
                    <a:pt x="2237" y="13650"/>
                    <a:pt x="2173" y="13442"/>
                    <a:pt x="2102" y="13237"/>
                  </a:cubicBezTo>
                  <a:cubicBezTo>
                    <a:pt x="2079" y="13427"/>
                    <a:pt x="2063" y="13617"/>
                    <a:pt x="2050" y="13810"/>
                  </a:cubicBezTo>
                  <a:close/>
                  <a:moveTo>
                    <a:pt x="2318" y="14370"/>
                  </a:moveTo>
                  <a:cubicBezTo>
                    <a:pt x="2253" y="14636"/>
                    <a:pt x="2623" y="14317"/>
                    <a:pt x="2318" y="14370"/>
                  </a:cubicBezTo>
                  <a:close/>
                  <a:moveTo>
                    <a:pt x="1830" y="14363"/>
                  </a:moveTo>
                  <a:cubicBezTo>
                    <a:pt x="1942" y="14706"/>
                    <a:pt x="2182" y="15002"/>
                    <a:pt x="2316" y="15340"/>
                  </a:cubicBezTo>
                  <a:cubicBezTo>
                    <a:pt x="2641" y="16122"/>
                    <a:pt x="3236" y="16788"/>
                    <a:pt x="3850" y="17413"/>
                  </a:cubicBezTo>
                  <a:cubicBezTo>
                    <a:pt x="3380" y="16707"/>
                    <a:pt x="2824" y="16045"/>
                    <a:pt x="2427" y="15303"/>
                  </a:cubicBezTo>
                  <a:cubicBezTo>
                    <a:pt x="2248" y="14983"/>
                    <a:pt x="2216" y="14561"/>
                    <a:pt x="1830" y="14363"/>
                  </a:cubicBezTo>
                  <a:close/>
                  <a:moveTo>
                    <a:pt x="2590" y="14711"/>
                  </a:moveTo>
                  <a:cubicBezTo>
                    <a:pt x="2520" y="14791"/>
                    <a:pt x="2599" y="14986"/>
                    <a:pt x="2730" y="14961"/>
                  </a:cubicBezTo>
                  <a:cubicBezTo>
                    <a:pt x="2798" y="14881"/>
                    <a:pt x="2718" y="14685"/>
                    <a:pt x="2590" y="14711"/>
                  </a:cubicBezTo>
                  <a:close/>
                  <a:moveTo>
                    <a:pt x="2718" y="15054"/>
                  </a:moveTo>
                  <a:cubicBezTo>
                    <a:pt x="2676" y="15152"/>
                    <a:pt x="2636" y="15252"/>
                    <a:pt x="2598" y="15352"/>
                  </a:cubicBezTo>
                  <a:cubicBezTo>
                    <a:pt x="2764" y="15403"/>
                    <a:pt x="2928" y="15451"/>
                    <a:pt x="3096" y="15495"/>
                  </a:cubicBezTo>
                  <a:cubicBezTo>
                    <a:pt x="2975" y="15343"/>
                    <a:pt x="2848" y="15197"/>
                    <a:pt x="2718" y="15054"/>
                  </a:cubicBezTo>
                  <a:close/>
                  <a:moveTo>
                    <a:pt x="3198" y="15355"/>
                  </a:moveTo>
                  <a:cubicBezTo>
                    <a:pt x="3135" y="15433"/>
                    <a:pt x="3293" y="15518"/>
                    <a:pt x="3353" y="15443"/>
                  </a:cubicBezTo>
                  <a:cubicBezTo>
                    <a:pt x="3419" y="15360"/>
                    <a:pt x="3258" y="15273"/>
                    <a:pt x="3198" y="15355"/>
                  </a:cubicBezTo>
                  <a:close/>
                  <a:moveTo>
                    <a:pt x="2807" y="15688"/>
                  </a:moveTo>
                  <a:cubicBezTo>
                    <a:pt x="3199" y="16083"/>
                    <a:pt x="3515" y="16528"/>
                    <a:pt x="3803" y="16987"/>
                  </a:cubicBezTo>
                  <a:cubicBezTo>
                    <a:pt x="4130" y="17345"/>
                    <a:pt x="4531" y="17652"/>
                    <a:pt x="4938" y="17940"/>
                  </a:cubicBezTo>
                  <a:cubicBezTo>
                    <a:pt x="4595" y="17481"/>
                    <a:pt x="4054" y="17155"/>
                    <a:pt x="3756" y="16669"/>
                  </a:cubicBezTo>
                  <a:cubicBezTo>
                    <a:pt x="3577" y="16253"/>
                    <a:pt x="3274" y="15883"/>
                    <a:pt x="2807" y="15688"/>
                  </a:cubicBezTo>
                  <a:close/>
                  <a:moveTo>
                    <a:pt x="3426" y="15701"/>
                  </a:moveTo>
                  <a:cubicBezTo>
                    <a:pt x="3347" y="15777"/>
                    <a:pt x="3491" y="15902"/>
                    <a:pt x="3579" y="15835"/>
                  </a:cubicBezTo>
                  <a:cubicBezTo>
                    <a:pt x="3659" y="15757"/>
                    <a:pt x="3514" y="15628"/>
                    <a:pt x="3426" y="15701"/>
                  </a:cubicBezTo>
                  <a:close/>
                  <a:moveTo>
                    <a:pt x="3803" y="16371"/>
                  </a:moveTo>
                  <a:cubicBezTo>
                    <a:pt x="3718" y="16441"/>
                    <a:pt x="3844" y="16583"/>
                    <a:pt x="3940" y="16519"/>
                  </a:cubicBezTo>
                  <a:cubicBezTo>
                    <a:pt x="4025" y="16449"/>
                    <a:pt x="3899" y="16307"/>
                    <a:pt x="3803" y="16371"/>
                  </a:cubicBezTo>
                  <a:close/>
                  <a:moveTo>
                    <a:pt x="4044" y="16591"/>
                  </a:moveTo>
                  <a:cubicBezTo>
                    <a:pt x="4144" y="16680"/>
                    <a:pt x="4246" y="16767"/>
                    <a:pt x="4350" y="16856"/>
                  </a:cubicBezTo>
                  <a:cubicBezTo>
                    <a:pt x="4347" y="16756"/>
                    <a:pt x="4343" y="16658"/>
                    <a:pt x="4339" y="16560"/>
                  </a:cubicBezTo>
                  <a:cubicBezTo>
                    <a:pt x="4241" y="16569"/>
                    <a:pt x="4142" y="16579"/>
                    <a:pt x="4044" y="16591"/>
                  </a:cubicBezTo>
                  <a:close/>
                  <a:moveTo>
                    <a:pt x="3100" y="17022"/>
                  </a:moveTo>
                  <a:cubicBezTo>
                    <a:pt x="3067" y="17115"/>
                    <a:pt x="3105" y="17147"/>
                    <a:pt x="3211" y="17119"/>
                  </a:cubicBezTo>
                  <a:cubicBezTo>
                    <a:pt x="3244" y="17025"/>
                    <a:pt x="3208" y="16992"/>
                    <a:pt x="3100" y="17022"/>
                  </a:cubicBezTo>
                  <a:close/>
                  <a:moveTo>
                    <a:pt x="3219" y="17185"/>
                  </a:moveTo>
                  <a:cubicBezTo>
                    <a:pt x="3389" y="17501"/>
                    <a:pt x="3692" y="17734"/>
                    <a:pt x="3979" y="17972"/>
                  </a:cubicBezTo>
                  <a:cubicBezTo>
                    <a:pt x="3780" y="17672"/>
                    <a:pt x="3507" y="17417"/>
                    <a:pt x="3219" y="17185"/>
                  </a:cubicBezTo>
                  <a:close/>
                  <a:moveTo>
                    <a:pt x="3933" y="17507"/>
                  </a:moveTo>
                  <a:cubicBezTo>
                    <a:pt x="4060" y="17629"/>
                    <a:pt x="4190" y="17750"/>
                    <a:pt x="4321" y="17871"/>
                  </a:cubicBezTo>
                  <a:cubicBezTo>
                    <a:pt x="4202" y="17742"/>
                    <a:pt x="4071" y="17621"/>
                    <a:pt x="3933" y="17507"/>
                  </a:cubicBezTo>
                  <a:close/>
                  <a:moveTo>
                    <a:pt x="3287" y="17719"/>
                  </a:moveTo>
                  <a:cubicBezTo>
                    <a:pt x="3435" y="17958"/>
                    <a:pt x="3669" y="18141"/>
                    <a:pt x="3913" y="18305"/>
                  </a:cubicBezTo>
                  <a:cubicBezTo>
                    <a:pt x="3723" y="18095"/>
                    <a:pt x="3512" y="17900"/>
                    <a:pt x="3287" y="17719"/>
                  </a:cubicBezTo>
                  <a:close/>
                  <a:moveTo>
                    <a:pt x="5075" y="18049"/>
                  </a:moveTo>
                  <a:cubicBezTo>
                    <a:pt x="4988" y="18106"/>
                    <a:pt x="5099" y="18238"/>
                    <a:pt x="5187" y="18177"/>
                  </a:cubicBezTo>
                  <a:cubicBezTo>
                    <a:pt x="5274" y="18118"/>
                    <a:pt x="5162" y="17987"/>
                    <a:pt x="5075" y="18049"/>
                  </a:cubicBezTo>
                  <a:close/>
                  <a:moveTo>
                    <a:pt x="5988" y="18167"/>
                  </a:moveTo>
                  <a:cubicBezTo>
                    <a:pt x="5827" y="18237"/>
                    <a:pt x="6051" y="18409"/>
                    <a:pt x="6143" y="18301"/>
                  </a:cubicBezTo>
                  <a:cubicBezTo>
                    <a:pt x="6215" y="18220"/>
                    <a:pt x="6073" y="18128"/>
                    <a:pt x="5988" y="18167"/>
                  </a:cubicBezTo>
                  <a:close/>
                  <a:moveTo>
                    <a:pt x="4664" y="18233"/>
                  </a:moveTo>
                  <a:cubicBezTo>
                    <a:pt x="4618" y="18346"/>
                    <a:pt x="4900" y="18419"/>
                    <a:pt x="4918" y="18294"/>
                  </a:cubicBezTo>
                  <a:cubicBezTo>
                    <a:pt x="4890" y="18208"/>
                    <a:pt x="4738" y="18166"/>
                    <a:pt x="4664" y="18233"/>
                  </a:cubicBezTo>
                  <a:close/>
                  <a:moveTo>
                    <a:pt x="4622" y="18524"/>
                  </a:moveTo>
                  <a:cubicBezTo>
                    <a:pt x="4540" y="18600"/>
                    <a:pt x="4688" y="18728"/>
                    <a:pt x="4776" y="18657"/>
                  </a:cubicBezTo>
                  <a:cubicBezTo>
                    <a:pt x="4853" y="18581"/>
                    <a:pt x="4709" y="18455"/>
                    <a:pt x="4622" y="18524"/>
                  </a:cubicBezTo>
                  <a:close/>
                  <a:moveTo>
                    <a:pt x="5076" y="18916"/>
                  </a:moveTo>
                  <a:cubicBezTo>
                    <a:pt x="5010" y="18996"/>
                    <a:pt x="5171" y="19083"/>
                    <a:pt x="5232" y="19003"/>
                  </a:cubicBezTo>
                  <a:cubicBezTo>
                    <a:pt x="5294" y="18923"/>
                    <a:pt x="5136" y="18838"/>
                    <a:pt x="5076" y="18916"/>
                  </a:cubicBezTo>
                  <a:close/>
                  <a:moveTo>
                    <a:pt x="4781" y="19064"/>
                  </a:moveTo>
                  <a:cubicBezTo>
                    <a:pt x="4718" y="19161"/>
                    <a:pt x="4885" y="19308"/>
                    <a:pt x="4997" y="19253"/>
                  </a:cubicBezTo>
                  <a:cubicBezTo>
                    <a:pt x="5052" y="19157"/>
                    <a:pt x="4890" y="19016"/>
                    <a:pt x="4781" y="19064"/>
                  </a:cubicBezTo>
                  <a:close/>
                  <a:moveTo>
                    <a:pt x="4630" y="19274"/>
                  </a:moveTo>
                  <a:cubicBezTo>
                    <a:pt x="4760" y="19458"/>
                    <a:pt x="4950" y="19599"/>
                    <a:pt x="5174" y="19690"/>
                  </a:cubicBezTo>
                  <a:cubicBezTo>
                    <a:pt x="5025" y="19522"/>
                    <a:pt x="4836" y="19386"/>
                    <a:pt x="4630" y="19274"/>
                  </a:cubicBezTo>
                  <a:close/>
                  <a:moveTo>
                    <a:pt x="5268" y="19410"/>
                  </a:moveTo>
                  <a:cubicBezTo>
                    <a:pt x="5508" y="19620"/>
                    <a:pt x="5759" y="19831"/>
                    <a:pt x="6065" y="19969"/>
                  </a:cubicBezTo>
                  <a:cubicBezTo>
                    <a:pt x="5841" y="19741"/>
                    <a:pt x="5552" y="19574"/>
                    <a:pt x="5268" y="19410"/>
                  </a:cubicBezTo>
                  <a:close/>
                  <a:moveTo>
                    <a:pt x="6178" y="19975"/>
                  </a:moveTo>
                  <a:cubicBezTo>
                    <a:pt x="6111" y="20065"/>
                    <a:pt x="6283" y="20187"/>
                    <a:pt x="6375" y="20119"/>
                  </a:cubicBezTo>
                  <a:cubicBezTo>
                    <a:pt x="6440" y="20028"/>
                    <a:pt x="6270" y="19906"/>
                    <a:pt x="6178" y="19975"/>
                  </a:cubicBezTo>
                  <a:close/>
                  <a:moveTo>
                    <a:pt x="10626" y="20162"/>
                  </a:moveTo>
                  <a:cubicBezTo>
                    <a:pt x="10601" y="20282"/>
                    <a:pt x="10881" y="20282"/>
                    <a:pt x="10857" y="20162"/>
                  </a:cubicBezTo>
                  <a:cubicBezTo>
                    <a:pt x="10811" y="20091"/>
                    <a:pt x="10670" y="20091"/>
                    <a:pt x="10626" y="20162"/>
                  </a:cubicBezTo>
                  <a:close/>
                  <a:moveTo>
                    <a:pt x="7515" y="20433"/>
                  </a:moveTo>
                  <a:cubicBezTo>
                    <a:pt x="7740" y="20514"/>
                    <a:pt x="7975" y="20576"/>
                    <a:pt x="8215" y="20612"/>
                  </a:cubicBezTo>
                  <a:cubicBezTo>
                    <a:pt x="7998" y="20512"/>
                    <a:pt x="7772" y="20330"/>
                    <a:pt x="7515" y="20433"/>
                  </a:cubicBezTo>
                  <a:close/>
                </a:path>
              </a:pathLst>
            </a:custGeom>
            <a:solidFill>
              <a:srgbClr val="5B9BD5"/>
            </a:solidFill>
            <a:ln w="3349" cap="flat" cmpd="sng">
              <a:noFill/>
              <a:prstDash val="solid"/>
              <a:miter/>
            </a:ln>
          </p:spPr>
          <p:txBody>
            <a:bodyPr rtlCol="0" anchor="ctr"/>
            <a:lstStyle/>
            <a:p>
              <a:pPr algn="ctr"/>
            </a:p>
          </p:txBody>
        </p:sp>
        <p:sp>
          <p:nvSpPr>
            <p:cNvPr id="1030" name="曲线"/>
            <p:cNvSpPr/>
            <p:nvPr/>
          </p:nvSpPr>
          <p:spPr>
            <a:xfrm>
              <a:off x="10420320" y="2289331"/>
              <a:ext cx="15343" cy="13371"/>
            </a:xfrm>
            <a:custGeom>
              <a:avLst/>
              <a:gdLst>
                <a:gd name="T1" fmla="*/ 0 w 21600"/>
                <a:gd name="T2" fmla="*/ 0 h 21600"/>
                <a:gd name="T3" fmla="*/ 21600 w 21600"/>
                <a:gd name="T4" fmla="*/ 21600 h 21600"/>
              </a:gdLst>
              <a:ahLst/>
              <a:cxnLst/>
              <a:rect l="T1" t="T2" r="T3" b="T4"/>
              <a:pathLst>
                <a:path w="21600" h="21600">
                  <a:moveTo>
                    <a:pt x="1419" y="4629"/>
                  </a:moveTo>
                  <a:cubicBezTo>
                    <a:pt x="8035" y="-6550"/>
                    <a:pt x="26828" y="4465"/>
                    <a:pt x="20207" y="17035"/>
                  </a:cubicBezTo>
                  <a:cubicBezTo>
                    <a:pt x="13515" y="28133"/>
                    <a:pt x="-5272" y="17035"/>
                    <a:pt x="1419" y="4629"/>
                  </a:cubicBezTo>
                  <a:close/>
                </a:path>
              </a:pathLst>
            </a:custGeom>
            <a:solidFill>
              <a:srgbClr val="5B9BD5"/>
            </a:solidFill>
            <a:ln w="3349" cap="flat" cmpd="sng">
              <a:noFill/>
              <a:prstDash val="solid"/>
              <a:miter/>
            </a:ln>
          </p:spPr>
          <p:txBody>
            <a:bodyPr rtlCol="0" anchor="ctr"/>
            <a:lstStyle/>
            <a:p>
              <a:pPr algn="ctr"/>
            </a:p>
          </p:txBody>
        </p:sp>
        <p:sp>
          <p:nvSpPr>
            <p:cNvPr id="1031" name="曲线"/>
            <p:cNvSpPr/>
            <p:nvPr/>
          </p:nvSpPr>
          <p:spPr>
            <a:xfrm>
              <a:off x="10496409" y="2298408"/>
              <a:ext cx="9602" cy="10121"/>
            </a:xfrm>
            <a:custGeom>
              <a:avLst/>
              <a:gdLst>
                <a:gd name="T1" fmla="*/ 0 w 21600"/>
                <a:gd name="T2" fmla="*/ 0 h 21600"/>
                <a:gd name="T3" fmla="*/ 21600 w 21600"/>
                <a:gd name="T4" fmla="*/ 21600 h 21600"/>
              </a:gdLst>
              <a:ahLst/>
              <a:cxnLst/>
              <a:rect l="T1" t="T2" r="T3" b="T4"/>
              <a:pathLst>
                <a:path w="21600" h="21600">
                  <a:moveTo>
                    <a:pt x="0" y="7017"/>
                  </a:moveTo>
                  <a:cubicBezTo>
                    <a:pt x="16034" y="-16596"/>
                    <a:pt x="35934" y="27504"/>
                    <a:pt x="6483" y="20927"/>
                  </a:cubicBezTo>
                  <a:cubicBezTo>
                    <a:pt x="4890" y="17475"/>
                    <a:pt x="1707" y="10467"/>
                    <a:pt x="0" y="7017"/>
                  </a:cubicBezTo>
                  <a:close/>
                </a:path>
              </a:pathLst>
            </a:custGeom>
            <a:solidFill>
              <a:srgbClr val="5B9BD5"/>
            </a:solidFill>
            <a:ln w="3349" cap="flat" cmpd="sng">
              <a:noFill/>
              <a:prstDash val="solid"/>
              <a:miter/>
            </a:ln>
          </p:spPr>
          <p:txBody>
            <a:bodyPr rtlCol="0" anchor="ctr"/>
            <a:lstStyle/>
            <a:p>
              <a:pPr algn="ctr"/>
            </a:p>
          </p:txBody>
        </p:sp>
        <p:sp>
          <p:nvSpPr>
            <p:cNvPr id="1032" name="曲线"/>
            <p:cNvSpPr/>
            <p:nvPr/>
          </p:nvSpPr>
          <p:spPr>
            <a:xfrm>
              <a:off x="10525297" y="2306083"/>
              <a:ext cx="8891" cy="8884"/>
            </a:xfrm>
            <a:custGeom>
              <a:avLst/>
              <a:gdLst>
                <a:gd name="T1" fmla="*/ 0 w 21600"/>
                <a:gd name="T2" fmla="*/ 0 h 21600"/>
                <a:gd name="T3" fmla="*/ 21600 w 21600"/>
                <a:gd name="T4" fmla="*/ 21600 h 21600"/>
              </a:gdLst>
              <a:ahLst/>
              <a:cxnLst/>
              <a:rect l="T1" t="T2" r="T3" b="T4"/>
              <a:pathLst>
                <a:path w="21600" h="21600">
                  <a:moveTo>
                    <a:pt x="1917" y="1986"/>
                  </a:moveTo>
                  <a:cubicBezTo>
                    <a:pt x="19114" y="-3540"/>
                    <a:pt x="25012" y="2477"/>
                    <a:pt x="19730" y="19796"/>
                  </a:cubicBezTo>
                  <a:cubicBezTo>
                    <a:pt x="2536" y="24957"/>
                    <a:pt x="-3479" y="19058"/>
                    <a:pt x="1917" y="1986"/>
                  </a:cubicBezTo>
                  <a:close/>
                </a:path>
              </a:pathLst>
            </a:custGeom>
            <a:solidFill>
              <a:srgbClr val="5B9BD5"/>
            </a:solidFill>
            <a:ln w="3349" cap="flat" cmpd="sng">
              <a:noFill/>
              <a:prstDash val="solid"/>
              <a:miter/>
            </a:ln>
          </p:spPr>
          <p:txBody>
            <a:bodyPr rtlCol="0" anchor="ctr"/>
            <a:lstStyle/>
            <a:p>
              <a:pPr algn="ctr"/>
            </a:p>
          </p:txBody>
        </p:sp>
        <p:sp>
          <p:nvSpPr>
            <p:cNvPr id="1033" name="曲线"/>
            <p:cNvSpPr/>
            <p:nvPr/>
          </p:nvSpPr>
          <p:spPr>
            <a:xfrm>
              <a:off x="10119806" y="2331621"/>
              <a:ext cx="8629" cy="8625"/>
            </a:xfrm>
            <a:custGeom>
              <a:avLst/>
              <a:gdLst>
                <a:gd name="T1" fmla="*/ 0 w 21600"/>
                <a:gd name="T2" fmla="*/ 0 h 21600"/>
                <a:gd name="T3" fmla="*/ 21600 w 21600"/>
                <a:gd name="T4" fmla="*/ 21600 h 21600"/>
              </a:gdLst>
              <a:ahLst/>
              <a:cxnLst/>
              <a:rect l="T1" t="T2" r="T3" b="T4"/>
              <a:pathLst>
                <a:path w="21600" h="21600">
                  <a:moveTo>
                    <a:pt x="1458" y="1483"/>
                  </a:moveTo>
                  <a:cubicBezTo>
                    <a:pt x="52073" y="-10155"/>
                    <a:pt x="-10057" y="52091"/>
                    <a:pt x="1458" y="1483"/>
                  </a:cubicBezTo>
                  <a:lnTo>
                    <a:pt x="1458" y="1483"/>
                  </a:lnTo>
                  <a:close/>
                </a:path>
              </a:pathLst>
            </a:custGeom>
            <a:solidFill>
              <a:srgbClr val="5B9BD5"/>
            </a:solidFill>
            <a:ln w="3349" cap="flat" cmpd="sng">
              <a:noFill/>
              <a:prstDash val="solid"/>
              <a:miter/>
            </a:ln>
          </p:spPr>
          <p:txBody>
            <a:bodyPr rtlCol="0" anchor="ctr"/>
            <a:lstStyle/>
            <a:p>
              <a:pPr algn="ctr"/>
            </a:p>
          </p:txBody>
        </p:sp>
        <p:sp>
          <p:nvSpPr>
            <p:cNvPr id="1034" name="曲线"/>
            <p:cNvSpPr/>
            <p:nvPr/>
          </p:nvSpPr>
          <p:spPr>
            <a:xfrm>
              <a:off x="9921087" y="2411670"/>
              <a:ext cx="13554" cy="12132"/>
            </a:xfrm>
            <a:custGeom>
              <a:avLst/>
              <a:gdLst>
                <a:gd name="T1" fmla="*/ 0 w 21600"/>
                <a:gd name="T2" fmla="*/ 0 h 21600"/>
                <a:gd name="T3" fmla="*/ 21600 w 21600"/>
                <a:gd name="T4" fmla="*/ 21600 h 21600"/>
              </a:gdLst>
              <a:ahLst/>
              <a:cxnLst/>
              <a:rect l="T1" t="T2" r="T3" b="T4"/>
              <a:pathLst>
                <a:path w="21600" h="21600">
                  <a:moveTo>
                    <a:pt x="11346" y="213"/>
                  </a:moveTo>
                  <a:cubicBezTo>
                    <a:pt x="26489" y="-2571"/>
                    <a:pt x="23749" y="22613"/>
                    <a:pt x="10379" y="21442"/>
                  </a:cubicBezTo>
                  <a:cubicBezTo>
                    <a:pt x="-5006" y="23782"/>
                    <a:pt x="-2106" y="-773"/>
                    <a:pt x="11346" y="213"/>
                  </a:cubicBezTo>
                  <a:close/>
                </a:path>
              </a:pathLst>
            </a:custGeom>
            <a:solidFill>
              <a:srgbClr val="5B9BD5"/>
            </a:solidFill>
            <a:ln w="3349" cap="flat" cmpd="sng">
              <a:noFill/>
              <a:prstDash val="solid"/>
              <a:miter/>
            </a:ln>
          </p:spPr>
          <p:txBody>
            <a:bodyPr rtlCol="0" anchor="ctr"/>
            <a:lstStyle/>
            <a:p>
              <a:pPr algn="ctr"/>
            </a:p>
          </p:txBody>
        </p:sp>
        <p:sp>
          <p:nvSpPr>
            <p:cNvPr id="1035" name="曲线"/>
            <p:cNvSpPr/>
            <p:nvPr/>
          </p:nvSpPr>
          <p:spPr>
            <a:xfrm>
              <a:off x="9812232" y="2494275"/>
              <a:ext cx="16066" cy="16269"/>
            </a:xfrm>
            <a:custGeom>
              <a:avLst/>
              <a:gdLst>
                <a:gd name="T1" fmla="*/ 0 w 21600"/>
                <a:gd name="T2" fmla="*/ 0 h 21600"/>
                <a:gd name="T3" fmla="*/ 21600 w 21600"/>
                <a:gd name="T4" fmla="*/ 21600 h 21600"/>
              </a:gdLst>
              <a:ahLst/>
              <a:cxnLst/>
              <a:rect l="T1" t="T2" r="T3" b="T4"/>
              <a:pathLst>
                <a:path w="21600" h="21600">
                  <a:moveTo>
                    <a:pt x="13649" y="32"/>
                  </a:moveTo>
                  <a:cubicBezTo>
                    <a:pt x="32750" y="-1105"/>
                    <a:pt x="12899" y="28203"/>
                    <a:pt x="1347" y="20221"/>
                  </a:cubicBezTo>
                  <a:cubicBezTo>
                    <a:pt x="-3548" y="11837"/>
                    <a:pt x="5899" y="2313"/>
                    <a:pt x="13649" y="32"/>
                  </a:cubicBezTo>
                  <a:close/>
                </a:path>
              </a:pathLst>
            </a:custGeom>
            <a:solidFill>
              <a:srgbClr val="5B9BD5"/>
            </a:solidFill>
            <a:ln w="3349" cap="flat" cmpd="sng">
              <a:noFill/>
              <a:prstDash val="solid"/>
              <a:miter/>
            </a:ln>
          </p:spPr>
          <p:txBody>
            <a:bodyPr rtlCol="0" anchor="ctr"/>
            <a:lstStyle/>
            <a:p>
              <a:pPr algn="ctr"/>
            </a:p>
          </p:txBody>
        </p:sp>
        <p:sp>
          <p:nvSpPr>
            <p:cNvPr id="1036" name="曲线"/>
            <p:cNvSpPr/>
            <p:nvPr/>
          </p:nvSpPr>
          <p:spPr>
            <a:xfrm>
              <a:off x="10180479" y="2543828"/>
              <a:ext cx="8629" cy="8626"/>
            </a:xfrm>
            <a:custGeom>
              <a:avLst/>
              <a:gdLst>
                <a:gd name="T1" fmla="*/ 0 w 21600"/>
                <a:gd name="T2" fmla="*/ 0 h 21600"/>
                <a:gd name="T3" fmla="*/ 21600 w 21600"/>
                <a:gd name="T4" fmla="*/ 21600 h 21600"/>
              </a:gdLst>
              <a:ahLst/>
              <a:cxnLst/>
              <a:rect l="T1" t="T2" r="T3" b="T4"/>
              <a:pathLst>
                <a:path w="21600" h="21600">
                  <a:moveTo>
                    <a:pt x="1458" y="1484"/>
                  </a:moveTo>
                  <a:cubicBezTo>
                    <a:pt x="52073" y="-10155"/>
                    <a:pt x="-10057" y="52091"/>
                    <a:pt x="1458" y="1484"/>
                  </a:cubicBezTo>
                  <a:lnTo>
                    <a:pt x="1458" y="1484"/>
                  </a:lnTo>
                  <a:close/>
                </a:path>
              </a:pathLst>
            </a:custGeom>
            <a:solidFill>
              <a:srgbClr val="5B9BD5"/>
            </a:solidFill>
            <a:ln w="3349" cap="flat" cmpd="sng">
              <a:noFill/>
              <a:prstDash val="solid"/>
              <a:miter/>
            </a:ln>
          </p:spPr>
          <p:txBody>
            <a:bodyPr rtlCol="0" anchor="ctr"/>
            <a:lstStyle/>
            <a:p>
              <a:pPr algn="ctr"/>
            </a:p>
          </p:txBody>
        </p:sp>
        <p:sp>
          <p:nvSpPr>
            <p:cNvPr id="1037" name="曲线"/>
            <p:cNvSpPr/>
            <p:nvPr/>
          </p:nvSpPr>
          <p:spPr>
            <a:xfrm>
              <a:off x="10086868" y="2591455"/>
              <a:ext cx="9638" cy="10121"/>
            </a:xfrm>
            <a:custGeom>
              <a:avLst/>
              <a:gdLst>
                <a:gd name="T1" fmla="*/ 0 w 21600"/>
                <a:gd name="T2" fmla="*/ 0 h 21600"/>
                <a:gd name="T3" fmla="*/ 21600 w 21600"/>
                <a:gd name="T4" fmla="*/ 21600 h 21600"/>
              </a:gdLst>
              <a:ahLst/>
              <a:cxnLst/>
              <a:rect l="T1" t="T2" r="T3" b="T4"/>
              <a:pathLst>
                <a:path w="21600" h="21600">
                  <a:moveTo>
                    <a:pt x="0" y="7017"/>
                  </a:moveTo>
                  <a:cubicBezTo>
                    <a:pt x="16084" y="-16596"/>
                    <a:pt x="35912" y="27504"/>
                    <a:pt x="6456" y="20926"/>
                  </a:cubicBezTo>
                  <a:cubicBezTo>
                    <a:pt x="4872" y="17475"/>
                    <a:pt x="1701" y="10465"/>
                    <a:pt x="0" y="7017"/>
                  </a:cubicBezTo>
                  <a:close/>
                </a:path>
              </a:pathLst>
            </a:custGeom>
            <a:solidFill>
              <a:srgbClr val="5B9BD5"/>
            </a:solidFill>
            <a:ln w="3349" cap="flat" cmpd="sng">
              <a:noFill/>
              <a:prstDash val="solid"/>
              <a:miter/>
            </a:ln>
          </p:spPr>
          <p:txBody>
            <a:bodyPr rtlCol="0" anchor="ctr"/>
            <a:lstStyle/>
            <a:p>
              <a:pPr algn="ctr"/>
            </a:p>
          </p:txBody>
        </p:sp>
        <p:sp>
          <p:nvSpPr>
            <p:cNvPr id="1038" name="曲线"/>
            <p:cNvSpPr/>
            <p:nvPr/>
          </p:nvSpPr>
          <p:spPr>
            <a:xfrm>
              <a:off x="10037981" y="2620758"/>
              <a:ext cx="12486" cy="13451"/>
            </a:xfrm>
            <a:custGeom>
              <a:avLst/>
              <a:gdLst>
                <a:gd name="T1" fmla="*/ 0 w 21600"/>
                <a:gd name="T2" fmla="*/ 0 h 21600"/>
                <a:gd name="T3" fmla="*/ 21600 w 21600"/>
                <a:gd name="T4" fmla="*/ 21600 h 21600"/>
              </a:gdLst>
              <a:ahLst/>
              <a:cxnLst/>
              <a:rect l="T1" t="T2" r="T3" b="T4"/>
              <a:pathLst>
                <a:path w="21600" h="21600">
                  <a:moveTo>
                    <a:pt x="11187" y="7"/>
                  </a:moveTo>
                  <a:cubicBezTo>
                    <a:pt x="25703" y="-316"/>
                    <a:pt x="24655" y="22155"/>
                    <a:pt x="10485" y="21589"/>
                  </a:cubicBezTo>
                  <a:cubicBezTo>
                    <a:pt x="-4207" y="21670"/>
                    <a:pt x="-2982" y="-478"/>
                    <a:pt x="11187" y="7"/>
                  </a:cubicBezTo>
                  <a:close/>
                </a:path>
              </a:pathLst>
            </a:custGeom>
            <a:solidFill>
              <a:srgbClr val="5B9BD5"/>
            </a:solidFill>
            <a:ln w="3349" cap="flat" cmpd="sng">
              <a:noFill/>
              <a:prstDash val="solid"/>
              <a:miter/>
            </a:ln>
          </p:spPr>
          <p:txBody>
            <a:bodyPr rtlCol="0" anchor="ctr"/>
            <a:lstStyle/>
            <a:p>
              <a:pPr algn="ctr"/>
            </a:p>
          </p:txBody>
        </p:sp>
        <p:sp>
          <p:nvSpPr>
            <p:cNvPr id="1039" name="曲线"/>
            <p:cNvSpPr/>
            <p:nvPr/>
          </p:nvSpPr>
          <p:spPr>
            <a:xfrm>
              <a:off x="9679930"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1040" name="曲线"/>
            <p:cNvSpPr/>
            <p:nvPr/>
          </p:nvSpPr>
          <p:spPr>
            <a:xfrm>
              <a:off x="9695096"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1041" name="曲线"/>
            <p:cNvSpPr/>
            <p:nvPr/>
          </p:nvSpPr>
          <p:spPr>
            <a:xfrm>
              <a:off x="9654067" y="2663810"/>
              <a:ext cx="30133" cy="32637"/>
            </a:xfrm>
            <a:custGeom>
              <a:avLst/>
              <a:gdLst>
                <a:gd name="T1" fmla="*/ 0 w 21600"/>
                <a:gd name="T2" fmla="*/ 0 h 21600"/>
                <a:gd name="T3" fmla="*/ 21600 w 21600"/>
                <a:gd name="T4" fmla="*/ 21600 h 21600"/>
              </a:gdLst>
              <a:ahLst/>
              <a:cxnLst/>
              <a:rect l="T1" t="T2" r="T3" b="T4"/>
              <a:pathLst>
                <a:path w="21600" h="21600">
                  <a:moveTo>
                    <a:pt x="0" y="21600"/>
                  </a:moveTo>
                  <a:cubicBezTo>
                    <a:pt x="5725" y="14343"/>
                    <a:pt x="11524" y="7154"/>
                    <a:pt x="17359" y="0"/>
                  </a:cubicBezTo>
                  <a:cubicBezTo>
                    <a:pt x="18772" y="3510"/>
                    <a:pt x="20187" y="7087"/>
                    <a:pt x="21600" y="10666"/>
                  </a:cubicBezTo>
                  <a:cubicBezTo>
                    <a:pt x="14425" y="14343"/>
                    <a:pt x="7247" y="18021"/>
                    <a:pt x="0" y="21600"/>
                  </a:cubicBezTo>
                  <a:close/>
                </a:path>
              </a:pathLst>
            </a:custGeom>
            <a:solidFill>
              <a:srgbClr val="5B9BD5"/>
            </a:solidFill>
            <a:ln w="3349" cap="flat" cmpd="sng">
              <a:noFill/>
              <a:prstDash val="solid"/>
              <a:miter/>
            </a:ln>
          </p:spPr>
          <p:txBody>
            <a:bodyPr rtlCol="0" anchor="ctr"/>
            <a:lstStyle/>
            <a:p>
              <a:pPr algn="ctr"/>
            </a:p>
          </p:txBody>
        </p:sp>
        <p:sp>
          <p:nvSpPr>
            <p:cNvPr id="1042" name="曲线"/>
            <p:cNvSpPr/>
            <p:nvPr/>
          </p:nvSpPr>
          <p:spPr>
            <a:xfrm>
              <a:off x="9797205" y="2673208"/>
              <a:ext cx="31658" cy="65479"/>
            </a:xfrm>
            <a:custGeom>
              <a:avLst/>
              <a:gdLst>
                <a:gd name="T1" fmla="*/ 0 w 21600"/>
                <a:gd name="T2" fmla="*/ 0 h 21600"/>
                <a:gd name="T3" fmla="*/ 21600 w 21600"/>
                <a:gd name="T4" fmla="*/ 21600 h 21600"/>
              </a:gdLst>
              <a:ahLst/>
              <a:cxnLst/>
              <a:rect l="T1" t="T2" r="T3" b="T4"/>
              <a:pathLst>
                <a:path w="21600" h="21600">
                  <a:moveTo>
                    <a:pt x="0" y="21600"/>
                  </a:moveTo>
                  <a:cubicBezTo>
                    <a:pt x="1033" y="13282"/>
                    <a:pt x="11659" y="6583"/>
                    <a:pt x="21043" y="0"/>
                  </a:cubicBezTo>
                  <a:cubicBezTo>
                    <a:pt x="24044" y="9000"/>
                    <a:pt x="14626" y="16767"/>
                    <a:pt x="0" y="21600"/>
                  </a:cubicBezTo>
                  <a:close/>
                </a:path>
              </a:pathLst>
            </a:custGeom>
            <a:solidFill>
              <a:srgbClr val="5B9BD5"/>
            </a:solidFill>
            <a:ln w="3349" cap="flat" cmpd="sng">
              <a:noFill/>
              <a:prstDash val="solid"/>
              <a:miter/>
            </a:ln>
          </p:spPr>
          <p:txBody>
            <a:bodyPr rtlCol="0" anchor="ctr"/>
            <a:lstStyle/>
            <a:p>
              <a:pPr algn="ctr"/>
            </a:p>
          </p:txBody>
        </p:sp>
        <p:sp>
          <p:nvSpPr>
            <p:cNvPr id="1043" name="曲线"/>
            <p:cNvSpPr/>
            <p:nvPr/>
          </p:nvSpPr>
          <p:spPr>
            <a:xfrm>
              <a:off x="9928311" y="2696248"/>
              <a:ext cx="27452" cy="31728"/>
            </a:xfrm>
            <a:custGeom>
              <a:avLst/>
              <a:gdLst>
                <a:gd name="T1" fmla="*/ 0 w 21600"/>
                <a:gd name="T2" fmla="*/ 0 h 21600"/>
                <a:gd name="T3" fmla="*/ 21600 w 21600"/>
                <a:gd name="T4" fmla="*/ 21600 h 21600"/>
              </a:gdLst>
              <a:ahLst/>
              <a:cxnLst/>
              <a:rect l="T1" t="T2" r="T3" b="T4"/>
              <a:pathLst>
                <a:path w="21600" h="21600">
                  <a:moveTo>
                    <a:pt x="8750" y="172"/>
                  </a:moveTo>
                  <a:cubicBezTo>
                    <a:pt x="11972" y="136"/>
                    <a:pt x="18378" y="34"/>
                    <a:pt x="21600" y="0"/>
                  </a:cubicBezTo>
                  <a:cubicBezTo>
                    <a:pt x="14758" y="7464"/>
                    <a:pt x="7597" y="14686"/>
                    <a:pt x="0" y="21600"/>
                  </a:cubicBezTo>
                  <a:cubicBezTo>
                    <a:pt x="2903" y="14444"/>
                    <a:pt x="5927" y="7325"/>
                    <a:pt x="8750" y="172"/>
                  </a:cubicBezTo>
                  <a:close/>
                </a:path>
              </a:pathLst>
            </a:custGeom>
            <a:solidFill>
              <a:srgbClr val="5B9BD5"/>
            </a:solidFill>
            <a:ln w="3349" cap="flat" cmpd="sng">
              <a:noFill/>
              <a:prstDash val="solid"/>
              <a:miter/>
            </a:ln>
          </p:spPr>
          <p:txBody>
            <a:bodyPr rtlCol="0" anchor="ctr"/>
            <a:lstStyle/>
            <a:p>
              <a:pPr algn="ctr"/>
            </a:p>
          </p:txBody>
        </p:sp>
        <p:sp>
          <p:nvSpPr>
            <p:cNvPr id="1044" name="曲线"/>
            <p:cNvSpPr/>
            <p:nvPr/>
          </p:nvSpPr>
          <p:spPr>
            <a:xfrm>
              <a:off x="9763634" y="2759354"/>
              <a:ext cx="22699" cy="21219"/>
            </a:xfrm>
            <a:custGeom>
              <a:avLst/>
              <a:gdLst>
                <a:gd name="T1" fmla="*/ 0 w 21600"/>
                <a:gd name="T2" fmla="*/ 0 h 21600"/>
                <a:gd name="T3" fmla="*/ 21600 w 21600"/>
                <a:gd name="T4" fmla="*/ 21600 h 21600"/>
              </a:gdLst>
              <a:ahLst/>
              <a:cxnLst/>
              <a:rect l="T1" t="T2" r="T3" b="T4"/>
              <a:pathLst>
                <a:path w="21600" h="21600">
                  <a:moveTo>
                    <a:pt x="0" y="21600"/>
                  </a:moveTo>
                  <a:cubicBezTo>
                    <a:pt x="4810" y="14297"/>
                    <a:pt x="9716" y="7149"/>
                    <a:pt x="14720" y="0"/>
                  </a:cubicBezTo>
                  <a:cubicBezTo>
                    <a:pt x="16453" y="2931"/>
                    <a:pt x="19869" y="8793"/>
                    <a:pt x="21602" y="11673"/>
                  </a:cubicBezTo>
                  <a:cubicBezTo>
                    <a:pt x="14384" y="14965"/>
                    <a:pt x="7214" y="18309"/>
                    <a:pt x="0" y="21600"/>
                  </a:cubicBezTo>
                  <a:close/>
                </a:path>
              </a:pathLst>
            </a:custGeom>
            <a:solidFill>
              <a:srgbClr val="5B9BD5"/>
            </a:solidFill>
            <a:ln w="3349" cap="flat" cmpd="sng">
              <a:noFill/>
              <a:prstDash val="solid"/>
              <a:miter/>
            </a:ln>
          </p:spPr>
          <p:txBody>
            <a:bodyPr rtlCol="0" anchor="ctr"/>
            <a:lstStyle/>
            <a:p>
              <a:pPr algn="ctr"/>
            </a:p>
          </p:txBody>
        </p:sp>
        <p:sp>
          <p:nvSpPr>
            <p:cNvPr id="1045" name="曲线"/>
            <p:cNvSpPr/>
            <p:nvPr/>
          </p:nvSpPr>
          <p:spPr>
            <a:xfrm>
              <a:off x="9577066" y="2864346"/>
              <a:ext cx="13122" cy="15359"/>
            </a:xfrm>
            <a:custGeom>
              <a:avLst/>
              <a:gdLst>
                <a:gd name="T1" fmla="*/ 0 w 21600"/>
                <a:gd name="T2" fmla="*/ 0 h 21600"/>
                <a:gd name="T3" fmla="*/ 21600 w 21600"/>
                <a:gd name="T4" fmla="*/ 21600 h 21600"/>
              </a:gdLst>
              <a:ahLst/>
              <a:cxnLst/>
              <a:rect l="T1" t="T2" r="T3" b="T4"/>
              <a:pathLst>
                <a:path w="21600" h="21600">
                  <a:moveTo>
                    <a:pt x="11815" y="0"/>
                  </a:moveTo>
                  <a:cubicBezTo>
                    <a:pt x="26548" y="639"/>
                    <a:pt x="23634" y="21600"/>
                    <a:pt x="9817" y="21600"/>
                  </a:cubicBezTo>
                  <a:cubicBezTo>
                    <a:pt x="-4994" y="20889"/>
                    <a:pt x="-2000" y="-141"/>
                    <a:pt x="11815" y="0"/>
                  </a:cubicBezTo>
                  <a:close/>
                </a:path>
              </a:pathLst>
            </a:custGeom>
            <a:solidFill>
              <a:srgbClr val="5B9BD5"/>
            </a:solidFill>
            <a:ln w="3349" cap="flat" cmpd="sng">
              <a:noFill/>
              <a:prstDash val="solid"/>
              <a:miter/>
            </a:ln>
          </p:spPr>
          <p:txBody>
            <a:bodyPr rtlCol="0" anchor="ctr"/>
            <a:lstStyle/>
            <a:p>
              <a:pPr algn="ctr"/>
            </a:p>
          </p:txBody>
        </p:sp>
        <p:sp>
          <p:nvSpPr>
            <p:cNvPr id="1046" name="曲线"/>
            <p:cNvSpPr/>
            <p:nvPr/>
          </p:nvSpPr>
          <p:spPr>
            <a:xfrm>
              <a:off x="9548143" y="2914669"/>
              <a:ext cx="20425" cy="51130"/>
            </a:xfrm>
            <a:custGeom>
              <a:avLst/>
              <a:gdLst>
                <a:gd name="T1" fmla="*/ 0 w 21600"/>
                <a:gd name="T2" fmla="*/ 0 h 21600"/>
                <a:gd name="T3" fmla="*/ 21600 w 21600"/>
                <a:gd name="T4" fmla="*/ 21600 h 21600"/>
              </a:gdLst>
              <a:ahLst/>
              <a:cxnLst/>
              <a:rect l="T1" t="T2" r="T3" b="T4"/>
              <a:pathLst>
                <a:path w="21600" h="21600">
                  <a:moveTo>
                    <a:pt x="0" y="21600"/>
                  </a:moveTo>
                  <a:cubicBezTo>
                    <a:pt x="2350" y="13765"/>
                    <a:pt x="9195" y="6189"/>
                    <a:pt x="21600" y="0"/>
                  </a:cubicBezTo>
                  <a:cubicBezTo>
                    <a:pt x="19247" y="7832"/>
                    <a:pt x="12403" y="15389"/>
                    <a:pt x="0" y="21600"/>
                  </a:cubicBezTo>
                  <a:close/>
                </a:path>
              </a:pathLst>
            </a:custGeom>
            <a:solidFill>
              <a:srgbClr val="5B9BD5"/>
            </a:solidFill>
            <a:ln w="3349" cap="flat" cmpd="sng">
              <a:noFill/>
              <a:prstDash val="solid"/>
              <a:miter/>
            </a:ln>
          </p:spPr>
          <p:txBody>
            <a:bodyPr rtlCol="0" anchor="ctr"/>
            <a:lstStyle/>
            <a:p>
              <a:pPr algn="ctr"/>
            </a:p>
          </p:txBody>
        </p:sp>
        <p:sp>
          <p:nvSpPr>
            <p:cNvPr id="1047" name="曲线"/>
            <p:cNvSpPr/>
            <p:nvPr/>
          </p:nvSpPr>
          <p:spPr>
            <a:xfrm>
              <a:off x="9816935" y="2918054"/>
              <a:ext cx="9935" cy="10255"/>
            </a:xfrm>
            <a:custGeom>
              <a:avLst/>
              <a:gdLst>
                <a:gd name="T1" fmla="*/ 0 w 21600"/>
                <a:gd name="T2" fmla="*/ 0 h 21600"/>
                <a:gd name="T3" fmla="*/ 21600 w 21600"/>
                <a:gd name="T4" fmla="*/ 21600 h 21600"/>
              </a:gdLst>
              <a:ahLst/>
              <a:cxnLst/>
              <a:rect l="T1" t="T2" r="T3" b="T4"/>
              <a:pathLst>
                <a:path w="21600" h="21600">
                  <a:moveTo>
                    <a:pt x="10963" y="0"/>
                  </a:moveTo>
                  <a:cubicBezTo>
                    <a:pt x="25252" y="7023"/>
                    <a:pt x="25143" y="14257"/>
                    <a:pt x="10634" y="21603"/>
                  </a:cubicBezTo>
                  <a:cubicBezTo>
                    <a:pt x="-3652" y="14365"/>
                    <a:pt x="-3543" y="7236"/>
                    <a:pt x="10963" y="0"/>
                  </a:cubicBezTo>
                  <a:close/>
                </a:path>
              </a:pathLst>
            </a:custGeom>
            <a:solidFill>
              <a:srgbClr val="5B9BD5"/>
            </a:solidFill>
            <a:ln w="3349" cap="flat" cmpd="sng">
              <a:noFill/>
              <a:prstDash val="solid"/>
              <a:miter/>
            </a:ln>
          </p:spPr>
          <p:txBody>
            <a:bodyPr rtlCol="0" anchor="ctr"/>
            <a:lstStyle/>
            <a:p>
              <a:pPr algn="ctr"/>
            </a:p>
          </p:txBody>
        </p:sp>
        <p:sp>
          <p:nvSpPr>
            <p:cNvPr id="1048" name="曲线"/>
            <p:cNvSpPr/>
            <p:nvPr/>
          </p:nvSpPr>
          <p:spPr>
            <a:xfrm>
              <a:off x="9543908" y="2978684"/>
              <a:ext cx="9935" cy="10255"/>
            </a:xfrm>
            <a:custGeom>
              <a:avLst/>
              <a:gdLst>
                <a:gd name="T1" fmla="*/ 0 w 21600"/>
                <a:gd name="T2" fmla="*/ 0 h 21600"/>
                <a:gd name="T3" fmla="*/ 21600 w 21600"/>
                <a:gd name="T4" fmla="*/ 21600 h 21600"/>
              </a:gdLst>
              <a:ahLst/>
              <a:cxnLst/>
              <a:rect l="T1" t="T2" r="T3" b="T4"/>
              <a:pathLst>
                <a:path w="21600" h="21600">
                  <a:moveTo>
                    <a:pt x="10964" y="0"/>
                  </a:moveTo>
                  <a:cubicBezTo>
                    <a:pt x="25252" y="7023"/>
                    <a:pt x="25146" y="14256"/>
                    <a:pt x="10633" y="21603"/>
                  </a:cubicBezTo>
                  <a:cubicBezTo>
                    <a:pt x="-3652" y="14365"/>
                    <a:pt x="-3541" y="7236"/>
                    <a:pt x="10964" y="0"/>
                  </a:cubicBezTo>
                  <a:close/>
                </a:path>
              </a:pathLst>
            </a:custGeom>
            <a:solidFill>
              <a:srgbClr val="5B9BD5"/>
            </a:solidFill>
            <a:ln w="3349" cap="flat" cmpd="sng">
              <a:noFill/>
              <a:prstDash val="solid"/>
              <a:miter/>
            </a:ln>
          </p:spPr>
          <p:txBody>
            <a:bodyPr rtlCol="0" anchor="ctr"/>
            <a:lstStyle/>
            <a:p>
              <a:pPr algn="ctr"/>
            </a:p>
          </p:txBody>
        </p:sp>
        <p:sp>
          <p:nvSpPr>
            <p:cNvPr id="1049" name="曲线"/>
            <p:cNvSpPr/>
            <p:nvPr/>
          </p:nvSpPr>
          <p:spPr>
            <a:xfrm>
              <a:off x="9536430" y="3003763"/>
              <a:ext cx="11417" cy="12360"/>
            </a:xfrm>
            <a:custGeom>
              <a:avLst/>
              <a:gdLst>
                <a:gd name="T1" fmla="*/ 0 w 21600"/>
                <a:gd name="T2" fmla="*/ 0 h 21600"/>
                <a:gd name="T3" fmla="*/ 21600 w 21600"/>
                <a:gd name="T4" fmla="*/ 21600 h 21600"/>
              </a:gdLst>
              <a:ahLst/>
              <a:cxnLst/>
              <a:rect l="T1" t="T2" r="T3" b="T4"/>
              <a:pathLst>
                <a:path w="21600" h="21600">
                  <a:moveTo>
                    <a:pt x="4465" y="2615"/>
                  </a:moveTo>
                  <a:cubicBezTo>
                    <a:pt x="15844" y="-6742"/>
                    <a:pt x="28567" y="11444"/>
                    <a:pt x="17089" y="18948"/>
                  </a:cubicBezTo>
                  <a:cubicBezTo>
                    <a:pt x="5993" y="28484"/>
                    <a:pt x="-7014" y="9767"/>
                    <a:pt x="4465" y="2615"/>
                  </a:cubicBezTo>
                  <a:close/>
                </a:path>
              </a:pathLst>
            </a:custGeom>
            <a:solidFill>
              <a:srgbClr val="5B9BD5"/>
            </a:solidFill>
            <a:ln w="3349" cap="flat" cmpd="sng">
              <a:noFill/>
              <a:prstDash val="solid"/>
              <a:miter/>
            </a:ln>
          </p:spPr>
          <p:txBody>
            <a:bodyPr rtlCol="0" anchor="ctr"/>
            <a:lstStyle/>
            <a:p>
              <a:pPr algn="ctr"/>
            </a:p>
          </p:txBody>
        </p:sp>
        <p:sp>
          <p:nvSpPr>
            <p:cNvPr id="1050" name="曲线"/>
            <p:cNvSpPr/>
            <p:nvPr/>
          </p:nvSpPr>
          <p:spPr>
            <a:xfrm>
              <a:off x="9783969" y="3008636"/>
              <a:ext cx="12915" cy="13685"/>
            </a:xfrm>
            <a:custGeom>
              <a:avLst/>
              <a:gdLst>
                <a:gd name="T1" fmla="*/ 0 w 21600"/>
                <a:gd name="T2" fmla="*/ 0 h 21600"/>
                <a:gd name="T3" fmla="*/ 21600 w 21600"/>
                <a:gd name="T4" fmla="*/ 21600 h 21600"/>
              </a:gdLst>
              <a:ahLst/>
              <a:cxnLst/>
              <a:rect l="T1" t="T2" r="T3" b="T4"/>
              <a:pathLst>
                <a:path w="21600" h="21600">
                  <a:moveTo>
                    <a:pt x="4719" y="2248"/>
                  </a:moveTo>
                  <a:cubicBezTo>
                    <a:pt x="16215" y="-6442"/>
                    <a:pt x="28647" y="12375"/>
                    <a:pt x="16808" y="19393"/>
                  </a:cubicBezTo>
                  <a:cubicBezTo>
                    <a:pt x="5308" y="28005"/>
                    <a:pt x="-6951" y="9106"/>
                    <a:pt x="4719" y="2248"/>
                  </a:cubicBezTo>
                  <a:close/>
                </a:path>
              </a:pathLst>
            </a:custGeom>
            <a:solidFill>
              <a:srgbClr val="5B9BD5"/>
            </a:solidFill>
            <a:ln w="3349" cap="flat" cmpd="sng">
              <a:noFill/>
              <a:prstDash val="solid"/>
              <a:miter/>
            </a:ln>
          </p:spPr>
          <p:txBody>
            <a:bodyPr rtlCol="0" anchor="ctr"/>
            <a:lstStyle/>
            <a:p>
              <a:pPr algn="ctr"/>
            </a:p>
          </p:txBody>
        </p:sp>
        <p:sp>
          <p:nvSpPr>
            <p:cNvPr id="1051" name="曲线"/>
            <p:cNvSpPr/>
            <p:nvPr/>
          </p:nvSpPr>
          <p:spPr>
            <a:xfrm>
              <a:off x="11053941" y="3163253"/>
              <a:ext cx="45223" cy="220693"/>
            </a:xfrm>
            <a:custGeom>
              <a:avLst/>
              <a:gdLst>
                <a:gd name="T1" fmla="*/ 0 w 21600"/>
                <a:gd name="T2" fmla="*/ 0 h 21600"/>
                <a:gd name="T3" fmla="*/ 21600 w 21600"/>
                <a:gd name="T4" fmla="*/ 21600 h 21600"/>
              </a:gdLst>
              <a:ahLst/>
              <a:cxnLst/>
              <a:rect l="T1" t="T2" r="T3" b="T4"/>
              <a:pathLst>
                <a:path w="21600" h="21600">
                  <a:moveTo>
                    <a:pt x="13498" y="12134"/>
                  </a:moveTo>
                  <a:cubicBezTo>
                    <a:pt x="9128" y="8020"/>
                    <a:pt x="11109" y="3837"/>
                    <a:pt x="19390" y="0"/>
                  </a:cubicBezTo>
                  <a:cubicBezTo>
                    <a:pt x="24511" y="7259"/>
                    <a:pt x="21009" y="14894"/>
                    <a:pt x="5964" y="21600"/>
                  </a:cubicBezTo>
                  <a:cubicBezTo>
                    <a:pt x="7871" y="19749"/>
                    <a:pt x="10552" y="17940"/>
                    <a:pt x="12966" y="16124"/>
                  </a:cubicBezTo>
                  <a:cubicBezTo>
                    <a:pt x="10577" y="16348"/>
                    <a:pt x="8210" y="16579"/>
                    <a:pt x="5842" y="16817"/>
                  </a:cubicBezTo>
                  <a:cubicBezTo>
                    <a:pt x="3960" y="15373"/>
                    <a:pt x="1907" y="13944"/>
                    <a:pt x="0" y="12505"/>
                  </a:cubicBezTo>
                  <a:cubicBezTo>
                    <a:pt x="4466" y="12366"/>
                    <a:pt x="8982" y="12247"/>
                    <a:pt x="13498" y="12134"/>
                  </a:cubicBezTo>
                  <a:close/>
                </a:path>
              </a:pathLst>
            </a:custGeom>
            <a:solidFill>
              <a:srgbClr val="5B9BD5"/>
            </a:solidFill>
            <a:ln w="3349" cap="flat" cmpd="sng">
              <a:noFill/>
              <a:prstDash val="solid"/>
              <a:miter/>
            </a:ln>
          </p:spPr>
          <p:txBody>
            <a:bodyPr rtlCol="0" anchor="ctr"/>
            <a:lstStyle/>
            <a:p>
              <a:pPr algn="ctr"/>
            </a:p>
          </p:txBody>
        </p:sp>
        <p:sp>
          <p:nvSpPr>
            <p:cNvPr id="1052" name="曲线"/>
            <p:cNvSpPr/>
            <p:nvPr/>
          </p:nvSpPr>
          <p:spPr>
            <a:xfrm>
              <a:off x="9786275" y="3327153"/>
              <a:ext cx="11373" cy="12301"/>
            </a:xfrm>
            <a:custGeom>
              <a:avLst/>
              <a:gdLst>
                <a:gd name="T1" fmla="*/ 0 w 21600"/>
                <a:gd name="T2" fmla="*/ 0 h 21600"/>
                <a:gd name="T3" fmla="*/ 21600 w 21600"/>
                <a:gd name="T4" fmla="*/ 21600 h 21600"/>
              </a:gdLst>
              <a:ahLst/>
              <a:cxnLst/>
              <a:rect l="T1" t="T2" r="T3" b="T4"/>
              <a:pathLst>
                <a:path w="21600" h="21600">
                  <a:moveTo>
                    <a:pt x="4334" y="1868"/>
                  </a:moveTo>
                  <a:cubicBezTo>
                    <a:pt x="16143" y="-5937"/>
                    <a:pt x="28529" y="12781"/>
                    <a:pt x="17007" y="19966"/>
                  </a:cubicBezTo>
                  <a:cubicBezTo>
                    <a:pt x="5487" y="27154"/>
                    <a:pt x="-6708" y="8698"/>
                    <a:pt x="4334" y="1868"/>
                  </a:cubicBezTo>
                  <a:close/>
                </a:path>
              </a:pathLst>
            </a:custGeom>
            <a:solidFill>
              <a:srgbClr val="5B9BD5"/>
            </a:solidFill>
            <a:ln w="3349" cap="flat" cmpd="sng">
              <a:noFill/>
              <a:prstDash val="solid"/>
              <a:miter/>
            </a:ln>
          </p:spPr>
          <p:txBody>
            <a:bodyPr rtlCol="0" anchor="ctr"/>
            <a:lstStyle/>
            <a:p>
              <a:pPr algn="ctr"/>
            </a:p>
          </p:txBody>
        </p:sp>
        <p:sp>
          <p:nvSpPr>
            <p:cNvPr id="1053" name="曲线"/>
            <p:cNvSpPr/>
            <p:nvPr/>
          </p:nvSpPr>
          <p:spPr>
            <a:xfrm>
              <a:off x="9546598" y="3354444"/>
              <a:ext cx="13382" cy="15311"/>
            </a:xfrm>
            <a:custGeom>
              <a:avLst/>
              <a:gdLst>
                <a:gd name="T1" fmla="*/ 0 w 21600"/>
                <a:gd name="T2" fmla="*/ 0 h 21600"/>
                <a:gd name="T3" fmla="*/ 21600 w 21600"/>
                <a:gd name="T4" fmla="*/ 21600 h 21600"/>
              </a:gdLst>
              <a:ahLst/>
              <a:cxnLst/>
              <a:rect l="T1" t="T2" r="T3" b="T4"/>
              <a:pathLst>
                <a:path w="21600" h="21600">
                  <a:moveTo>
                    <a:pt x="4614" y="1419"/>
                  </a:moveTo>
                  <a:cubicBezTo>
                    <a:pt x="17101" y="-5278"/>
                    <a:pt x="28119" y="13534"/>
                    <a:pt x="17020" y="20234"/>
                  </a:cubicBezTo>
                  <a:cubicBezTo>
                    <a:pt x="4536" y="26790"/>
                    <a:pt x="-6566" y="7974"/>
                    <a:pt x="4614" y="1419"/>
                  </a:cubicBezTo>
                  <a:close/>
                </a:path>
              </a:pathLst>
            </a:custGeom>
            <a:solidFill>
              <a:srgbClr val="5B9BD5"/>
            </a:solidFill>
            <a:ln w="3349" cap="flat" cmpd="sng">
              <a:noFill/>
              <a:prstDash val="solid"/>
              <a:miter/>
            </a:ln>
          </p:spPr>
          <p:txBody>
            <a:bodyPr rtlCol="0" anchor="ctr"/>
            <a:lstStyle/>
            <a:p>
              <a:pPr algn="ctr"/>
            </a:p>
          </p:txBody>
        </p:sp>
        <p:sp>
          <p:nvSpPr>
            <p:cNvPr id="1054" name="曲线"/>
            <p:cNvSpPr/>
            <p:nvPr/>
          </p:nvSpPr>
          <p:spPr>
            <a:xfrm>
              <a:off x="9802058" y="3363484"/>
              <a:ext cx="24873" cy="36830"/>
            </a:xfrm>
            <a:custGeom>
              <a:avLst/>
              <a:gdLst>
                <a:gd name="T1" fmla="*/ 0 w 21600"/>
                <a:gd name="T2" fmla="*/ 0 h 21600"/>
                <a:gd name="T3" fmla="*/ 21600 w 21600"/>
                <a:gd name="T4" fmla="*/ 21600 h 21600"/>
              </a:gdLst>
              <a:ahLst/>
              <a:cxnLst/>
              <a:rect l="T1" t="T2" r="T3" b="T4"/>
              <a:pathLst>
                <a:path w="21600" h="21600">
                  <a:moveTo>
                    <a:pt x="0" y="0"/>
                  </a:moveTo>
                  <a:cubicBezTo>
                    <a:pt x="9482" y="6014"/>
                    <a:pt x="16901" y="13363"/>
                    <a:pt x="21602" y="21600"/>
                  </a:cubicBezTo>
                  <a:cubicBezTo>
                    <a:pt x="13785" y="14665"/>
                    <a:pt x="6672" y="7347"/>
                    <a:pt x="0" y="0"/>
                  </a:cubicBezTo>
                  <a:close/>
                </a:path>
              </a:pathLst>
            </a:custGeom>
            <a:solidFill>
              <a:srgbClr val="5B9BD5"/>
            </a:solidFill>
            <a:ln w="3349" cap="flat" cmpd="sng">
              <a:noFill/>
              <a:prstDash val="solid"/>
              <a:miter/>
            </a:ln>
          </p:spPr>
          <p:txBody>
            <a:bodyPr rtlCol="0" anchor="ctr"/>
            <a:lstStyle/>
            <a:p>
              <a:pPr algn="ctr"/>
            </a:p>
          </p:txBody>
        </p:sp>
        <p:sp>
          <p:nvSpPr>
            <p:cNvPr id="1055" name="曲线"/>
            <p:cNvSpPr/>
            <p:nvPr/>
          </p:nvSpPr>
          <p:spPr>
            <a:xfrm>
              <a:off x="11034879" y="3394203"/>
              <a:ext cx="29829" cy="61034"/>
            </a:xfrm>
            <a:custGeom>
              <a:avLst/>
              <a:gdLst>
                <a:gd name="T1" fmla="*/ 0 w 21600"/>
                <a:gd name="T2" fmla="*/ 0 h 21600"/>
                <a:gd name="T3" fmla="*/ 21600 w 21600"/>
                <a:gd name="T4" fmla="*/ 21600 h 21600"/>
              </a:gdLst>
              <a:ahLst/>
              <a:cxnLst/>
              <a:rect l="T1" t="T2" r="T3" b="T4"/>
              <a:pathLst>
                <a:path w="21600" h="21600">
                  <a:moveTo>
                    <a:pt x="0" y="21600"/>
                  </a:moveTo>
                  <a:cubicBezTo>
                    <a:pt x="5087" y="13946"/>
                    <a:pt x="11935" y="6525"/>
                    <a:pt x="21600" y="0"/>
                  </a:cubicBezTo>
                  <a:cubicBezTo>
                    <a:pt x="16950" y="7724"/>
                    <a:pt x="9373" y="14983"/>
                    <a:pt x="0" y="21600"/>
                  </a:cubicBezTo>
                  <a:close/>
                </a:path>
              </a:pathLst>
            </a:custGeom>
            <a:solidFill>
              <a:srgbClr val="5B9BD5"/>
            </a:solidFill>
            <a:ln w="3349" cap="flat" cmpd="sng">
              <a:noFill/>
              <a:prstDash val="solid"/>
              <a:miter/>
            </a:ln>
          </p:spPr>
          <p:txBody>
            <a:bodyPr rtlCol="0" anchor="ctr"/>
            <a:lstStyle/>
            <a:p>
              <a:pPr algn="ctr"/>
            </a:p>
          </p:txBody>
        </p:sp>
        <p:sp>
          <p:nvSpPr>
            <p:cNvPr id="1056" name="曲线"/>
            <p:cNvSpPr/>
            <p:nvPr/>
          </p:nvSpPr>
          <p:spPr>
            <a:xfrm>
              <a:off x="9831624" y="3424285"/>
              <a:ext cx="8600" cy="8569"/>
            </a:xfrm>
            <a:custGeom>
              <a:avLst/>
              <a:gdLst>
                <a:gd name="T1" fmla="*/ 0 w 21600"/>
                <a:gd name="T2" fmla="*/ 0 h 21600"/>
                <a:gd name="T3" fmla="*/ 21600 w 21600"/>
                <a:gd name="T4" fmla="*/ 21600 h 21600"/>
              </a:gdLst>
              <a:ahLst/>
              <a:cxnLst/>
              <a:rect l="T1" t="T2" r="T3" b="T4"/>
              <a:pathLst>
                <a:path w="21600" h="21600">
                  <a:moveTo>
                    <a:pt x="1299" y="1227"/>
                  </a:moveTo>
                  <a:cubicBezTo>
                    <a:pt x="51960" y="-9213"/>
                    <a:pt x="-9490" y="51909"/>
                    <a:pt x="1299" y="1227"/>
                  </a:cubicBezTo>
                  <a:lnTo>
                    <a:pt x="1299" y="1227"/>
                  </a:lnTo>
                  <a:close/>
                </a:path>
              </a:pathLst>
            </a:custGeom>
            <a:solidFill>
              <a:srgbClr val="5B9BD5"/>
            </a:solidFill>
            <a:ln w="3349" cap="flat" cmpd="sng">
              <a:noFill/>
              <a:prstDash val="solid"/>
              <a:miter/>
            </a:ln>
          </p:spPr>
          <p:txBody>
            <a:bodyPr rtlCol="0" anchor="ctr"/>
            <a:lstStyle/>
            <a:p>
              <a:pPr algn="ctr"/>
            </a:p>
          </p:txBody>
        </p:sp>
        <p:sp>
          <p:nvSpPr>
            <p:cNvPr id="1057" name="曲线"/>
            <p:cNvSpPr/>
            <p:nvPr/>
          </p:nvSpPr>
          <p:spPr>
            <a:xfrm>
              <a:off x="10962034" y="3473467"/>
              <a:ext cx="12882" cy="13685"/>
            </a:xfrm>
            <a:custGeom>
              <a:avLst/>
              <a:gdLst>
                <a:gd name="T1" fmla="*/ 0 w 21600"/>
                <a:gd name="T2" fmla="*/ 0 h 21600"/>
                <a:gd name="T3" fmla="*/ 21600 w 21600"/>
                <a:gd name="T4" fmla="*/ 21600 h 21600"/>
              </a:gdLst>
              <a:ahLst/>
              <a:cxnLst/>
              <a:rect l="T1" t="T2" r="T3" b="T4"/>
              <a:pathLst>
                <a:path w="21600" h="21600">
                  <a:moveTo>
                    <a:pt x="4729" y="2248"/>
                  </a:moveTo>
                  <a:cubicBezTo>
                    <a:pt x="16170" y="-6442"/>
                    <a:pt x="28633" y="12375"/>
                    <a:pt x="16849" y="19393"/>
                  </a:cubicBezTo>
                  <a:cubicBezTo>
                    <a:pt x="5322" y="28005"/>
                    <a:pt x="-6967" y="9106"/>
                    <a:pt x="4729" y="2248"/>
                  </a:cubicBezTo>
                  <a:close/>
                </a:path>
              </a:pathLst>
            </a:custGeom>
            <a:solidFill>
              <a:srgbClr val="5B9BD5"/>
            </a:solidFill>
            <a:ln w="3349" cap="flat" cmpd="sng">
              <a:noFill/>
              <a:prstDash val="solid"/>
              <a:miter/>
            </a:ln>
          </p:spPr>
          <p:txBody>
            <a:bodyPr rtlCol="0" anchor="ctr"/>
            <a:lstStyle/>
            <a:p>
              <a:pPr algn="ctr"/>
            </a:p>
          </p:txBody>
        </p:sp>
        <p:sp>
          <p:nvSpPr>
            <p:cNvPr id="1058" name="曲线"/>
            <p:cNvSpPr/>
            <p:nvPr/>
          </p:nvSpPr>
          <p:spPr>
            <a:xfrm>
              <a:off x="9597682" y="3490251"/>
              <a:ext cx="10374" cy="31576"/>
            </a:xfrm>
            <a:custGeom>
              <a:avLst/>
              <a:gdLst>
                <a:gd name="T1" fmla="*/ 0 w 21600"/>
                <a:gd name="T2" fmla="*/ 0 h 21600"/>
                <a:gd name="T3" fmla="*/ 21600 w 21600"/>
                <a:gd name="T4" fmla="*/ 21600 h 21600"/>
              </a:gdLst>
              <a:ahLst/>
              <a:cxnLst/>
              <a:rect l="T1" t="T2" r="T3" b="T4"/>
              <a:pathLst>
                <a:path w="21600" h="21600">
                  <a:moveTo>
                    <a:pt x="21600" y="21600"/>
                  </a:moveTo>
                  <a:cubicBezTo>
                    <a:pt x="4124" y="15587"/>
                    <a:pt x="-5452" y="8155"/>
                    <a:pt x="3283" y="0"/>
                  </a:cubicBezTo>
                  <a:cubicBezTo>
                    <a:pt x="10018" y="7085"/>
                    <a:pt x="16441" y="14273"/>
                    <a:pt x="21600" y="21600"/>
                  </a:cubicBezTo>
                  <a:close/>
                </a:path>
              </a:pathLst>
            </a:custGeom>
            <a:solidFill>
              <a:srgbClr val="5B9BD5"/>
            </a:solidFill>
            <a:ln w="3349" cap="flat" cmpd="sng">
              <a:noFill/>
              <a:prstDash val="solid"/>
              <a:miter/>
            </a:ln>
          </p:spPr>
          <p:txBody>
            <a:bodyPr rtlCol="0" anchor="ctr"/>
            <a:lstStyle/>
            <a:p>
              <a:pPr algn="ctr"/>
            </a:p>
          </p:txBody>
        </p:sp>
        <p:sp>
          <p:nvSpPr>
            <p:cNvPr id="1059" name="曲线"/>
            <p:cNvSpPr/>
            <p:nvPr/>
          </p:nvSpPr>
          <p:spPr>
            <a:xfrm>
              <a:off x="10927438" y="3506267"/>
              <a:ext cx="21284" cy="29000"/>
            </a:xfrm>
            <a:custGeom>
              <a:avLst/>
              <a:gdLst>
                <a:gd name="T1" fmla="*/ 0 w 21600"/>
                <a:gd name="T2" fmla="*/ 0 h 21600"/>
                <a:gd name="T3" fmla="*/ 21600 w 21600"/>
                <a:gd name="T4" fmla="*/ 21600 h 21600"/>
              </a:gdLst>
              <a:ahLst/>
              <a:cxnLst/>
              <a:rect l="T1" t="T2" r="T3" b="T4"/>
              <a:pathLst>
                <a:path w="21600" h="21600">
                  <a:moveTo>
                    <a:pt x="0" y="21600"/>
                  </a:moveTo>
                  <a:cubicBezTo>
                    <a:pt x="6259" y="13886"/>
                    <a:pt x="13443" y="6660"/>
                    <a:pt x="21602" y="0"/>
                  </a:cubicBezTo>
                  <a:cubicBezTo>
                    <a:pt x="15237" y="7600"/>
                    <a:pt x="8106" y="14863"/>
                    <a:pt x="0" y="21600"/>
                  </a:cubicBezTo>
                  <a:close/>
                </a:path>
              </a:pathLst>
            </a:custGeom>
            <a:solidFill>
              <a:srgbClr val="5B9BD5"/>
            </a:solidFill>
            <a:ln w="3349" cap="flat" cmpd="sng">
              <a:noFill/>
              <a:prstDash val="solid"/>
              <a:miter/>
            </a:ln>
          </p:spPr>
          <p:txBody>
            <a:bodyPr rtlCol="0" anchor="ctr"/>
            <a:lstStyle/>
            <a:p>
              <a:pPr algn="ctr"/>
            </a:p>
          </p:txBody>
        </p:sp>
        <p:sp>
          <p:nvSpPr>
            <p:cNvPr id="1060" name="曲线"/>
            <p:cNvSpPr/>
            <p:nvPr/>
          </p:nvSpPr>
          <p:spPr>
            <a:xfrm>
              <a:off x="10933417" y="3531632"/>
              <a:ext cx="14267" cy="18230"/>
            </a:xfrm>
            <a:custGeom>
              <a:avLst/>
              <a:gdLst>
                <a:gd name="T1" fmla="*/ 0 w 21600"/>
                <a:gd name="T2" fmla="*/ 0 h 21600"/>
                <a:gd name="T3" fmla="*/ 21600 w 21600"/>
                <a:gd name="T4" fmla="*/ 21600 h 21600"/>
              </a:gdLst>
              <a:ahLst/>
              <a:cxnLst/>
              <a:rect l="T1" t="T2" r="T3" b="T4"/>
              <a:pathLst>
                <a:path w="21600" h="21600">
                  <a:moveTo>
                    <a:pt x="16284" y="0"/>
                  </a:moveTo>
                  <a:cubicBezTo>
                    <a:pt x="29910" y="4309"/>
                    <a:pt x="14448" y="24723"/>
                    <a:pt x="2353" y="21192"/>
                  </a:cubicBezTo>
                  <a:cubicBezTo>
                    <a:pt x="-4611" y="13350"/>
                    <a:pt x="5032" y="1075"/>
                    <a:pt x="16284" y="0"/>
                  </a:cubicBezTo>
                  <a:close/>
                </a:path>
              </a:pathLst>
            </a:custGeom>
            <a:solidFill>
              <a:srgbClr val="5B9BD5"/>
            </a:solidFill>
            <a:ln w="3349" cap="flat" cmpd="sng">
              <a:noFill/>
              <a:prstDash val="solid"/>
              <a:miter/>
            </a:ln>
          </p:spPr>
          <p:txBody>
            <a:bodyPr rtlCol="0" anchor="ctr"/>
            <a:lstStyle/>
            <a:p>
              <a:pPr algn="ctr"/>
            </a:p>
          </p:txBody>
        </p:sp>
        <p:sp>
          <p:nvSpPr>
            <p:cNvPr id="1061" name="曲线"/>
            <p:cNvSpPr/>
            <p:nvPr/>
          </p:nvSpPr>
          <p:spPr>
            <a:xfrm>
              <a:off x="10949524" y="3531884"/>
              <a:ext cx="13732" cy="18850"/>
            </a:xfrm>
            <a:custGeom>
              <a:avLst/>
              <a:gdLst>
                <a:gd name="T1" fmla="*/ 0 w 21600"/>
                <a:gd name="T2" fmla="*/ 0 h 21600"/>
                <a:gd name="T3" fmla="*/ 21600 w 21600"/>
                <a:gd name="T4" fmla="*/ 21600 h 21600"/>
              </a:gdLst>
              <a:ahLst/>
              <a:cxnLst/>
              <a:rect l="T1" t="T2" r="T3" b="T4"/>
              <a:pathLst>
                <a:path w="21600" h="21600">
                  <a:moveTo>
                    <a:pt x="15678" y="0"/>
                  </a:moveTo>
                  <a:cubicBezTo>
                    <a:pt x="29913" y="3877"/>
                    <a:pt x="15678" y="24777"/>
                    <a:pt x="2399" y="21187"/>
                  </a:cubicBezTo>
                  <a:cubicBezTo>
                    <a:pt x="-4438" y="13776"/>
                    <a:pt x="4389" y="1851"/>
                    <a:pt x="15678" y="0"/>
                  </a:cubicBezTo>
                  <a:close/>
                </a:path>
              </a:pathLst>
            </a:custGeom>
            <a:solidFill>
              <a:srgbClr val="5B9BD5"/>
            </a:solidFill>
            <a:ln w="3349" cap="flat" cmpd="sng">
              <a:noFill/>
              <a:prstDash val="solid"/>
              <a:miter/>
            </a:ln>
          </p:spPr>
          <p:txBody>
            <a:bodyPr rtlCol="0" anchor="ctr"/>
            <a:lstStyle/>
            <a:p>
              <a:pPr algn="ctr"/>
            </a:p>
          </p:txBody>
        </p:sp>
        <p:sp>
          <p:nvSpPr>
            <p:cNvPr id="1062" name="曲线"/>
            <p:cNvSpPr/>
            <p:nvPr/>
          </p:nvSpPr>
          <p:spPr>
            <a:xfrm>
              <a:off x="10906275" y="3546688"/>
              <a:ext cx="9405" cy="8640"/>
            </a:xfrm>
            <a:custGeom>
              <a:avLst/>
              <a:gdLst>
                <a:gd name="T1" fmla="*/ 0 w 21600"/>
                <a:gd name="T2" fmla="*/ 0 h 21600"/>
                <a:gd name="T3" fmla="*/ 21600 w 21600"/>
                <a:gd name="T4" fmla="*/ 21600 h 21600"/>
              </a:gdLst>
              <a:ahLst/>
              <a:cxnLst/>
              <a:rect l="T1" t="T2" r="T3" b="T4"/>
              <a:pathLst>
                <a:path w="21600" h="21600">
                  <a:moveTo>
                    <a:pt x="6104" y="0"/>
                  </a:moveTo>
                  <a:cubicBezTo>
                    <a:pt x="51734" y="9723"/>
                    <a:pt x="-20598" y="43319"/>
                    <a:pt x="6104" y="0"/>
                  </a:cubicBezTo>
                  <a:lnTo>
                    <a:pt x="6104" y="0"/>
                  </a:lnTo>
                  <a:close/>
                </a:path>
              </a:pathLst>
            </a:custGeom>
            <a:solidFill>
              <a:srgbClr val="5B9BD5"/>
            </a:solidFill>
            <a:ln w="3349" cap="flat" cmpd="sng">
              <a:noFill/>
              <a:prstDash val="solid"/>
              <a:miter/>
            </a:ln>
          </p:spPr>
          <p:txBody>
            <a:bodyPr rtlCol="0" anchor="ctr"/>
            <a:lstStyle/>
            <a:p>
              <a:pPr algn="ctr"/>
            </a:p>
          </p:txBody>
        </p:sp>
        <p:sp>
          <p:nvSpPr>
            <p:cNvPr id="1063" name="曲线"/>
            <p:cNvSpPr/>
            <p:nvPr/>
          </p:nvSpPr>
          <p:spPr>
            <a:xfrm>
              <a:off x="10893374" y="3559384"/>
              <a:ext cx="8630" cy="8624"/>
            </a:xfrm>
            <a:custGeom>
              <a:avLst/>
              <a:gdLst>
                <a:gd name="T1" fmla="*/ 0 w 21600"/>
                <a:gd name="T2" fmla="*/ 0 h 21600"/>
                <a:gd name="T3" fmla="*/ 21600 w 21600"/>
                <a:gd name="T4" fmla="*/ 21600 h 21600"/>
              </a:gdLst>
              <a:ahLst/>
              <a:cxnLst/>
              <a:rect l="T1" t="T2" r="T3" b="T4"/>
              <a:pathLst>
                <a:path w="21600" h="21600">
                  <a:moveTo>
                    <a:pt x="1484" y="1482"/>
                  </a:moveTo>
                  <a:cubicBezTo>
                    <a:pt x="52092" y="-10155"/>
                    <a:pt x="-10158" y="52091"/>
                    <a:pt x="1484" y="1482"/>
                  </a:cubicBezTo>
                  <a:lnTo>
                    <a:pt x="1484" y="1482"/>
                  </a:lnTo>
                  <a:close/>
                </a:path>
              </a:pathLst>
            </a:custGeom>
            <a:solidFill>
              <a:srgbClr val="5B9BD5"/>
            </a:solidFill>
            <a:ln w="3349" cap="flat" cmpd="sng">
              <a:noFill/>
              <a:prstDash val="solid"/>
              <a:miter/>
            </a:ln>
          </p:spPr>
          <p:txBody>
            <a:bodyPr rtlCol="0" anchor="ctr"/>
            <a:lstStyle/>
            <a:p>
              <a:pPr algn="ctr"/>
            </a:p>
          </p:txBody>
        </p:sp>
        <p:sp>
          <p:nvSpPr>
            <p:cNvPr id="1064" name="曲线"/>
            <p:cNvSpPr/>
            <p:nvPr/>
          </p:nvSpPr>
          <p:spPr>
            <a:xfrm>
              <a:off x="10714476" y="3584684"/>
              <a:ext cx="211342" cy="180930"/>
            </a:xfrm>
            <a:custGeom>
              <a:avLst/>
              <a:gdLst>
                <a:gd name="T1" fmla="*/ 0 w 21600"/>
                <a:gd name="T2" fmla="*/ 0 h 21600"/>
                <a:gd name="T3" fmla="*/ 21600 w 21600"/>
                <a:gd name="T4" fmla="*/ 21600 h 21600"/>
              </a:gdLst>
              <a:ahLst/>
              <a:cxnLst/>
              <a:rect l="T1" t="T2" r="T3" b="T4"/>
              <a:pathLst>
                <a:path w="21600" h="21600">
                  <a:moveTo>
                    <a:pt x="12396" y="9494"/>
                  </a:moveTo>
                  <a:cubicBezTo>
                    <a:pt x="16029" y="7116"/>
                    <a:pt x="18312" y="2895"/>
                    <a:pt x="21600" y="0"/>
                  </a:cubicBezTo>
                  <a:cubicBezTo>
                    <a:pt x="16002" y="9035"/>
                    <a:pt x="9005" y="17346"/>
                    <a:pt x="0" y="21600"/>
                  </a:cubicBezTo>
                  <a:cubicBezTo>
                    <a:pt x="3068" y="16267"/>
                    <a:pt x="8056" y="13203"/>
                    <a:pt x="12396" y="9494"/>
                  </a:cubicBezTo>
                  <a:close/>
                </a:path>
              </a:pathLst>
            </a:custGeom>
            <a:solidFill>
              <a:srgbClr val="5B9BD5"/>
            </a:solidFill>
            <a:ln w="3349" cap="flat" cmpd="sng">
              <a:noFill/>
              <a:prstDash val="solid"/>
              <a:miter/>
            </a:ln>
          </p:spPr>
          <p:txBody>
            <a:bodyPr rtlCol="0" anchor="ctr"/>
            <a:lstStyle/>
            <a:p>
              <a:pPr algn="ctr"/>
            </a:p>
          </p:txBody>
        </p:sp>
        <p:sp>
          <p:nvSpPr>
            <p:cNvPr id="1065" name="曲线"/>
            <p:cNvSpPr/>
            <p:nvPr/>
          </p:nvSpPr>
          <p:spPr>
            <a:xfrm>
              <a:off x="9953503" y="3590664"/>
              <a:ext cx="13621" cy="12740"/>
            </a:xfrm>
            <a:custGeom>
              <a:avLst/>
              <a:gdLst>
                <a:gd name="T1" fmla="*/ 0 w 21600"/>
                <a:gd name="T2" fmla="*/ 0 h 21600"/>
                <a:gd name="T3" fmla="*/ 21600 w 21600"/>
                <a:gd name="T4" fmla="*/ 21600 h 21600"/>
              </a:gdLst>
              <a:ahLst/>
              <a:cxnLst/>
              <a:rect l="T1" t="T2" r="T3" b="T4"/>
              <a:pathLst>
                <a:path w="21600" h="21600">
                  <a:moveTo>
                    <a:pt x="1980" y="3136"/>
                  </a:moveTo>
                  <a:cubicBezTo>
                    <a:pt x="10317" y="-6368"/>
                    <a:pt x="27396" y="7762"/>
                    <a:pt x="19619" y="18554"/>
                  </a:cubicBezTo>
                  <a:cubicBezTo>
                    <a:pt x="11282" y="27892"/>
                    <a:pt x="-5796" y="13759"/>
                    <a:pt x="1980" y="3136"/>
                  </a:cubicBezTo>
                  <a:close/>
                </a:path>
              </a:pathLst>
            </a:custGeom>
            <a:solidFill>
              <a:srgbClr val="5B9BD5"/>
            </a:solidFill>
            <a:ln w="3349" cap="flat" cmpd="sng">
              <a:noFill/>
              <a:prstDash val="solid"/>
              <a:miter/>
            </a:ln>
          </p:spPr>
          <p:txBody>
            <a:bodyPr rtlCol="0" anchor="ctr"/>
            <a:lstStyle/>
            <a:p>
              <a:pPr algn="ctr"/>
            </a:p>
          </p:txBody>
        </p:sp>
        <p:sp>
          <p:nvSpPr>
            <p:cNvPr id="1066" name="曲线"/>
            <p:cNvSpPr/>
            <p:nvPr/>
          </p:nvSpPr>
          <p:spPr>
            <a:xfrm>
              <a:off x="9988025" y="3619673"/>
              <a:ext cx="10300" cy="10300"/>
            </a:xfrm>
            <a:custGeom>
              <a:avLst/>
              <a:gdLst>
                <a:gd name="T1" fmla="*/ 0 w 21600"/>
                <a:gd name="T2" fmla="*/ 0 h 21600"/>
                <a:gd name="T3" fmla="*/ 21600 w 21600"/>
                <a:gd name="T4" fmla="*/ 21600 h 21600"/>
              </a:gdLst>
              <a:ahLst/>
              <a:cxnLst/>
              <a:rect l="T1" t="T2" r="T3" b="T4"/>
              <a:pathLst>
                <a:path w="21600" h="21600">
                  <a:moveTo>
                    <a:pt x="2009" y="2063"/>
                  </a:moveTo>
                  <a:cubicBezTo>
                    <a:pt x="19181" y="-3549"/>
                    <a:pt x="25120" y="2275"/>
                    <a:pt x="19605" y="19651"/>
                  </a:cubicBezTo>
                  <a:cubicBezTo>
                    <a:pt x="2326" y="25055"/>
                    <a:pt x="-3506" y="19228"/>
                    <a:pt x="2009" y="2063"/>
                  </a:cubicBezTo>
                  <a:close/>
                </a:path>
              </a:pathLst>
            </a:custGeom>
            <a:solidFill>
              <a:srgbClr val="5B9BD5"/>
            </a:solidFill>
            <a:ln w="3349" cap="flat" cmpd="sng">
              <a:noFill/>
              <a:prstDash val="solid"/>
              <a:miter/>
            </a:ln>
          </p:spPr>
          <p:txBody>
            <a:bodyPr rtlCol="0" anchor="ctr"/>
            <a:lstStyle/>
            <a:p>
              <a:pPr algn="ctr"/>
            </a:p>
          </p:txBody>
        </p:sp>
        <p:sp>
          <p:nvSpPr>
            <p:cNvPr id="1067" name="曲线"/>
            <p:cNvSpPr/>
            <p:nvPr/>
          </p:nvSpPr>
          <p:spPr>
            <a:xfrm>
              <a:off x="10827802" y="3619855"/>
              <a:ext cx="12657" cy="13294"/>
            </a:xfrm>
            <a:custGeom>
              <a:avLst/>
              <a:gdLst>
                <a:gd name="T1" fmla="*/ 0 w 21600"/>
                <a:gd name="T2" fmla="*/ 0 h 21600"/>
                <a:gd name="T3" fmla="*/ 21600 w 21600"/>
                <a:gd name="T4" fmla="*/ 21600 h 21600"/>
              </a:gdLst>
              <a:ahLst/>
              <a:cxnLst/>
              <a:rect l="T1" t="T2" r="T3" b="T4"/>
              <a:pathLst>
                <a:path w="21600" h="21600">
                  <a:moveTo>
                    <a:pt x="8942" y="809"/>
                  </a:moveTo>
                  <a:cubicBezTo>
                    <a:pt x="23953" y="-4523"/>
                    <a:pt x="26112" y="18128"/>
                    <a:pt x="12736" y="20757"/>
                  </a:cubicBezTo>
                  <a:cubicBezTo>
                    <a:pt x="-2188" y="26255"/>
                    <a:pt x="-4688" y="3191"/>
                    <a:pt x="8942" y="809"/>
                  </a:cubicBezTo>
                  <a:close/>
                </a:path>
              </a:pathLst>
            </a:custGeom>
            <a:solidFill>
              <a:srgbClr val="5B9BD5"/>
            </a:solidFill>
            <a:ln w="3349" cap="flat" cmpd="sng">
              <a:noFill/>
              <a:prstDash val="solid"/>
              <a:miter/>
            </a:ln>
          </p:spPr>
          <p:txBody>
            <a:bodyPr rtlCol="0" anchor="ctr"/>
            <a:lstStyle/>
            <a:p>
              <a:pPr algn="ctr"/>
            </a:p>
          </p:txBody>
        </p:sp>
        <p:sp>
          <p:nvSpPr>
            <p:cNvPr id="1068" name="曲线"/>
            <p:cNvSpPr/>
            <p:nvPr/>
          </p:nvSpPr>
          <p:spPr>
            <a:xfrm>
              <a:off x="10729747" y="3673356"/>
              <a:ext cx="43178" cy="28546"/>
            </a:xfrm>
            <a:custGeom>
              <a:avLst/>
              <a:gdLst>
                <a:gd name="T1" fmla="*/ 0 w 21600"/>
                <a:gd name="T2" fmla="*/ 0 h 21600"/>
                <a:gd name="T3" fmla="*/ 21600 w 21600"/>
                <a:gd name="T4" fmla="*/ 21600 h 21600"/>
              </a:gdLst>
              <a:ahLst/>
              <a:cxnLst/>
              <a:rect l="T1" t="T2" r="T3" b="T4"/>
              <a:pathLst>
                <a:path w="21600" h="21600">
                  <a:moveTo>
                    <a:pt x="0" y="21600"/>
                  </a:moveTo>
                  <a:cubicBezTo>
                    <a:pt x="6171" y="12309"/>
                    <a:pt x="13404" y="4625"/>
                    <a:pt x="21601" y="0"/>
                  </a:cubicBezTo>
                  <a:cubicBezTo>
                    <a:pt x="15326" y="9098"/>
                    <a:pt x="8119" y="16705"/>
                    <a:pt x="0" y="21600"/>
                  </a:cubicBezTo>
                  <a:close/>
                </a:path>
              </a:pathLst>
            </a:custGeom>
            <a:solidFill>
              <a:srgbClr val="5B9BD5"/>
            </a:solidFill>
            <a:ln w="3349" cap="flat" cmpd="sng">
              <a:noFill/>
              <a:prstDash val="solid"/>
              <a:miter/>
            </a:ln>
          </p:spPr>
          <p:txBody>
            <a:bodyPr rtlCol="0" anchor="ctr"/>
            <a:lstStyle/>
            <a:p>
              <a:pPr algn="ctr"/>
            </a:p>
          </p:txBody>
        </p:sp>
        <p:sp>
          <p:nvSpPr>
            <p:cNvPr id="1069" name="曲线"/>
            <p:cNvSpPr/>
            <p:nvPr/>
          </p:nvSpPr>
          <p:spPr>
            <a:xfrm>
              <a:off x="10075839" y="3680327"/>
              <a:ext cx="14136" cy="14389"/>
            </a:xfrm>
            <a:custGeom>
              <a:avLst/>
              <a:gdLst>
                <a:gd name="T1" fmla="*/ 0 w 21600"/>
                <a:gd name="T2" fmla="*/ 0 h 21600"/>
                <a:gd name="T3" fmla="*/ 21600 w 21600"/>
                <a:gd name="T4" fmla="*/ 21600 h 21600"/>
              </a:gdLst>
              <a:ahLst/>
              <a:cxnLst/>
              <a:rect l="T1" t="T2" r="T3" b="T4"/>
              <a:pathLst>
                <a:path w="21600" h="21600">
                  <a:moveTo>
                    <a:pt x="7348" y="757"/>
                  </a:moveTo>
                  <a:cubicBezTo>
                    <a:pt x="20326" y="-4322"/>
                    <a:pt x="28129" y="17671"/>
                    <a:pt x="14299" y="21083"/>
                  </a:cubicBezTo>
                  <a:cubicBezTo>
                    <a:pt x="1399" y="25102"/>
                    <a:pt x="-6633" y="4474"/>
                    <a:pt x="7348" y="757"/>
                  </a:cubicBezTo>
                  <a:close/>
                </a:path>
              </a:pathLst>
            </a:custGeom>
            <a:solidFill>
              <a:srgbClr val="5B9BD5"/>
            </a:solidFill>
            <a:ln w="3349" cap="flat" cmpd="sng">
              <a:noFill/>
              <a:prstDash val="solid"/>
              <a:miter/>
            </a:ln>
          </p:spPr>
          <p:txBody>
            <a:bodyPr rtlCol="0" anchor="ctr"/>
            <a:lstStyle/>
            <a:p>
              <a:pPr algn="ctr"/>
            </a:p>
          </p:txBody>
        </p:sp>
        <p:sp>
          <p:nvSpPr>
            <p:cNvPr id="1070" name="曲线"/>
            <p:cNvSpPr/>
            <p:nvPr/>
          </p:nvSpPr>
          <p:spPr>
            <a:xfrm>
              <a:off x="9713174" y="3684067"/>
              <a:ext cx="24065" cy="28292"/>
            </a:xfrm>
            <a:custGeom>
              <a:avLst/>
              <a:gdLst>
                <a:gd name="T1" fmla="*/ 0 w 21600"/>
                <a:gd name="T2" fmla="*/ 0 h 21600"/>
                <a:gd name="T3" fmla="*/ 21600 w 21600"/>
                <a:gd name="T4" fmla="*/ 21600 h 21600"/>
              </a:gdLst>
              <a:ahLst/>
              <a:cxnLst/>
              <a:rect l="T1" t="T2" r="T3" b="T4"/>
              <a:pathLst>
                <a:path w="21600" h="21600">
                  <a:moveTo>
                    <a:pt x="0" y="0"/>
                  </a:moveTo>
                  <a:cubicBezTo>
                    <a:pt x="8168" y="6403"/>
                    <a:pt x="15474" y="13615"/>
                    <a:pt x="21601" y="21600"/>
                  </a:cubicBezTo>
                  <a:cubicBezTo>
                    <a:pt x="12568" y="15814"/>
                    <a:pt x="5217" y="8446"/>
                    <a:pt x="0" y="0"/>
                  </a:cubicBezTo>
                  <a:close/>
                </a:path>
              </a:pathLst>
            </a:custGeom>
            <a:solidFill>
              <a:srgbClr val="5B9BD5"/>
            </a:solidFill>
            <a:ln w="3349" cap="flat" cmpd="sng">
              <a:noFill/>
              <a:prstDash val="solid"/>
              <a:miter/>
            </a:ln>
          </p:spPr>
          <p:txBody>
            <a:bodyPr rtlCol="0" anchor="ctr"/>
            <a:lstStyle/>
            <a:p>
              <a:pPr algn="ctr"/>
            </a:p>
          </p:txBody>
        </p:sp>
        <p:sp>
          <p:nvSpPr>
            <p:cNvPr id="1071" name="曲线"/>
            <p:cNvSpPr/>
            <p:nvPr/>
          </p:nvSpPr>
          <p:spPr>
            <a:xfrm>
              <a:off x="10628777" y="3715897"/>
              <a:ext cx="55263" cy="30717"/>
            </a:xfrm>
            <a:custGeom>
              <a:avLst/>
              <a:gdLst>
                <a:gd name="T1" fmla="*/ 0 w 21600"/>
                <a:gd name="T2" fmla="*/ 0 h 21600"/>
                <a:gd name="T3" fmla="*/ 21600 w 21600"/>
                <a:gd name="T4" fmla="*/ 21600 h 21600"/>
              </a:gdLst>
              <a:ahLst/>
              <a:cxnLst/>
              <a:rect l="T1" t="T2" r="T3" b="T4"/>
              <a:pathLst>
                <a:path w="21600" h="21600">
                  <a:moveTo>
                    <a:pt x="0" y="21601"/>
                  </a:moveTo>
                  <a:cubicBezTo>
                    <a:pt x="7034" y="13891"/>
                    <a:pt x="14109" y="6216"/>
                    <a:pt x="21600" y="0"/>
                  </a:cubicBezTo>
                  <a:cubicBezTo>
                    <a:pt x="17369" y="14744"/>
                    <a:pt x="8674" y="20250"/>
                    <a:pt x="0" y="21601"/>
                  </a:cubicBezTo>
                  <a:close/>
                </a:path>
              </a:pathLst>
            </a:custGeom>
            <a:solidFill>
              <a:srgbClr val="5B9BD5"/>
            </a:solidFill>
            <a:ln w="3349" cap="flat" cmpd="sng">
              <a:noFill/>
              <a:prstDash val="solid"/>
              <a:miter/>
            </a:ln>
          </p:spPr>
          <p:txBody>
            <a:bodyPr rtlCol="0" anchor="ctr"/>
            <a:lstStyle/>
            <a:p>
              <a:pPr algn="ctr"/>
            </a:p>
          </p:txBody>
        </p:sp>
        <p:sp>
          <p:nvSpPr>
            <p:cNvPr id="1072" name="曲线"/>
            <p:cNvSpPr/>
            <p:nvPr/>
          </p:nvSpPr>
          <p:spPr>
            <a:xfrm>
              <a:off x="9969414" y="3725149"/>
              <a:ext cx="12129" cy="11552"/>
            </a:xfrm>
            <a:custGeom>
              <a:avLst/>
              <a:gdLst>
                <a:gd name="T1" fmla="*/ 0 w 21600"/>
                <a:gd name="T2" fmla="*/ 0 h 21600"/>
                <a:gd name="T3" fmla="*/ 21600 w 21600"/>
                <a:gd name="T4" fmla="*/ 21600 h 21600"/>
              </a:gdLst>
              <a:ahLst/>
              <a:cxnLst/>
              <a:rect l="T1" t="T2" r="T3" b="T4"/>
              <a:pathLst>
                <a:path w="21600" h="21600">
                  <a:moveTo>
                    <a:pt x="2157" y="3957"/>
                  </a:moveTo>
                  <a:cubicBezTo>
                    <a:pt x="9994" y="-6903"/>
                    <a:pt x="27728" y="6886"/>
                    <a:pt x="19444" y="17750"/>
                  </a:cubicBezTo>
                  <a:cubicBezTo>
                    <a:pt x="11524" y="28424"/>
                    <a:pt x="-6122" y="14633"/>
                    <a:pt x="2157" y="3957"/>
                  </a:cubicBezTo>
                  <a:close/>
                </a:path>
              </a:pathLst>
            </a:custGeom>
            <a:solidFill>
              <a:srgbClr val="5B9BD5"/>
            </a:solidFill>
            <a:ln w="3349" cap="flat" cmpd="sng">
              <a:noFill/>
              <a:prstDash val="solid"/>
              <a:miter/>
            </a:ln>
          </p:spPr>
          <p:txBody>
            <a:bodyPr rtlCol="0" anchor="ctr"/>
            <a:lstStyle/>
            <a:p>
              <a:pPr algn="ctr"/>
            </a:p>
          </p:txBody>
        </p:sp>
        <p:sp>
          <p:nvSpPr>
            <p:cNvPr id="1073" name="曲线"/>
            <p:cNvSpPr/>
            <p:nvPr/>
          </p:nvSpPr>
          <p:spPr>
            <a:xfrm>
              <a:off x="10699663" y="3736058"/>
              <a:ext cx="29018" cy="21269"/>
            </a:xfrm>
            <a:custGeom>
              <a:avLst/>
              <a:gdLst>
                <a:gd name="T1" fmla="*/ 0 w 21600"/>
                <a:gd name="T2" fmla="*/ 0 h 21600"/>
                <a:gd name="T3" fmla="*/ 21600 w 21600"/>
                <a:gd name="T4" fmla="*/ 21600 h 21600"/>
              </a:gdLst>
              <a:ahLst/>
              <a:cxnLst/>
              <a:rect l="T1" t="T2" r="T3" b="T4"/>
              <a:pathLst>
                <a:path w="21600" h="21600">
                  <a:moveTo>
                    <a:pt x="0" y="21600"/>
                  </a:moveTo>
                  <a:cubicBezTo>
                    <a:pt x="6699" y="13442"/>
                    <a:pt x="13960" y="6310"/>
                    <a:pt x="21600" y="0"/>
                  </a:cubicBezTo>
                  <a:cubicBezTo>
                    <a:pt x="14938" y="8107"/>
                    <a:pt x="7677" y="15289"/>
                    <a:pt x="0" y="21600"/>
                  </a:cubicBezTo>
                  <a:close/>
                </a:path>
              </a:pathLst>
            </a:custGeom>
            <a:solidFill>
              <a:srgbClr val="5B9BD5"/>
            </a:solidFill>
            <a:ln w="3349" cap="flat" cmpd="sng">
              <a:noFill/>
              <a:prstDash val="solid"/>
              <a:miter/>
            </a:ln>
          </p:spPr>
          <p:txBody>
            <a:bodyPr rtlCol="0" anchor="ctr"/>
            <a:lstStyle/>
            <a:p>
              <a:pPr algn="ctr"/>
            </a:p>
          </p:txBody>
        </p:sp>
        <p:sp>
          <p:nvSpPr>
            <p:cNvPr id="1074" name="曲线"/>
            <p:cNvSpPr/>
            <p:nvPr/>
          </p:nvSpPr>
          <p:spPr>
            <a:xfrm>
              <a:off x="10602502" y="3746355"/>
              <a:ext cx="11949" cy="11633"/>
            </a:xfrm>
            <a:custGeom>
              <a:avLst/>
              <a:gdLst>
                <a:gd name="T1" fmla="*/ 0 w 21600"/>
                <a:gd name="T2" fmla="*/ 0 h 21600"/>
                <a:gd name="T3" fmla="*/ 21600 w 21600"/>
                <a:gd name="T4" fmla="*/ 21600 h 21600"/>
              </a:gdLst>
              <a:ahLst/>
              <a:cxnLst/>
              <a:rect l="T1" t="T2" r="T3" b="T4"/>
              <a:pathLst>
                <a:path w="21600" h="21600">
                  <a:moveTo>
                    <a:pt x="14863" y="764"/>
                  </a:moveTo>
                  <a:cubicBezTo>
                    <a:pt x="28666" y="4797"/>
                    <a:pt x="18886" y="26092"/>
                    <a:pt x="6727" y="20745"/>
                  </a:cubicBezTo>
                  <a:cubicBezTo>
                    <a:pt x="-7158" y="16523"/>
                    <a:pt x="2894" y="-4206"/>
                    <a:pt x="14863" y="764"/>
                  </a:cubicBezTo>
                  <a:close/>
                </a:path>
              </a:pathLst>
            </a:custGeom>
            <a:solidFill>
              <a:srgbClr val="5B9BD5"/>
            </a:solidFill>
            <a:ln w="3349" cap="flat" cmpd="sng">
              <a:noFill/>
              <a:prstDash val="solid"/>
              <a:miter/>
            </a:ln>
          </p:spPr>
          <p:txBody>
            <a:bodyPr rtlCol="0" anchor="ctr"/>
            <a:lstStyle/>
            <a:p>
              <a:pPr algn="ctr"/>
            </a:p>
          </p:txBody>
        </p:sp>
        <p:sp>
          <p:nvSpPr>
            <p:cNvPr id="1075" name="曲线"/>
            <p:cNvSpPr/>
            <p:nvPr/>
          </p:nvSpPr>
          <p:spPr>
            <a:xfrm>
              <a:off x="10222942" y="3748587"/>
              <a:ext cx="16645" cy="14364"/>
            </a:xfrm>
            <a:custGeom>
              <a:avLst/>
              <a:gdLst>
                <a:gd name="T1" fmla="*/ 0 w 21600"/>
                <a:gd name="T2" fmla="*/ 0 h 21600"/>
                <a:gd name="T3" fmla="*/ 21600 w 21600"/>
                <a:gd name="T4" fmla="*/ 21600 h 21600"/>
              </a:gdLst>
              <a:ahLst/>
              <a:cxnLst/>
              <a:rect l="T1" t="T2" r="T3" b="T4"/>
              <a:pathLst>
                <a:path w="21600" h="21600">
                  <a:moveTo>
                    <a:pt x="1356" y="5088"/>
                  </a:moveTo>
                  <a:cubicBezTo>
                    <a:pt x="7590" y="-6533"/>
                    <a:pt x="27076" y="3644"/>
                    <a:pt x="20121" y="16636"/>
                  </a:cubicBezTo>
                  <a:cubicBezTo>
                    <a:pt x="13823" y="28107"/>
                    <a:pt x="-5202" y="17775"/>
                    <a:pt x="1356" y="5088"/>
                  </a:cubicBezTo>
                  <a:close/>
                </a:path>
              </a:pathLst>
            </a:custGeom>
            <a:solidFill>
              <a:srgbClr val="5B9BD5"/>
            </a:solidFill>
            <a:ln w="3349" cap="flat" cmpd="sng">
              <a:noFill/>
              <a:prstDash val="solid"/>
              <a:miter/>
            </a:ln>
          </p:spPr>
          <p:txBody>
            <a:bodyPr rtlCol="0" anchor="ctr"/>
            <a:lstStyle/>
            <a:p>
              <a:pPr algn="ctr"/>
            </a:p>
          </p:txBody>
        </p:sp>
        <p:sp>
          <p:nvSpPr>
            <p:cNvPr id="1076" name="曲线"/>
            <p:cNvSpPr/>
            <p:nvPr/>
          </p:nvSpPr>
          <p:spPr>
            <a:xfrm>
              <a:off x="10505357" y="3753539"/>
              <a:ext cx="77911" cy="25816"/>
            </a:xfrm>
            <a:custGeom>
              <a:avLst/>
              <a:gdLst>
                <a:gd name="T1" fmla="*/ 0 w 21600"/>
                <a:gd name="T2" fmla="*/ 0 h 21600"/>
                <a:gd name="T3" fmla="*/ 21600 w 21600"/>
                <a:gd name="T4" fmla="*/ 21600 h 21600"/>
              </a:gdLst>
              <a:ahLst/>
              <a:cxnLst/>
              <a:rect l="T1" t="T2" r="T3" b="T4"/>
              <a:pathLst>
                <a:path w="21600" h="21600">
                  <a:moveTo>
                    <a:pt x="0" y="21600"/>
                  </a:moveTo>
                  <a:cubicBezTo>
                    <a:pt x="6952" y="12427"/>
                    <a:pt x="14072" y="3804"/>
                    <a:pt x="21600" y="0"/>
                  </a:cubicBezTo>
                  <a:cubicBezTo>
                    <a:pt x="15333" y="13822"/>
                    <a:pt x="7513" y="18219"/>
                    <a:pt x="0" y="21600"/>
                  </a:cubicBezTo>
                  <a:close/>
                </a:path>
              </a:pathLst>
            </a:custGeom>
            <a:solidFill>
              <a:srgbClr val="5B9BD5"/>
            </a:solidFill>
            <a:ln w="3349" cap="flat" cmpd="sng">
              <a:noFill/>
              <a:prstDash val="solid"/>
              <a:miter/>
            </a:ln>
          </p:spPr>
          <p:txBody>
            <a:bodyPr rtlCol="0" anchor="ctr"/>
            <a:lstStyle/>
            <a:p>
              <a:pPr algn="ctr"/>
            </a:p>
          </p:txBody>
        </p:sp>
        <p:sp>
          <p:nvSpPr>
            <p:cNvPr id="1077" name="曲线"/>
            <p:cNvSpPr/>
            <p:nvPr/>
          </p:nvSpPr>
          <p:spPr>
            <a:xfrm>
              <a:off x="10432298" y="3773446"/>
              <a:ext cx="70834" cy="12581"/>
            </a:xfrm>
            <a:custGeom>
              <a:avLst/>
              <a:gdLst>
                <a:gd name="T1" fmla="*/ 0 w 21600"/>
                <a:gd name="T2" fmla="*/ 0 h 21600"/>
                <a:gd name="T3" fmla="*/ 21600 w 21600"/>
                <a:gd name="T4" fmla="*/ 21600 h 21600"/>
              </a:gdLst>
              <a:ahLst/>
              <a:cxnLst/>
              <a:rect l="T1" t="T2" r="T3" b="T4"/>
              <a:pathLst>
                <a:path w="21600" h="21600">
                  <a:moveTo>
                    <a:pt x="1201" y="0"/>
                  </a:moveTo>
                  <a:cubicBezTo>
                    <a:pt x="8001" y="262"/>
                    <a:pt x="14816" y="0"/>
                    <a:pt x="21600" y="3295"/>
                  </a:cubicBezTo>
                  <a:cubicBezTo>
                    <a:pt x="14801" y="19690"/>
                    <a:pt x="7215" y="17610"/>
                    <a:pt x="0" y="21600"/>
                  </a:cubicBezTo>
                  <a:cubicBezTo>
                    <a:pt x="308" y="16135"/>
                    <a:pt x="909" y="5378"/>
                    <a:pt x="1201" y="0"/>
                  </a:cubicBezTo>
                  <a:close/>
                </a:path>
              </a:pathLst>
            </a:custGeom>
            <a:solidFill>
              <a:srgbClr val="5B9BD5"/>
            </a:solidFill>
            <a:ln w="3349" cap="flat" cmpd="sng">
              <a:noFill/>
              <a:prstDash val="solid"/>
              <a:miter/>
            </a:ln>
          </p:spPr>
          <p:txBody>
            <a:bodyPr rtlCol="0" anchor="ctr"/>
            <a:lstStyle/>
            <a:p>
              <a:pPr algn="ctr"/>
            </a:p>
          </p:txBody>
        </p:sp>
        <p:sp>
          <p:nvSpPr>
            <p:cNvPr id="1078" name="曲线"/>
            <p:cNvSpPr/>
            <p:nvPr/>
          </p:nvSpPr>
          <p:spPr>
            <a:xfrm>
              <a:off x="10790571" y="3775922"/>
              <a:ext cx="34277" cy="27333"/>
            </a:xfrm>
            <a:custGeom>
              <a:avLst/>
              <a:gdLst>
                <a:gd name="T1" fmla="*/ 0 w 21600"/>
                <a:gd name="T2" fmla="*/ 0 h 21600"/>
                <a:gd name="T3" fmla="*/ 21600 w 21600"/>
                <a:gd name="T4" fmla="*/ 21600 h 21600"/>
              </a:gdLst>
              <a:ahLst/>
              <a:cxnLst/>
              <a:rect l="T1" t="T2" r="T3" b="T4"/>
              <a:pathLst>
                <a:path w="21600" h="21600">
                  <a:moveTo>
                    <a:pt x="0" y="21600"/>
                  </a:moveTo>
                  <a:cubicBezTo>
                    <a:pt x="6053" y="12776"/>
                    <a:pt x="13380" y="5509"/>
                    <a:pt x="21601" y="0"/>
                  </a:cubicBezTo>
                  <a:cubicBezTo>
                    <a:pt x="15356" y="8584"/>
                    <a:pt x="8058" y="15891"/>
                    <a:pt x="0" y="21600"/>
                  </a:cubicBezTo>
                  <a:close/>
                </a:path>
              </a:pathLst>
            </a:custGeom>
            <a:solidFill>
              <a:srgbClr val="5B9BD5"/>
            </a:solidFill>
            <a:ln w="3349" cap="flat" cmpd="sng">
              <a:noFill/>
              <a:prstDash val="solid"/>
              <a:miter/>
            </a:ln>
          </p:spPr>
          <p:txBody>
            <a:bodyPr rtlCol="0" anchor="ctr"/>
            <a:lstStyle/>
            <a:p>
              <a:pPr algn="ctr"/>
            </a:p>
          </p:txBody>
        </p:sp>
        <p:sp>
          <p:nvSpPr>
            <p:cNvPr id="1079" name="曲线"/>
            <p:cNvSpPr/>
            <p:nvPr/>
          </p:nvSpPr>
          <p:spPr>
            <a:xfrm>
              <a:off x="9821138" y="3792489"/>
              <a:ext cx="14640" cy="14209"/>
            </a:xfrm>
            <a:custGeom>
              <a:avLst/>
              <a:gdLst>
                <a:gd name="T1" fmla="*/ 0 w 21600"/>
                <a:gd name="T2" fmla="*/ 0 h 21600"/>
                <a:gd name="T3" fmla="*/ 21600 w 21600"/>
                <a:gd name="T4" fmla="*/ 21600 h 21600"/>
              </a:gdLst>
              <a:ahLst/>
              <a:cxnLst/>
              <a:rect l="T1" t="T2" r="T3" b="T4"/>
              <a:pathLst>
                <a:path w="21600" h="21600">
                  <a:moveTo>
                    <a:pt x="2509" y="3001"/>
                  </a:moveTo>
                  <a:cubicBezTo>
                    <a:pt x="11235" y="-6443"/>
                    <a:pt x="27869" y="8532"/>
                    <a:pt x="19141" y="18515"/>
                  </a:cubicBezTo>
                  <a:cubicBezTo>
                    <a:pt x="10191" y="28190"/>
                    <a:pt x="-6293" y="12908"/>
                    <a:pt x="2509" y="3001"/>
                  </a:cubicBezTo>
                  <a:close/>
                </a:path>
              </a:pathLst>
            </a:custGeom>
            <a:solidFill>
              <a:srgbClr val="5B9BD5"/>
            </a:solidFill>
            <a:ln w="3349" cap="flat" cmpd="sng">
              <a:noFill/>
              <a:prstDash val="solid"/>
              <a:miter/>
            </a:ln>
          </p:spPr>
          <p:txBody>
            <a:bodyPr rtlCol="0" anchor="ctr"/>
            <a:lstStyle/>
            <a:p>
              <a:pPr algn="ctr"/>
            </a:p>
          </p:txBody>
        </p:sp>
        <p:sp>
          <p:nvSpPr>
            <p:cNvPr id="1080" name="曲线"/>
            <p:cNvSpPr/>
            <p:nvPr/>
          </p:nvSpPr>
          <p:spPr>
            <a:xfrm>
              <a:off x="10359894" y="3793950"/>
              <a:ext cx="9602" cy="10118"/>
            </a:xfrm>
            <a:custGeom>
              <a:avLst/>
              <a:gdLst>
                <a:gd name="T1" fmla="*/ 0 w 21600"/>
                <a:gd name="T2" fmla="*/ 0 h 21600"/>
                <a:gd name="T3" fmla="*/ 21600 w 21600"/>
                <a:gd name="T4" fmla="*/ 21600 h 21600"/>
              </a:gdLst>
              <a:ahLst/>
              <a:cxnLst/>
              <a:rect l="T1" t="T2" r="T3" b="T4"/>
              <a:pathLst>
                <a:path w="21600" h="21600">
                  <a:moveTo>
                    <a:pt x="0" y="7028"/>
                  </a:moveTo>
                  <a:cubicBezTo>
                    <a:pt x="16034" y="-16587"/>
                    <a:pt x="35934" y="27414"/>
                    <a:pt x="6483" y="20942"/>
                  </a:cubicBezTo>
                  <a:cubicBezTo>
                    <a:pt x="4890" y="17492"/>
                    <a:pt x="1707" y="10483"/>
                    <a:pt x="0" y="7028"/>
                  </a:cubicBezTo>
                  <a:close/>
                </a:path>
              </a:pathLst>
            </a:custGeom>
            <a:solidFill>
              <a:srgbClr val="5B9BD5"/>
            </a:solidFill>
            <a:ln w="3349" cap="flat" cmpd="sng">
              <a:noFill/>
              <a:prstDash val="solid"/>
              <a:miter/>
            </a:ln>
          </p:spPr>
          <p:txBody>
            <a:bodyPr rtlCol="0" anchor="ctr"/>
            <a:lstStyle/>
            <a:p>
              <a:pPr algn="ctr"/>
            </a:p>
          </p:txBody>
        </p:sp>
        <p:sp>
          <p:nvSpPr>
            <p:cNvPr id="1081" name="曲线"/>
            <p:cNvSpPr/>
            <p:nvPr/>
          </p:nvSpPr>
          <p:spPr>
            <a:xfrm>
              <a:off x="9864779" y="3802823"/>
              <a:ext cx="16009" cy="15999"/>
            </a:xfrm>
            <a:custGeom>
              <a:avLst/>
              <a:gdLst>
                <a:gd name="T1" fmla="*/ 0 w 21600"/>
                <a:gd name="T2" fmla="*/ 0 h 21600"/>
                <a:gd name="T3" fmla="*/ 21600 w 21600"/>
                <a:gd name="T4" fmla="*/ 21600 h 21600"/>
              </a:gdLst>
              <a:ahLst/>
              <a:cxnLst/>
              <a:rect l="T1" t="T2" r="T3" b="T4"/>
              <a:pathLst>
                <a:path w="21600" h="21600">
                  <a:moveTo>
                    <a:pt x="988" y="1265"/>
                  </a:moveTo>
                  <a:cubicBezTo>
                    <a:pt x="11017" y="-4462"/>
                    <a:pt x="26022" y="10542"/>
                    <a:pt x="20360" y="20636"/>
                  </a:cubicBezTo>
                  <a:cubicBezTo>
                    <a:pt x="10540" y="25479"/>
                    <a:pt x="-3923" y="11020"/>
                    <a:pt x="988" y="1265"/>
                  </a:cubicBezTo>
                  <a:close/>
                </a:path>
              </a:pathLst>
            </a:custGeom>
            <a:solidFill>
              <a:srgbClr val="5B9BD5"/>
            </a:solidFill>
            <a:ln w="3349" cap="flat" cmpd="sng">
              <a:noFill/>
              <a:prstDash val="solid"/>
              <a:miter/>
            </a:ln>
          </p:spPr>
          <p:txBody>
            <a:bodyPr rtlCol="0" anchor="ctr"/>
            <a:lstStyle/>
            <a:p>
              <a:pPr algn="ctr"/>
            </a:p>
          </p:txBody>
        </p:sp>
        <p:sp>
          <p:nvSpPr>
            <p:cNvPr id="1082" name="曲线"/>
            <p:cNvSpPr/>
            <p:nvPr/>
          </p:nvSpPr>
          <p:spPr>
            <a:xfrm>
              <a:off x="10340945" y="3840929"/>
              <a:ext cx="15568" cy="15820"/>
            </a:xfrm>
            <a:custGeom>
              <a:avLst/>
              <a:gdLst>
                <a:gd name="T1" fmla="*/ 0 w 21600"/>
                <a:gd name="T2" fmla="*/ 0 h 21600"/>
                <a:gd name="T3" fmla="*/ 21600 w 21600"/>
                <a:gd name="T4" fmla="*/ 21600 h 21600"/>
              </a:gdLst>
              <a:ahLst/>
              <a:cxnLst/>
              <a:rect l="T1" t="T2" r="T3" b="T4"/>
              <a:pathLst>
                <a:path w="21600" h="21600">
                  <a:moveTo>
                    <a:pt x="3282" y="3750"/>
                  </a:moveTo>
                  <a:cubicBezTo>
                    <a:pt x="12330" y="-7077"/>
                    <a:pt x="28602" y="8026"/>
                    <a:pt x="18294" y="17684"/>
                  </a:cubicBezTo>
                  <a:cubicBezTo>
                    <a:pt x="9454" y="28997"/>
                    <a:pt x="-7028" y="13131"/>
                    <a:pt x="3282" y="3750"/>
                  </a:cubicBezTo>
                  <a:close/>
                </a:path>
              </a:pathLst>
            </a:custGeom>
            <a:solidFill>
              <a:srgbClr val="5B9BD5"/>
            </a:solidFill>
            <a:ln w="3349" cap="flat" cmpd="sng">
              <a:noFill/>
              <a:prstDash val="solid"/>
              <a:miter/>
            </a:ln>
          </p:spPr>
          <p:txBody>
            <a:bodyPr rtlCol="0" anchor="ctr"/>
            <a:lstStyle/>
            <a:p>
              <a:pPr algn="ctr"/>
            </a:p>
          </p:txBody>
        </p:sp>
        <p:sp>
          <p:nvSpPr>
            <p:cNvPr id="1083" name="曲线"/>
            <p:cNvSpPr/>
            <p:nvPr/>
          </p:nvSpPr>
          <p:spPr>
            <a:xfrm>
              <a:off x="10698920" y="3848808"/>
              <a:ext cx="15751" cy="13401"/>
            </a:xfrm>
            <a:custGeom>
              <a:avLst/>
              <a:gdLst>
                <a:gd name="T1" fmla="*/ 0 w 21600"/>
                <a:gd name="T2" fmla="*/ 0 h 21600"/>
                <a:gd name="T3" fmla="*/ 21600 w 21600"/>
                <a:gd name="T4" fmla="*/ 21600 h 21600"/>
              </a:gdLst>
              <a:ahLst/>
              <a:cxnLst/>
              <a:rect l="T1" t="T2" r="T3" b="T4"/>
              <a:pathLst>
                <a:path w="21600" h="21600">
                  <a:moveTo>
                    <a:pt x="17310" y="441"/>
                  </a:moveTo>
                  <a:cubicBezTo>
                    <a:pt x="30621" y="8911"/>
                    <a:pt x="9477" y="29427"/>
                    <a:pt x="1017" y="18437"/>
                  </a:cubicBezTo>
                  <a:cubicBezTo>
                    <a:pt x="-3697" y="7770"/>
                    <a:pt x="9059" y="-2244"/>
                    <a:pt x="17310" y="441"/>
                  </a:cubicBezTo>
                  <a:close/>
                </a:path>
              </a:pathLst>
            </a:custGeom>
            <a:solidFill>
              <a:srgbClr val="5B9BD5"/>
            </a:solidFill>
            <a:ln w="3349" cap="flat" cmpd="sng">
              <a:noFill/>
              <a:prstDash val="solid"/>
              <a:miter/>
            </a:ln>
          </p:spPr>
          <p:txBody>
            <a:bodyPr rtlCol="0" anchor="ctr"/>
            <a:lstStyle/>
            <a:p>
              <a:pPr algn="ctr"/>
            </a:p>
          </p:txBody>
        </p:sp>
        <p:sp>
          <p:nvSpPr>
            <p:cNvPr id="1084" name="曲线"/>
            <p:cNvSpPr/>
            <p:nvPr/>
          </p:nvSpPr>
          <p:spPr>
            <a:xfrm>
              <a:off x="10446236" y="3851914"/>
              <a:ext cx="17418" cy="14441"/>
            </a:xfrm>
            <a:custGeom>
              <a:avLst/>
              <a:gdLst>
                <a:gd name="T1" fmla="*/ 0 w 21600"/>
                <a:gd name="T2" fmla="*/ 0 h 21600"/>
                <a:gd name="T3" fmla="*/ 21600 w 21600"/>
                <a:gd name="T4" fmla="*/ 21600 h 21600"/>
              </a:gdLst>
              <a:ahLst/>
              <a:cxnLst/>
              <a:rect l="T1" t="T2" r="T3" b="T4"/>
              <a:pathLst>
                <a:path w="21600" h="21600">
                  <a:moveTo>
                    <a:pt x="10681" y="1429"/>
                  </a:moveTo>
                  <a:cubicBezTo>
                    <a:pt x="30113" y="-6731"/>
                    <a:pt x="20272" y="22739"/>
                    <a:pt x="6976" y="21530"/>
                  </a:cubicBezTo>
                  <a:cubicBezTo>
                    <a:pt x="-6561" y="22965"/>
                    <a:pt x="2341" y="2109"/>
                    <a:pt x="10681" y="1429"/>
                  </a:cubicBezTo>
                  <a:close/>
                </a:path>
              </a:pathLst>
            </a:custGeom>
            <a:solidFill>
              <a:srgbClr val="5B9BD5"/>
            </a:solidFill>
            <a:ln w="3349" cap="flat" cmpd="sng">
              <a:noFill/>
              <a:prstDash val="solid"/>
              <a:miter/>
            </a:ln>
          </p:spPr>
          <p:txBody>
            <a:bodyPr rtlCol="0" anchor="ctr"/>
            <a:lstStyle/>
            <a:p>
              <a:pPr algn="ctr"/>
            </a:p>
          </p:txBody>
        </p:sp>
        <p:sp>
          <p:nvSpPr>
            <p:cNvPr id="1085" name="曲线"/>
            <p:cNvSpPr/>
            <p:nvPr/>
          </p:nvSpPr>
          <p:spPr>
            <a:xfrm>
              <a:off x="10044992" y="3862254"/>
              <a:ext cx="8870" cy="8890"/>
            </a:xfrm>
            <a:custGeom>
              <a:avLst/>
              <a:gdLst>
                <a:gd name="T1" fmla="*/ 0 w 21600"/>
                <a:gd name="T2" fmla="*/ 0 h 21600"/>
                <a:gd name="T3" fmla="*/ 21600 w 21600"/>
                <a:gd name="T4" fmla="*/ 21600 h 21600"/>
              </a:gdLst>
              <a:ahLst/>
              <a:cxnLst/>
              <a:rect l="T1" t="T2" r="T3" b="T4"/>
              <a:pathLst>
                <a:path w="21600" h="21600">
                  <a:moveTo>
                    <a:pt x="1874" y="2004"/>
                  </a:moveTo>
                  <a:cubicBezTo>
                    <a:pt x="19111" y="-3520"/>
                    <a:pt x="25020" y="2369"/>
                    <a:pt x="19725" y="19799"/>
                  </a:cubicBezTo>
                  <a:cubicBezTo>
                    <a:pt x="2491" y="24955"/>
                    <a:pt x="-3420" y="19066"/>
                    <a:pt x="1874" y="2004"/>
                  </a:cubicBezTo>
                  <a:close/>
                </a:path>
              </a:pathLst>
            </a:custGeom>
            <a:solidFill>
              <a:srgbClr val="5B9BD5"/>
            </a:solidFill>
            <a:ln w="3349" cap="flat" cmpd="sng">
              <a:noFill/>
              <a:prstDash val="solid"/>
              <a:miter/>
            </a:ln>
          </p:spPr>
          <p:txBody>
            <a:bodyPr rtlCol="0" anchor="ctr"/>
            <a:lstStyle/>
            <a:p>
              <a:pPr algn="ctr"/>
            </a:p>
          </p:txBody>
        </p:sp>
        <p:sp>
          <p:nvSpPr>
            <p:cNvPr id="1086" name="曲线"/>
            <p:cNvSpPr/>
            <p:nvPr/>
          </p:nvSpPr>
          <p:spPr>
            <a:xfrm>
              <a:off x="10585459" y="3867928"/>
              <a:ext cx="9936" cy="10255"/>
            </a:xfrm>
            <a:custGeom>
              <a:avLst/>
              <a:gdLst>
                <a:gd name="T1" fmla="*/ 0 w 21600"/>
                <a:gd name="T2" fmla="*/ 0 h 21600"/>
                <a:gd name="T3" fmla="*/ 21600 w 21600"/>
                <a:gd name="T4" fmla="*/ 21600 h 21600"/>
              </a:gdLst>
              <a:ahLst/>
              <a:cxnLst/>
              <a:rect l="T1" t="T2" r="T3" b="T4"/>
              <a:pathLst>
                <a:path w="21600" h="21600">
                  <a:moveTo>
                    <a:pt x="10964" y="0"/>
                  </a:moveTo>
                  <a:cubicBezTo>
                    <a:pt x="25254" y="7023"/>
                    <a:pt x="25146" y="14256"/>
                    <a:pt x="10635" y="21603"/>
                  </a:cubicBezTo>
                  <a:cubicBezTo>
                    <a:pt x="-3654" y="14365"/>
                    <a:pt x="-3543" y="7236"/>
                    <a:pt x="10964" y="0"/>
                  </a:cubicBezTo>
                  <a:close/>
                </a:path>
              </a:pathLst>
            </a:custGeom>
            <a:solidFill>
              <a:srgbClr val="5B9BD5"/>
            </a:solidFill>
            <a:ln w="3349" cap="flat" cmpd="sng">
              <a:noFill/>
              <a:prstDash val="solid"/>
              <a:miter/>
            </a:ln>
          </p:spPr>
          <p:txBody>
            <a:bodyPr rtlCol="0" anchor="ctr"/>
            <a:lstStyle/>
            <a:p>
              <a:pPr algn="ctr"/>
            </a:p>
          </p:txBody>
        </p:sp>
        <p:sp>
          <p:nvSpPr>
            <p:cNvPr id="1087" name="曲线"/>
            <p:cNvSpPr/>
            <p:nvPr/>
          </p:nvSpPr>
          <p:spPr>
            <a:xfrm>
              <a:off x="10169976" y="3871271"/>
              <a:ext cx="21398" cy="11786"/>
            </a:xfrm>
            <a:custGeom>
              <a:avLst/>
              <a:gdLst>
                <a:gd name="T1" fmla="*/ 0 w 21600"/>
                <a:gd name="T2" fmla="*/ 0 h 21600"/>
                <a:gd name="T3" fmla="*/ 21600 w 21600"/>
                <a:gd name="T4" fmla="*/ 21600 h 21600"/>
              </a:gdLst>
              <a:ahLst/>
              <a:cxnLst/>
              <a:rect l="T1" t="T2" r="T3" b="T4"/>
              <a:pathLst>
                <a:path w="21600" h="21600">
                  <a:moveTo>
                    <a:pt x="11" y="4614"/>
                  </a:moveTo>
                  <a:cubicBezTo>
                    <a:pt x="6340" y="-4549"/>
                    <a:pt x="17823" y="726"/>
                    <a:pt x="21602" y="13503"/>
                  </a:cubicBezTo>
                  <a:cubicBezTo>
                    <a:pt x="18897" y="29151"/>
                    <a:pt x="-549" y="19892"/>
                    <a:pt x="11" y="4614"/>
                  </a:cubicBezTo>
                  <a:close/>
                </a:path>
              </a:pathLst>
            </a:custGeom>
            <a:solidFill>
              <a:srgbClr val="5B9BD5"/>
            </a:solidFill>
            <a:ln w="3349" cap="flat" cmpd="sng">
              <a:noFill/>
              <a:prstDash val="solid"/>
              <a:miter/>
            </a:ln>
          </p:spPr>
          <p:txBody>
            <a:bodyPr rtlCol="0" anchor="ctr"/>
            <a:lstStyle/>
            <a:p>
              <a:pPr algn="ctr"/>
            </a:p>
          </p:txBody>
        </p:sp>
        <p:sp>
          <p:nvSpPr>
            <p:cNvPr id="1088" name="曲线"/>
            <p:cNvSpPr/>
            <p:nvPr/>
          </p:nvSpPr>
          <p:spPr>
            <a:xfrm>
              <a:off x="10577609" y="3881367"/>
              <a:ext cx="34481" cy="22532"/>
            </a:xfrm>
            <a:custGeom>
              <a:avLst/>
              <a:gdLst>
                <a:gd name="T1" fmla="*/ 0 w 21600"/>
                <a:gd name="T2" fmla="*/ 0 h 21600"/>
                <a:gd name="T3" fmla="*/ 21600 w 21600"/>
                <a:gd name="T4" fmla="*/ 21600 h 21600"/>
              </a:gdLst>
              <a:ahLst/>
              <a:cxnLst/>
              <a:rect l="T1" t="T2" r="T3" b="T4"/>
              <a:pathLst>
                <a:path w="21600" h="21600">
                  <a:moveTo>
                    <a:pt x="0" y="21600"/>
                  </a:moveTo>
                  <a:cubicBezTo>
                    <a:pt x="6239" y="12349"/>
                    <a:pt x="13588" y="5133"/>
                    <a:pt x="21601" y="0"/>
                  </a:cubicBezTo>
                  <a:cubicBezTo>
                    <a:pt x="15360" y="9202"/>
                    <a:pt x="7980" y="16418"/>
                    <a:pt x="0" y="21600"/>
                  </a:cubicBezTo>
                  <a:close/>
                </a:path>
              </a:pathLst>
            </a:custGeom>
            <a:solidFill>
              <a:srgbClr val="5B9BD5"/>
            </a:solidFill>
            <a:ln w="3349" cap="flat" cmpd="sng">
              <a:noFill/>
              <a:prstDash val="solid"/>
              <a:miter/>
            </a:ln>
          </p:spPr>
          <p:txBody>
            <a:bodyPr rtlCol="0" anchor="ctr"/>
            <a:lstStyle/>
            <a:p>
              <a:pPr algn="ctr"/>
            </a:p>
          </p:txBody>
        </p:sp>
        <p:sp>
          <p:nvSpPr>
            <p:cNvPr id="1089" name="曲线"/>
            <p:cNvSpPr/>
            <p:nvPr/>
          </p:nvSpPr>
          <p:spPr>
            <a:xfrm>
              <a:off x="10522758" y="3902164"/>
              <a:ext cx="13539" cy="12133"/>
            </a:xfrm>
            <a:custGeom>
              <a:avLst/>
              <a:gdLst>
                <a:gd name="T1" fmla="*/ 0 w 21600"/>
                <a:gd name="T2" fmla="*/ 0 h 21600"/>
                <a:gd name="T3" fmla="*/ 21600 w 21600"/>
                <a:gd name="T4" fmla="*/ 21600 h 21600"/>
              </a:gdLst>
              <a:ahLst/>
              <a:cxnLst/>
              <a:rect l="T1" t="T2" r="T3" b="T4"/>
              <a:pathLst>
                <a:path w="21600" h="21600">
                  <a:moveTo>
                    <a:pt x="11361" y="214"/>
                  </a:moveTo>
                  <a:cubicBezTo>
                    <a:pt x="26524" y="-2571"/>
                    <a:pt x="23701" y="22613"/>
                    <a:pt x="10391" y="21442"/>
                  </a:cubicBezTo>
                  <a:cubicBezTo>
                    <a:pt x="-5011" y="23780"/>
                    <a:pt x="-2107" y="-863"/>
                    <a:pt x="11361" y="214"/>
                  </a:cubicBezTo>
                  <a:close/>
                </a:path>
              </a:pathLst>
            </a:custGeom>
            <a:solidFill>
              <a:srgbClr val="5B9BD5"/>
            </a:solidFill>
            <a:ln w="3349" cap="flat" cmpd="sng">
              <a:noFill/>
              <a:prstDash val="solid"/>
              <a:miter/>
            </a:ln>
          </p:spPr>
          <p:txBody>
            <a:bodyPr rtlCol="0" anchor="ctr"/>
            <a:lstStyle/>
            <a:p>
              <a:pPr algn="ctr"/>
            </a:p>
          </p:txBody>
        </p:sp>
        <p:sp>
          <p:nvSpPr>
            <p:cNvPr id="1090" name="曲线"/>
            <p:cNvSpPr/>
            <p:nvPr/>
          </p:nvSpPr>
          <p:spPr>
            <a:xfrm>
              <a:off x="10352461" y="3910809"/>
              <a:ext cx="74172" cy="10929"/>
            </a:xfrm>
            <a:custGeom>
              <a:avLst/>
              <a:gdLst>
                <a:gd name="T1" fmla="*/ 0 w 21600"/>
                <a:gd name="T2" fmla="*/ 0 h 21600"/>
                <a:gd name="T3" fmla="*/ 21600 w 21600"/>
                <a:gd name="T4" fmla="*/ 21600 h 21600"/>
              </a:gdLst>
              <a:ahLst/>
              <a:cxnLst/>
              <a:rect l="T1" t="T2" r="T3" b="T4"/>
              <a:pathLst>
                <a:path w="21600" h="21600">
                  <a:moveTo>
                    <a:pt x="0" y="21594"/>
                  </a:moveTo>
                  <a:cubicBezTo>
                    <a:pt x="6743" y="322"/>
                    <a:pt x="14340" y="-5365"/>
                    <a:pt x="21600" y="5114"/>
                  </a:cubicBezTo>
                  <a:cubicBezTo>
                    <a:pt x="14502" y="15698"/>
                    <a:pt x="7257" y="21891"/>
                    <a:pt x="0" y="21594"/>
                  </a:cubicBezTo>
                  <a:close/>
                </a:path>
              </a:pathLst>
            </a:custGeom>
            <a:solidFill>
              <a:srgbClr val="5B9BD5"/>
            </a:solidFill>
            <a:ln w="3349" cap="flat" cmpd="sng">
              <a:noFill/>
              <a:prstDash val="solid"/>
              <a:miter/>
            </a:ln>
          </p:spPr>
          <p:txBody>
            <a:bodyPr rtlCol="0" anchor="ctr"/>
            <a:lstStyle/>
            <a:p>
              <a:pPr algn="ctr"/>
            </a:p>
          </p:txBody>
        </p:sp>
      </p:grpSp>
      <p:grpSp>
        <p:nvGrpSpPr>
          <p:cNvPr id="1099" name="组合"/>
          <p:cNvGrpSpPr/>
          <p:nvPr/>
        </p:nvGrpSpPr>
        <p:grpSpPr>
          <a:xfrm>
            <a:off x="11114623" y="1174647"/>
            <a:ext cx="2492394" cy="428227"/>
            <a:chOff x="11114623" y="1174647"/>
            <a:chExt cx="2492394" cy="428227"/>
          </a:xfrm>
        </p:grpSpPr>
        <p:sp>
          <p:nvSpPr>
            <p:cNvPr id="1092" name="直线"/>
            <p:cNvSpPr/>
            <p:nvPr/>
          </p:nvSpPr>
          <p:spPr>
            <a:xfrm>
              <a:off x="12310074" y="1602872"/>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1093" name="直线"/>
            <p:cNvSpPr/>
            <p:nvPr/>
          </p:nvSpPr>
          <p:spPr>
            <a:xfrm>
              <a:off x="11114623" y="1174647"/>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094" name="直线"/>
            <p:cNvSpPr/>
            <p:nvPr/>
          </p:nvSpPr>
          <p:spPr>
            <a:xfrm>
              <a:off x="12309437" y="1394884"/>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095" name="曲线"/>
            <p:cNvSpPr/>
            <p:nvPr/>
          </p:nvSpPr>
          <p:spPr>
            <a:xfrm flipH="1">
              <a:off x="1267551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096" name="曲线"/>
            <p:cNvSpPr/>
            <p:nvPr/>
          </p:nvSpPr>
          <p:spPr>
            <a:xfrm flipH="1">
              <a:off x="1278363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097" name="曲线"/>
            <p:cNvSpPr/>
            <p:nvPr/>
          </p:nvSpPr>
          <p:spPr>
            <a:xfrm flipH="1">
              <a:off x="12205442" y="1394884"/>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1098" name="曲线"/>
            <p:cNvSpPr/>
            <p:nvPr/>
          </p:nvSpPr>
          <p:spPr>
            <a:xfrm flipH="1">
              <a:off x="12315963" y="1394884"/>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7" y="16237"/>
                  </a:cubicBezTo>
                  <a:cubicBezTo>
                    <a:pt x="14643" y="19578"/>
                    <a:pt x="7347" y="21623"/>
                    <a:pt x="-525" y="21599"/>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1115" name="组合"/>
          <p:cNvGrpSpPr/>
          <p:nvPr/>
        </p:nvGrpSpPr>
        <p:grpSpPr>
          <a:xfrm>
            <a:off x="769557" y="1162918"/>
            <a:ext cx="2610056" cy="881536"/>
            <a:chOff x="769557" y="1162918"/>
            <a:chExt cx="2610056" cy="881536"/>
          </a:xfrm>
        </p:grpSpPr>
        <p:sp>
          <p:nvSpPr>
            <p:cNvPr id="1100" name="直线"/>
            <p:cNvSpPr/>
            <p:nvPr/>
          </p:nvSpPr>
          <p:spPr>
            <a:xfrm>
              <a:off x="1854027" y="1591146"/>
              <a:ext cx="140792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01" name="直线"/>
            <p:cNvSpPr/>
            <p:nvPr/>
          </p:nvSpPr>
          <p:spPr>
            <a:xfrm>
              <a:off x="769557" y="1162918"/>
              <a:ext cx="203731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02" name="曲线"/>
            <p:cNvSpPr/>
            <p:nvPr/>
          </p:nvSpPr>
          <p:spPr>
            <a:xfrm flipH="1">
              <a:off x="2799716" y="1162919"/>
              <a:ext cx="214113" cy="428227"/>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800"/>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03" name="直线"/>
            <p:cNvSpPr/>
            <p:nvPr/>
          </p:nvSpPr>
          <p:spPr>
            <a:xfrm>
              <a:off x="2707316" y="1825800"/>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04" name="直线"/>
            <p:cNvSpPr/>
            <p:nvPr/>
          </p:nvSpPr>
          <p:spPr>
            <a:xfrm>
              <a:off x="2707316" y="2044455"/>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05" name="直线"/>
            <p:cNvSpPr/>
            <p:nvPr/>
          </p:nvSpPr>
          <p:spPr>
            <a:xfrm flipV="1">
              <a:off x="1846563" y="1383155"/>
              <a:ext cx="68913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1106" name="曲线"/>
            <p:cNvSpPr/>
            <p:nvPr/>
          </p:nvSpPr>
          <p:spPr>
            <a:xfrm flipH="1">
              <a:off x="2330447" y="1162918"/>
              <a:ext cx="110118" cy="220237"/>
            </a:xfrm>
            <a:custGeom>
              <a:avLst/>
              <a:gdLst>
                <a:gd name="T1" fmla="*/ 0 w 21600"/>
                <a:gd name="T2" fmla="*/ 0 h 21600"/>
                <a:gd name="T3" fmla="*/ 21600 w 21600"/>
                <a:gd name="T4" fmla="*/ 21600 h 21600"/>
              </a:gdLst>
              <a:ahLst/>
              <a:cxnLst/>
              <a:rect l="T1" t="T2" r="T3" b="T4"/>
              <a:pathLst>
                <a:path w="21600" h="21600">
                  <a:moveTo>
                    <a:pt x="21599" y="21600"/>
                  </a:moveTo>
                  <a:cubicBezTo>
                    <a:pt x="9670" y="21600"/>
                    <a:pt x="0" y="16764"/>
                    <a:pt x="0" y="10800"/>
                  </a:cubicBezTo>
                  <a:cubicBezTo>
                    <a:pt x="0" y="4834"/>
                    <a:pt x="9670"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1107" name="曲线"/>
            <p:cNvSpPr/>
            <p:nvPr/>
          </p:nvSpPr>
          <p:spPr>
            <a:xfrm flipH="1">
              <a:off x="2440567"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08" name="曲线"/>
            <p:cNvSpPr/>
            <p:nvPr/>
          </p:nvSpPr>
          <p:spPr>
            <a:xfrm flipH="1">
              <a:off x="2535695"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09" name="曲线"/>
            <p:cNvSpPr/>
            <p:nvPr/>
          </p:nvSpPr>
          <p:spPr>
            <a:xfrm flipH="1">
              <a:off x="1749887" y="1383155"/>
              <a:ext cx="109421" cy="207989"/>
            </a:xfrm>
            <a:custGeom>
              <a:avLst/>
              <a:gdLst>
                <a:gd name="T1" fmla="*/ 0 w 21600"/>
                <a:gd name="T2" fmla="*/ 0 h 21600"/>
                <a:gd name="T3" fmla="*/ 21600 w 21600"/>
                <a:gd name="T4" fmla="*/ 21600 h 21600"/>
              </a:gdLst>
              <a:ahLst/>
              <a:cxnLst/>
              <a:rect l="T1" t="T2" r="T3" b="T4"/>
              <a:pathLst>
                <a:path w="21600" h="21600">
                  <a:moveTo>
                    <a:pt x="1070" y="0"/>
                  </a:moveTo>
                  <a:cubicBezTo>
                    <a:pt x="8419" y="0"/>
                    <a:pt x="15209" y="2065"/>
                    <a:pt x="18869" y="5419"/>
                  </a:cubicBezTo>
                  <a:cubicBezTo>
                    <a:pt x="22531" y="8770"/>
                    <a:pt x="22508" y="12896"/>
                    <a:pt x="18806" y="16237"/>
                  </a:cubicBezTo>
                  <a:cubicBezTo>
                    <a:pt x="15106" y="19578"/>
                    <a:pt x="8294" y="21623"/>
                    <a:pt x="944" y="21599"/>
                  </a:cubicBezTo>
                </a:path>
              </a:pathLst>
            </a:custGeom>
            <a:noFill/>
            <a:ln w="12700" cap="flat" cmpd="sng">
              <a:solidFill>
                <a:srgbClr val="5B9BD5">
                  <a:alpha val="50000"/>
                </a:srgbClr>
              </a:solidFill>
              <a:prstDash val="solid"/>
              <a:round/>
            </a:ln>
          </p:spPr>
          <p:txBody>
            <a:bodyPr rtlCol="0" anchor="ctr"/>
            <a:lstStyle/>
            <a:p>
              <a:pPr algn="ctr"/>
            </a:p>
          </p:txBody>
        </p:sp>
        <p:sp>
          <p:nvSpPr>
            <p:cNvPr id="1110" name="曲线"/>
            <p:cNvSpPr/>
            <p:nvPr/>
          </p:nvSpPr>
          <p:spPr>
            <a:xfrm flipH="1">
              <a:off x="1860378" y="1383155"/>
              <a:ext cx="108922" cy="207989"/>
            </a:xfrm>
            <a:custGeom>
              <a:avLst/>
              <a:gdLst>
                <a:gd name="T1" fmla="*/ 0 w 21600"/>
                <a:gd name="T2" fmla="*/ 0 h 21600"/>
                <a:gd name="T3" fmla="*/ 21600 w 21600"/>
                <a:gd name="T4" fmla="*/ 21600 h 21600"/>
              </a:gdLst>
              <a:ahLst/>
              <a:cxnLst/>
              <a:rect l="T1" t="T2" r="T3" b="T4"/>
              <a:pathLst>
                <a:path w="21600" h="21600">
                  <a:moveTo>
                    <a:pt x="977" y="0"/>
                  </a:moveTo>
                  <a:cubicBezTo>
                    <a:pt x="8360" y="0"/>
                    <a:pt x="15178" y="2065"/>
                    <a:pt x="18858" y="5419"/>
                  </a:cubicBezTo>
                  <a:cubicBezTo>
                    <a:pt x="22535" y="8770"/>
                    <a:pt x="22512" y="12896"/>
                    <a:pt x="18794" y="16237"/>
                  </a:cubicBezTo>
                  <a:cubicBezTo>
                    <a:pt x="15077" y="19578"/>
                    <a:pt x="8232" y="21623"/>
                    <a:pt x="8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1111" name="曲线"/>
            <p:cNvSpPr/>
            <p:nvPr/>
          </p:nvSpPr>
          <p:spPr>
            <a:xfrm flipH="1">
              <a:off x="1970898" y="1383155"/>
              <a:ext cx="108394" cy="207989"/>
            </a:xfrm>
            <a:custGeom>
              <a:avLst/>
              <a:gdLst>
                <a:gd name="T1" fmla="*/ 0 w 21600"/>
                <a:gd name="T2" fmla="*/ 0 h 21600"/>
                <a:gd name="T3" fmla="*/ 21600 w 21600"/>
                <a:gd name="T4" fmla="*/ 21600 h 21600"/>
              </a:gdLst>
              <a:ahLst/>
              <a:cxnLst/>
              <a:rect l="T1" t="T2" r="T3" b="T4"/>
              <a:pathLst>
                <a:path w="21600" h="21600">
                  <a:moveTo>
                    <a:pt x="876" y="0"/>
                  </a:moveTo>
                  <a:cubicBezTo>
                    <a:pt x="8295" y="0"/>
                    <a:pt x="15148" y="2065"/>
                    <a:pt x="18844" y="5419"/>
                  </a:cubicBezTo>
                  <a:cubicBezTo>
                    <a:pt x="22541" y="8770"/>
                    <a:pt x="22515" y="12896"/>
                    <a:pt x="18781" y="16237"/>
                  </a:cubicBezTo>
                  <a:cubicBezTo>
                    <a:pt x="15044" y="19578"/>
                    <a:pt x="8167" y="21623"/>
                    <a:pt x="7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1112" name="曲线"/>
            <p:cNvSpPr/>
            <p:nvPr/>
          </p:nvSpPr>
          <p:spPr>
            <a:xfrm flipH="1">
              <a:off x="3261955"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13" name="曲线"/>
            <p:cNvSpPr/>
            <p:nvPr/>
          </p:nvSpPr>
          <p:spPr>
            <a:xfrm flipH="1">
              <a:off x="3133627"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14" name="曲线"/>
            <p:cNvSpPr/>
            <p:nvPr/>
          </p:nvSpPr>
          <p:spPr>
            <a:xfrm>
              <a:off x="2604321" y="1825799"/>
              <a:ext cx="108996" cy="217989"/>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9"/>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1123" name="组合"/>
          <p:cNvGrpSpPr/>
          <p:nvPr/>
        </p:nvGrpSpPr>
        <p:grpSpPr>
          <a:xfrm flipH="1">
            <a:off x="11054609" y="1712994"/>
            <a:ext cx="2492396" cy="428227"/>
            <a:chOff x="11054609" y="1712994"/>
            <a:chExt cx="2492396" cy="428227"/>
          </a:xfrm>
        </p:grpSpPr>
        <p:sp>
          <p:nvSpPr>
            <p:cNvPr id="1116" name="直线"/>
            <p:cNvSpPr/>
            <p:nvPr/>
          </p:nvSpPr>
          <p:spPr>
            <a:xfrm>
              <a:off x="12250060" y="2141219"/>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1117" name="直线"/>
            <p:cNvSpPr/>
            <p:nvPr/>
          </p:nvSpPr>
          <p:spPr>
            <a:xfrm>
              <a:off x="11054609" y="1712994"/>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18" name="直线"/>
            <p:cNvSpPr/>
            <p:nvPr/>
          </p:nvSpPr>
          <p:spPr>
            <a:xfrm>
              <a:off x="12249422" y="1933230"/>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1119" name="曲线"/>
            <p:cNvSpPr/>
            <p:nvPr/>
          </p:nvSpPr>
          <p:spPr>
            <a:xfrm flipH="1">
              <a:off x="12615498"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20" name="曲线"/>
            <p:cNvSpPr/>
            <p:nvPr/>
          </p:nvSpPr>
          <p:spPr>
            <a:xfrm flipH="1">
              <a:off x="12723616"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1121" name="曲线"/>
            <p:cNvSpPr/>
            <p:nvPr/>
          </p:nvSpPr>
          <p:spPr>
            <a:xfrm flipH="1">
              <a:off x="12145428" y="1933230"/>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1122" name="曲线"/>
            <p:cNvSpPr/>
            <p:nvPr/>
          </p:nvSpPr>
          <p:spPr>
            <a:xfrm flipH="1">
              <a:off x="12255950" y="1933230"/>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8" y="16237"/>
                  </a:cubicBezTo>
                  <a:cubicBezTo>
                    <a:pt x="14645" y="19578"/>
                    <a:pt x="7347" y="21623"/>
                    <a:pt x="-523" y="21598"/>
                  </a:cubicBezTo>
                </a:path>
              </a:pathLst>
            </a:custGeom>
            <a:noFill/>
            <a:ln w="12700" cap="flat" cmpd="sng">
              <a:solidFill>
                <a:srgbClr val="5B9BD5">
                  <a:alpha val="50000"/>
                </a:srgbClr>
              </a:solidFill>
              <a:prstDash val="solid"/>
              <a:round/>
            </a:ln>
          </p:spPr>
          <p:txBody>
            <a:bodyPr rtlCol="0" anchor="ctr"/>
            <a:lstStyle/>
            <a:p>
              <a:pPr algn="ctr"/>
            </a:p>
          </p:txBody>
        </p:sp>
      </p:grpSp>
      <p:sp>
        <p:nvSpPr>
          <p:cNvPr id="1124" name="矩形"/>
          <p:cNvSpPr/>
          <p:nvPr/>
        </p:nvSpPr>
        <p:spPr>
          <a:xfrm>
            <a:off x="3966210" y="2422525"/>
            <a:ext cx="6462394" cy="969010"/>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rPr>
              <a:t>常见问题解答</a:t>
            </a:r>
            <a:endPar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endParaRPr>
          </a:p>
        </p:txBody>
      </p:sp>
      <p:pic>
        <p:nvPicPr>
          <p:cNvPr id="1125" name="图片" descr="邮鸟"/>
          <p:cNvPicPr>
            <a:picLocks noChangeAspect="1"/>
          </p:cNvPicPr>
          <p:nvPr/>
        </p:nvPicPr>
        <p:blipFill>
          <a:blip r:embed="rId2" cstate="print"/>
          <a:stretch>
            <a:fillRect/>
          </a:stretch>
        </p:blipFill>
        <p:spPr>
          <a:xfrm>
            <a:off x="4566285" y="3435350"/>
            <a:ext cx="6159499" cy="2930523"/>
          </a:xfrm>
          <a:prstGeom prst="rect">
            <a:avLst/>
          </a:prstGeom>
          <a:noFill/>
          <a:ln w="9525" cap="flat" cmpd="sng">
            <a:noFill/>
            <a:prstDash val="solid"/>
            <a:miter/>
          </a:ln>
        </p:spPr>
      </p:pic>
      <p:pic>
        <p:nvPicPr>
          <p:cNvPr id="1126" name="图片" descr="邮logo"/>
          <p:cNvPicPr>
            <a:picLocks noChangeAspect="1"/>
          </p:cNvPicPr>
          <p:nvPr/>
        </p:nvPicPr>
        <p:blipFill>
          <a:blip r:embed="rId3" cstate="print"/>
          <a:stretch>
            <a:fillRect/>
          </a:stretch>
        </p:blipFill>
        <p:spPr>
          <a:xfrm>
            <a:off x="769620" y="2508885"/>
            <a:ext cx="4612005" cy="4319268"/>
          </a:xfrm>
          <a:prstGeom prst="rect">
            <a:avLst/>
          </a:prstGeom>
          <a:noFill/>
          <a:ln w="9525" cap="flat" cmpd="sng">
            <a:noFill/>
            <a:prstDash val="solid"/>
            <a:miter/>
          </a:ln>
        </p:spPr>
      </p:pic>
      <p:pic>
        <p:nvPicPr>
          <p:cNvPr id="1127" name="图片"/>
          <p:cNvPicPr>
            <a:picLocks noChangeAspect="1"/>
          </p:cNvPicPr>
          <p:nvPr/>
        </p:nvPicPr>
        <p:blipFill>
          <a:blip r:embed="rId4" cstate="print"/>
          <a:stretch>
            <a:fillRect/>
          </a:stretch>
        </p:blipFill>
        <p:spPr>
          <a:xfrm>
            <a:off x="6429375" y="-26035"/>
            <a:ext cx="1485900" cy="1950085"/>
          </a:xfrm>
          <a:prstGeom prst="rect">
            <a:avLst/>
          </a:prstGeom>
          <a:noFill/>
          <a:ln w="9525" cap="flat" cmpd="sng">
            <a:noFill/>
            <a:prstDash val="solid"/>
            <a:miter/>
          </a:ln>
        </p:spPr>
      </p:pic>
      <p:sp>
        <p:nvSpPr>
          <p:cNvPr id="1128" name="矩形"/>
          <p:cNvSpPr/>
          <p:nvPr/>
        </p:nvSpPr>
        <p:spPr>
          <a:xfrm>
            <a:off x="6585585" y="238443"/>
            <a:ext cx="1183005" cy="1400174"/>
          </a:xfrm>
          <a:prstGeom prst="rect">
            <a:avLst/>
          </a:prstGeom>
          <a:noFill/>
          <a:ln w="9525" cap="flat" cmpd="sng">
            <a:noFill/>
            <a:prstDash val="solid"/>
            <a:miter/>
          </a:ln>
        </p:spPr>
        <p:txBody>
          <a:bodyPr vert="horz" wrap="none" lIns="0" tIns="0" rIns="0" bIns="0" anchor="t" anchorCtr="0">
            <a:spAutoFit/>
          </a:bodyPr>
          <a:lstStyle/>
          <a:p>
            <a:pPr marL="0" indent="0" algn="l">
              <a:lnSpc>
                <a:spcPct val="100000"/>
              </a:lnSpc>
              <a:spcBef>
                <a:spcPts val="0"/>
              </a:spcBef>
              <a:spcAft>
                <a:spcPts val="0"/>
              </a:spcAft>
              <a:buNone/>
            </a:pPr>
            <a:r>
              <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sym typeface="宋体" panose="02010600030101010101" pitchFamily="2" charset="-122"/>
              </a:rPr>
              <a:t>肆</a:t>
            </a:r>
            <a:endPar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sym typeface="宋体" panose="02010600030101010101" pitchFamily="2"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 name="图片"/>
          <p:cNvPicPr>
            <a:picLocks noChangeAspect="1"/>
          </p:cNvPicPr>
          <p:nvPr/>
        </p:nvPicPr>
        <p:blipFill>
          <a:blip r:embed="rId1" cstate="print">
            <a:alphaModFix amt="20000"/>
          </a:blip>
          <a:stretch>
            <a:fillRect/>
          </a:stretch>
        </p:blipFill>
        <p:spPr>
          <a:xfrm>
            <a:off x="635" y="1139190"/>
            <a:ext cx="14398626" cy="6059804"/>
          </a:xfrm>
          <a:prstGeom prst="rect">
            <a:avLst/>
          </a:prstGeom>
          <a:noFill/>
          <a:ln w="9525" cap="flat" cmpd="sng">
            <a:noFill/>
            <a:prstDash val="solid"/>
            <a:miter/>
          </a:ln>
        </p:spPr>
      </p:pic>
      <p:pic>
        <p:nvPicPr>
          <p:cNvPr id="1133"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1134"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3600" b="1" i="0" u="none" strike="noStrike" kern="1200" cap="none" spc="0" baseline="0">
                <a:solidFill>
                  <a:schemeClr val="accent1"/>
                </a:solidFill>
                <a:latin typeface="黑体" panose="02010609060101010101" charset="-122"/>
                <a:ea typeface="黑体" panose="02010609060101010101" charset="-122"/>
                <a:cs typeface="Calibri" panose="020F0502020204030204" charset="0"/>
              </a:rPr>
              <a:t>Part4</a:t>
            </a:r>
            <a:endParaRPr lang="en-US" altLang="zh-CN" sz="3600" b="1" i="0" u="none" strike="noStrike" kern="1200" cap="none" spc="0" baseline="0">
              <a:solidFill>
                <a:schemeClr val="accent1"/>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chemeClr val="accent1"/>
                </a:solidFill>
                <a:latin typeface="黑体" panose="02010609060101010101" charset="-122"/>
                <a:ea typeface="黑体" panose="02010609060101010101" charset="-122"/>
                <a:cs typeface="Calibri" panose="020F0502020204030204" charset="0"/>
              </a:rPr>
              <a:t>常见问题解答</a:t>
            </a:r>
            <a:endParaRPr lang="zh-CN" altLang="en-US" sz="3600" b="1" i="0" u="none" strike="noStrike" kern="1200" cap="none" spc="0" baseline="0">
              <a:solidFill>
                <a:schemeClr val="accent1"/>
              </a:solidFill>
              <a:latin typeface="黑体" panose="02010609060101010101" charset="-122"/>
              <a:ea typeface="黑体" panose="02010609060101010101" charset="-122"/>
              <a:cs typeface="Calibri" panose="020F0502020204030204" charset="0"/>
            </a:endParaRPr>
          </a:p>
        </p:txBody>
      </p:sp>
      <p:sp>
        <p:nvSpPr>
          <p:cNvPr id="1135" name="矩形"/>
          <p:cNvSpPr/>
          <p:nvPr/>
        </p:nvSpPr>
        <p:spPr>
          <a:xfrm>
            <a:off x="2612869" y="2379388"/>
            <a:ext cx="10268858" cy="3982401"/>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rPr>
              <a:t>#关于校园招聘基础信息#</a:t>
            </a:r>
            <a:endPar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endParaRPr>
          </a:p>
          <a:p>
            <a:pPr marL="0" indent="0" algn="l">
              <a:lnSpc>
                <a:spcPct val="150000"/>
              </a:lnSpc>
              <a:spcBef>
                <a:spcPts val="0"/>
              </a:spcBef>
              <a:spcAft>
                <a:spcPts val="0"/>
              </a:spcAft>
              <a:buNone/>
            </a:pPr>
            <a:endPar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1.</a:t>
            </a:r>
            <a:r>
              <a:rPr lang="zh-CN" altLang="en-US"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本次校园招聘的流程是什么样的</a:t>
            </a: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网申（10月9日24时）→简历筛选（10月中旬）→笔试（10月下旬）→面试（2轮）→体检→背调→资格审查→签订就业协议→公示→录用</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2.本次招聘是否有专业限制？</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我们对专业没有严格限制，我们欢迎主修金融、经济、财务会计、管理、法律、信息技术等相关专业的同学来应聘。入职后，我们会根据专业属性、岗位特点与实际业务需要，为大家提供更合适的发展平台。</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3.本次招聘的工作地点是在哪儿呢？</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目前，邮储银行安徽省分行已在省内</a:t>
            </a: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16</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个地市、</a:t>
            </a: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62</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个县（市）</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设有多个自营网点</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，本次校招的工作地点也是遍布全省各地。大家可登录招聘网页，查看岗位详情，选择心仪城市的岗位来应聘。</a:t>
            </a: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5">
                                            <p:txEl>
                                              <p:pRg st="3" end="3"/>
                                            </p:txEl>
                                          </p:spTgt>
                                        </p:tgtEl>
                                        <p:attrNameLst>
                                          <p:attrName>style.visibility</p:attrName>
                                        </p:attrNameLst>
                                      </p:cBhvr>
                                      <p:to>
                                        <p:strVal val="visible"/>
                                      </p:to>
                                    </p:set>
                                    <p:animEffect transition="in" filter="blinds(horizontal)">
                                      <p:cBhvr>
                                        <p:cTn id="7" dur="500"/>
                                        <p:tgtEl>
                                          <p:spTgt spid="113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35">
                                            <p:txEl>
                                              <p:pRg st="6" end="6"/>
                                            </p:txEl>
                                          </p:spTgt>
                                        </p:tgtEl>
                                        <p:attrNameLst>
                                          <p:attrName>style.visibility</p:attrName>
                                        </p:attrNameLst>
                                      </p:cBhvr>
                                      <p:to>
                                        <p:strVal val="visible"/>
                                      </p:to>
                                    </p:set>
                                    <p:animEffect transition="in" filter="blinds(horizontal)">
                                      <p:cBhvr>
                                        <p:cTn id="12" dur="500"/>
                                        <p:tgtEl>
                                          <p:spTgt spid="113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35">
                                            <p:txEl>
                                              <p:pRg st="9" end="9"/>
                                            </p:txEl>
                                          </p:spTgt>
                                        </p:tgtEl>
                                        <p:attrNameLst>
                                          <p:attrName>style.visibility</p:attrName>
                                        </p:attrNameLst>
                                      </p:cBhvr>
                                      <p:to>
                                        <p:strVal val="visible"/>
                                      </p:to>
                                    </p:set>
                                    <p:animEffect transition="in" filter="blinds(horizontal)">
                                      <p:cBhvr>
                                        <p:cTn id="17" dur="500"/>
                                        <p:tgtEl>
                                          <p:spTgt spid="11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9" name="图片"/>
          <p:cNvPicPr>
            <a:picLocks noChangeAspect="1"/>
          </p:cNvPicPr>
          <p:nvPr/>
        </p:nvPicPr>
        <p:blipFill>
          <a:blip r:embed="rId1" cstate="print">
            <a:alphaModFix amt="20000"/>
          </a:blip>
          <a:stretch>
            <a:fillRect/>
          </a:stretch>
        </p:blipFill>
        <p:spPr>
          <a:xfrm>
            <a:off x="635" y="1139190"/>
            <a:ext cx="14398626" cy="6059804"/>
          </a:xfrm>
          <a:prstGeom prst="rect">
            <a:avLst/>
          </a:prstGeom>
          <a:noFill/>
          <a:ln w="9525" cap="flat" cmpd="sng">
            <a:noFill/>
            <a:prstDash val="solid"/>
            <a:miter/>
          </a:ln>
        </p:spPr>
      </p:pic>
      <p:sp>
        <p:nvSpPr>
          <p:cNvPr id="1140" name="矩形"/>
          <p:cNvSpPr/>
          <p:nvPr/>
        </p:nvSpPr>
        <p:spPr>
          <a:xfrm>
            <a:off x="2535148" y="1906965"/>
            <a:ext cx="10096651" cy="4920613"/>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rPr>
              <a:t>#关于简历投递#</a:t>
            </a:r>
            <a:endPar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1.校招过程中，每个人最多可以投递几个岗位呢?</a:t>
            </a: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每位应聘者可根据意愿申报任意2个岗位，岗位可为同一单位或不同单位。</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2.完成简历投递后，我会收到什么形式的反馈吗?如何查询简历投递进度呢?</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简历筛选后，我行将通过短信、邮件等方式通知进入下一环节的应聘者，请保持通讯顺畅，并及时查看短信、邮件，以免遗漏重要通知。</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3.完成简历投递后，还能进行个人信息或志愿修改吗？</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岗位投递成功后，在HR筛选之前，可以登录招聘网站点击“校园招聘—投递记录”中对已投递的简历进行志愿调整或点击“修改简历”按钮，进行简历编辑维护。但在您的简历经HR筛选进入下一个甄选环节后，就无法再自行维护简历咯！但可以拨打技术咨询电话0551-67195315寻求解决。</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rPr>
              <a:t>4.简历投递需要注意什么事项吗？</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真实、准确填写相关信息，尤其须注意姓名、性别、身份证号、证件照、毕业院校、毕业时间、专业以及相关承诺等关键选项。</a:t>
            </a:r>
            <a:endParaRPr lang="en-US" altLang="zh-CN" sz="128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zh-CN" altLang="en-US" sz="128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p:txBody>
      </p:sp>
      <p:pic>
        <p:nvPicPr>
          <p:cNvPr id="1141"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1142"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Part4</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常见问题解答</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40">
                                            <p:txEl>
                                              <p:pRg st="3" end="3"/>
                                            </p:txEl>
                                          </p:spTgt>
                                        </p:tgtEl>
                                        <p:attrNameLst>
                                          <p:attrName>style.visibility</p:attrName>
                                        </p:attrNameLst>
                                      </p:cBhvr>
                                      <p:to>
                                        <p:strVal val="visible"/>
                                      </p:to>
                                    </p:set>
                                    <p:animEffect transition="in" filter="wipe(down)">
                                      <p:cBhvr>
                                        <p:cTn id="7" dur="500"/>
                                        <p:tgtEl>
                                          <p:spTgt spid="114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40">
                                            <p:txEl>
                                              <p:pRg st="6" end="6"/>
                                            </p:txEl>
                                          </p:spTgt>
                                        </p:tgtEl>
                                        <p:attrNameLst>
                                          <p:attrName>style.visibility</p:attrName>
                                        </p:attrNameLst>
                                      </p:cBhvr>
                                      <p:to>
                                        <p:strVal val="visible"/>
                                      </p:to>
                                    </p:set>
                                    <p:animEffect transition="in" filter="wipe(down)">
                                      <p:cBhvr>
                                        <p:cTn id="12" dur="500"/>
                                        <p:tgtEl>
                                          <p:spTgt spid="1140">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40">
                                            <p:txEl>
                                              <p:pRg st="9" end="9"/>
                                            </p:txEl>
                                          </p:spTgt>
                                        </p:tgtEl>
                                        <p:attrNameLst>
                                          <p:attrName>style.visibility</p:attrName>
                                        </p:attrNameLst>
                                      </p:cBhvr>
                                      <p:to>
                                        <p:strVal val="visible"/>
                                      </p:to>
                                    </p:set>
                                    <p:animEffect transition="in" filter="wipe(down)">
                                      <p:cBhvr>
                                        <p:cTn id="17" dur="500"/>
                                        <p:tgtEl>
                                          <p:spTgt spid="1140">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40">
                                            <p:txEl>
                                              <p:pRg st="12" end="12"/>
                                            </p:txEl>
                                          </p:spTgt>
                                        </p:tgtEl>
                                        <p:attrNameLst>
                                          <p:attrName>style.visibility</p:attrName>
                                        </p:attrNameLst>
                                      </p:cBhvr>
                                      <p:to>
                                        <p:strVal val="visible"/>
                                      </p:to>
                                    </p:set>
                                    <p:animEffect transition="in" filter="blinds(horizontal)">
                                      <p:cBhvr>
                                        <p:cTn id="22" dur="500"/>
                                        <p:tgtEl>
                                          <p:spTgt spid="114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图片"/>
          <p:cNvPicPr>
            <a:picLocks noChangeAspect="1"/>
          </p:cNvPicPr>
          <p:nvPr/>
        </p:nvPicPr>
        <p:blipFill>
          <a:blip r:embed="rId1" cstate="print">
            <a:alphaModFix amt="20000"/>
          </a:blip>
          <a:stretch>
            <a:fillRect/>
          </a:stretch>
        </p:blipFill>
        <p:spPr>
          <a:xfrm>
            <a:off x="635" y="1139190"/>
            <a:ext cx="14398626" cy="6059804"/>
          </a:xfrm>
          <a:prstGeom prst="rect">
            <a:avLst/>
          </a:prstGeom>
          <a:noFill/>
          <a:ln w="9525" cap="flat" cmpd="sng">
            <a:noFill/>
            <a:prstDash val="solid"/>
            <a:miter/>
          </a:ln>
        </p:spPr>
      </p:pic>
      <p:sp>
        <p:nvSpPr>
          <p:cNvPr id="1147" name="矩形"/>
          <p:cNvSpPr/>
          <p:nvPr/>
        </p:nvSpPr>
        <p:spPr>
          <a:xfrm>
            <a:off x="2435584" y="2055803"/>
            <a:ext cx="9701441" cy="4806315"/>
          </a:xfrm>
          <a:prstGeom prst="rect">
            <a:avLst/>
          </a:prstGeom>
          <a:noFill/>
          <a:ln w="9525" cap="flat" cmpd="sng">
            <a:noFill/>
            <a:prstDash val="solid"/>
            <a:miter/>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rPr>
              <a:t>关于笔试和面试#</a:t>
            </a:r>
            <a:endParaRPr lang="en-US" altLang="zh-CN" sz="24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224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1.投递2个岗位并都通过简历筛选，是否需要重复笔试？</a:t>
            </a: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不同专业、不同岗位的笔试均安排在同一时间进行，笔试仅需参加一次即可，成绩会同步到简历筛选通过的所有岗位</a:t>
            </a:r>
            <a:r>
              <a:rPr lang="zh-CN" altLang="en-US" sz="18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a:t>
            </a:r>
            <a:endParaRPr lang="en-US" altLang="zh-CN" sz="18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8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2.简历通过筛选后，需要在线下参加笔试吗？</a:t>
            </a: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我们的笔试采取</a:t>
            </a:r>
            <a:r>
              <a:rPr lang="zh-CN" altLang="en-US" sz="1600" b="1" i="0" u="none" strike="noStrike" kern="1200" cap="none" spc="0" baseline="0">
                <a:solidFill>
                  <a:srgbClr val="FF0000"/>
                </a:solidFill>
                <a:latin typeface="黑体" panose="02010609060101010101" charset="-122"/>
                <a:ea typeface="黑体" panose="02010609060101010101" charset="-122"/>
                <a:cs typeface="黑体" panose="02010609060101010101" charset="-122"/>
              </a:rPr>
              <a:t>线下</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机考的形式，时间大约在10月下旬，最终将以笔试正式通知为准。</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8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 </a:t>
            </a:r>
            <a:endParaRPr lang="en-US" altLang="zh-CN" sz="18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3.笔试内容和难度是怎样的？</a:t>
            </a:r>
            <a:endParaRPr lang="en-US" altLang="zh-CN" sz="1920" b="1"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笔试内容主要包括通用型考试题目（行政能力测试、英语等）、综合考试题目（银行业相关知识、邮储银行常识、时事政治）等，难度适中。根据以往经验，行测预计会占35%，英语预计会占20%，行业知识等其他内容预计会占45%。</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需要说明的是，我行从未成立或委托成立任何考试中心、命题中心等机构或类似机构，从未编辑或出版过任何校园招聘考试参考资料，从未向任何机构提供过校园招聘考试相关的资料和信息，请大家提高警惕，认真遵守纪律参加考试即可，谨防受骗。</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pic>
        <p:nvPicPr>
          <p:cNvPr id="1148"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1149"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Part4</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常见问题解答</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7">
                                            <p:txEl>
                                              <p:pRg st="3" end="3"/>
                                            </p:txEl>
                                          </p:spTgt>
                                        </p:tgtEl>
                                        <p:attrNameLst>
                                          <p:attrName>style.visibility</p:attrName>
                                        </p:attrNameLst>
                                      </p:cBhvr>
                                      <p:to>
                                        <p:strVal val="visible"/>
                                      </p:to>
                                    </p:set>
                                    <p:animEffect transition="in" filter="blinds(horizontal)">
                                      <p:cBhvr>
                                        <p:cTn id="7" dur="500"/>
                                        <p:tgtEl>
                                          <p:spTgt spid="114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47">
                                            <p:txEl>
                                              <p:pRg st="6" end="6"/>
                                            </p:txEl>
                                          </p:spTgt>
                                        </p:tgtEl>
                                        <p:attrNameLst>
                                          <p:attrName>style.visibility</p:attrName>
                                        </p:attrNameLst>
                                      </p:cBhvr>
                                      <p:to>
                                        <p:strVal val="visible"/>
                                      </p:to>
                                    </p:set>
                                    <p:animEffect transition="in" filter="blinds(horizontal)">
                                      <p:cBhvr>
                                        <p:cTn id="12" dur="500"/>
                                        <p:tgtEl>
                                          <p:spTgt spid="114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47">
                                            <p:txEl>
                                              <p:pRg st="9" end="9"/>
                                            </p:txEl>
                                          </p:spTgt>
                                        </p:tgtEl>
                                        <p:attrNameLst>
                                          <p:attrName>style.visibility</p:attrName>
                                        </p:attrNameLst>
                                      </p:cBhvr>
                                      <p:to>
                                        <p:strVal val="visible"/>
                                      </p:to>
                                    </p:set>
                                    <p:animEffect transition="in" filter="blinds(horizontal)">
                                      <p:cBhvr>
                                        <p:cTn id="17" dur="500"/>
                                        <p:tgtEl>
                                          <p:spTgt spid="1147">
                                            <p:txEl>
                                              <p:pRg st="9" end="9"/>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147">
                                            <p:txEl>
                                              <p:pRg st="10" end="10"/>
                                            </p:txEl>
                                          </p:spTgt>
                                        </p:tgtEl>
                                        <p:attrNameLst>
                                          <p:attrName>style.visibility</p:attrName>
                                        </p:attrNameLst>
                                      </p:cBhvr>
                                      <p:to>
                                        <p:strVal val="visible"/>
                                      </p:to>
                                    </p:set>
                                    <p:animEffect transition="in" filter="blinds(horizontal)">
                                      <p:cBhvr>
                                        <p:cTn id="20" dur="500"/>
                                        <p:tgtEl>
                                          <p:spTgt spid="1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3" name="图片"/>
          <p:cNvPicPr>
            <a:picLocks noChangeAspect="1"/>
          </p:cNvPicPr>
          <p:nvPr/>
        </p:nvPicPr>
        <p:blipFill>
          <a:blip r:embed="rId1" cstate="print">
            <a:alphaModFix amt="20000"/>
          </a:blip>
          <a:srcRect l="19241" b="10385"/>
          <a:stretch>
            <a:fillRect/>
          </a:stretch>
        </p:blipFill>
        <p:spPr>
          <a:xfrm>
            <a:off x="0" y="1768475"/>
            <a:ext cx="11628120" cy="5430520"/>
          </a:xfrm>
          <a:prstGeom prst="rect">
            <a:avLst/>
          </a:prstGeom>
          <a:noFill/>
          <a:ln w="9525" cap="flat" cmpd="sng">
            <a:noFill/>
            <a:prstDash val="solid"/>
            <a:miter/>
          </a:ln>
        </p:spPr>
      </p:pic>
      <p:pic>
        <p:nvPicPr>
          <p:cNvPr id="1154"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1155"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Part4</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常见问题解答</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graphicFrame>
        <p:nvGraphicFramePr>
          <p:cNvPr id="1156" name="表格"/>
          <p:cNvGraphicFramePr>
            <a:graphicFrameLocks noGrp="1"/>
          </p:cNvGraphicFramePr>
          <p:nvPr/>
        </p:nvGraphicFramePr>
        <p:xfrm>
          <a:off x="8015170" y="190497"/>
          <a:ext cx="5347103" cy="6889204"/>
        </p:xfrm>
        <a:graphic>
          <a:graphicData uri="http://schemas.openxmlformats.org/drawingml/2006/table">
            <a:tbl>
              <a:tblPr bandRow="1">
                <a:noFill/>
              </a:tblPr>
              <a:tblGrid>
                <a:gridCol w="2173224"/>
                <a:gridCol w="3131020"/>
              </a:tblGrid>
              <a:tr h="362588">
                <a:tc gridSpan="2">
                  <a:txBody>
                    <a:bodyPr/>
                    <a:lstStyle/>
                    <a:p>
                      <a:pPr marL="0" indent="0" algn="ctr">
                        <a:lnSpc>
                          <a:spcPct val="100000"/>
                        </a:lnSpc>
                        <a:spcBef>
                          <a:spcPts val="0"/>
                        </a:spcBef>
                        <a:spcAft>
                          <a:spcPts val="0"/>
                        </a:spcAft>
                        <a:buNone/>
                      </a:pPr>
                      <a:r>
                        <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rPr>
                        <a:t>校招期间报考各地市咨询电话</a:t>
                      </a:r>
                      <a:endParaRPr lang="zh-CN" altLang="en-US" sz="1800" b="1" i="0" u="none" strike="noStrike" kern="0" cap="none" spc="0" baseline="0">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a:noFill/>
                    </a:lnR>
                    <a:lnT w="12700">
                      <a:solidFill>
                        <a:srgbClr val="FFFFFF"/>
                      </a:solidFill>
                      <a:prstDash val="solid"/>
                      <a:headEnd type="none" w="med" len="med"/>
                      <a:tailEnd type="none" w="med" len="med"/>
                    </a:lnT>
                    <a:lnB w="38100">
                      <a:solidFill>
                        <a:srgbClr val="FFFFFF"/>
                      </a:solidFill>
                      <a:prstDash val="solid"/>
                      <a:headEnd type="none" w="med" len="med"/>
                      <a:tailEnd type="none" w="med" len="med"/>
                    </a:lnB>
                    <a:solidFill>
                      <a:srgbClr val="5B9BD5"/>
                    </a:solidFill>
                  </a:tcPr>
                </a:tc>
                <a:tc hMerge="1">
                  <a:tcPr marL="68580" marR="68580" marT="0" marB="0" vert="horz" anchor="ctr">
                    <a:lnL w="12700">
                      <a:solidFill>
                        <a:srgbClr val="FFFFFF"/>
                      </a:solidFill>
                      <a:prstDash val="solid"/>
                      <a:headEnd type="none" w="med" len="med"/>
                      <a:tailEnd type="none" w="med" len="med"/>
                    </a:lnL>
                    <a:lnR>
                      <a:noFill/>
                    </a:lnR>
                    <a:lnT w="12700">
                      <a:solidFill>
                        <a:srgbClr val="FFFFFF"/>
                      </a:solidFill>
                      <a:prstDash val="solid"/>
                      <a:headEnd type="none" w="med" len="med"/>
                      <a:tailEnd type="none" w="med" len="med"/>
                    </a:lnT>
                    <a:lnB w="38100">
                      <a:solidFill>
                        <a:srgbClr val="FFFFFF"/>
                      </a:solidFill>
                      <a:prstDash val="solid"/>
                      <a:headEnd type="none" w="med" len="med"/>
                      <a:tailEnd type="none" w="med" len="med"/>
                    </a:lnB>
                    <a:solidFill>
                      <a:srgbClr val="5B9BD5"/>
                    </a:solidFill>
                  </a:tcPr>
                </a:tc>
              </a:tr>
              <a:tr h="362613">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合肥市分行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381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0551-62676802</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淮北市分行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0561-3056922</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亳州市分行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0558-5129021</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宿州市分行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0557-3027005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蚌埠市分行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0552-3196817</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阜阳市分行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0558-2296007</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淮南市分行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0554-2689013</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滁州市分行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0550-3315069</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六安市分行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0564-3622320</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马鞍山市分行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0555-8361819</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芜湖市分行</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0553-3872552</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宣城市分行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0563-2833305</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铜陵市分行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0562-2611972</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池州市分行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0566-2021678</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安庆市分行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0556-5227115</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rPr>
                        <a:t>黄山市分行</a:t>
                      </a:r>
                      <a:endParaRPr lang="zh-CN" altLang="en-US"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0559-2322362</a:t>
                      </a:r>
                      <a:endParaRPr lang="en-US" altLang="zh-CN" sz="2400" b="1" i="0" u="none" strike="noStrike" kern="0" cap="none" spc="0" baseline="0">
                        <a:solidFill>
                          <a:srgbClr val="FF0000"/>
                        </a:solidFill>
                        <a:latin typeface="微软雅黑" panose="020B0503020204020204" charset="-122"/>
                        <a:ea typeface="微软雅黑" panose="020B0503020204020204" charset="-122"/>
                        <a:cs typeface="微软雅黑" panose="020B0503020204020204" charset="-122"/>
                        <a:sym typeface="Times New Roman" panose="02020603050405020304" charset="0"/>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省分行运营中心</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0551-62673785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D2DEEF"/>
                    </a:solidFill>
                  </a:tcPr>
                </a:tc>
              </a:tr>
              <a:tr h="362588">
                <a:tc>
                  <a:txBody>
                    <a:bodyPr/>
                    <a:lstStyle/>
                    <a:p>
                      <a:pPr marL="0" indent="0" algn="l">
                        <a:lnSpc>
                          <a:spcPct val="100000"/>
                        </a:lnSpc>
                        <a:spcBef>
                          <a:spcPts val="0"/>
                        </a:spcBef>
                        <a:spcAft>
                          <a:spcPts val="0"/>
                        </a:spcAft>
                        <a:buNone/>
                      </a:pPr>
                      <a:r>
                        <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rPr>
                        <a:t>技术支撑电话</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c>
                  <a:txBody>
                    <a:bodyPr/>
                    <a:lstStyle/>
                    <a:p>
                      <a:pPr marL="0" indent="0" algn="l">
                        <a:lnSpc>
                          <a:spcPct val="100000"/>
                        </a:lnSpc>
                        <a:spcBef>
                          <a:spcPts val="0"/>
                        </a:spcBef>
                        <a:spcAft>
                          <a:spcPts val="0"/>
                        </a:spcAft>
                        <a:buNone/>
                      </a:pPr>
                      <a:r>
                        <a:rPr lang="en-US" altLang="zh-CN"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sym typeface="Times New Roman" panose="02020603050405020304" charset="0"/>
                        </a:rPr>
                        <a:t>0551-67195315</a:t>
                      </a:r>
                      <a:endParaRPr lang="zh-CN" altLang="en-US" sz="1800" b="0" i="0" u="none" strike="noStrike" kern="0" cap="none" spc="0" baseline="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a:solidFill>
                        <a:srgbClr val="FFFFFF"/>
                      </a:solidFill>
                      <a:prstDash val="solid"/>
                      <a:headEnd type="none" w="med" len="med"/>
                      <a:tailEnd type="none" w="med" len="med"/>
                    </a:lnL>
                    <a:lnR w="12700">
                      <a:solidFill>
                        <a:srgbClr val="FFFFFF"/>
                      </a:solidFill>
                      <a:prstDash val="solid"/>
                      <a:headEnd type="none" w="med" len="med"/>
                      <a:tailEnd type="none" w="med" len="med"/>
                    </a:lnR>
                    <a:lnT w="12700">
                      <a:solidFill>
                        <a:srgbClr val="FFFFFF"/>
                      </a:solidFill>
                      <a:prstDash val="solid"/>
                      <a:headEnd type="none" w="med" len="med"/>
                      <a:tailEnd type="none" w="med" len="med"/>
                    </a:lnT>
                    <a:lnB w="12700">
                      <a:solidFill>
                        <a:srgbClr val="FFFFFF"/>
                      </a:solidFill>
                      <a:prstDash val="solid"/>
                      <a:headEnd type="none" w="med" len="med"/>
                      <a:tailEnd type="none" w="med" len="med"/>
                    </a:lnB>
                    <a:solidFill>
                      <a:srgbClr val="EAEFF7"/>
                    </a:solidFill>
                  </a:tcPr>
                </a:tc>
              </a:tr>
            </a:tbl>
          </a:graphicData>
        </a:graphic>
      </p:graphicFrame>
      <p:pic>
        <p:nvPicPr>
          <p:cNvPr id="1157" name="图片" descr="邮logo2"/>
          <p:cNvPicPr>
            <a:picLocks noChangeAspect="1"/>
          </p:cNvPicPr>
          <p:nvPr/>
        </p:nvPicPr>
        <p:blipFill>
          <a:blip r:embed="rId3" cstate="print"/>
          <a:stretch>
            <a:fillRect/>
          </a:stretch>
        </p:blipFill>
        <p:spPr>
          <a:xfrm>
            <a:off x="479425" y="2515234"/>
            <a:ext cx="5733415" cy="4514849"/>
          </a:xfrm>
          <a:prstGeom prst="rect">
            <a:avLst/>
          </a:prstGeom>
          <a:noFill/>
          <a:ln w="9525" cap="flat" cmpd="sng">
            <a:noFill/>
            <a:prstDash val="solid"/>
            <a:miter/>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 name="图片" descr="邮头"/>
          <p:cNvPicPr>
            <a:picLocks noChangeAspect="1"/>
          </p:cNvPicPr>
          <p:nvPr/>
        </p:nvPicPr>
        <p:blipFill>
          <a:blip r:embed="rId1" cstate="print"/>
          <a:stretch>
            <a:fillRect/>
          </a:stretch>
        </p:blipFill>
        <p:spPr>
          <a:xfrm flipH="1">
            <a:off x="8730615" y="-533400"/>
            <a:ext cx="6380479" cy="5888355"/>
          </a:xfrm>
          <a:prstGeom prst="rect">
            <a:avLst/>
          </a:prstGeom>
          <a:noFill/>
          <a:ln w="9525" cap="flat" cmpd="sng">
            <a:noFill/>
            <a:prstDash val="solid"/>
            <a:miter/>
          </a:ln>
          <a:effectLst>
            <a:softEdge rad="812800"/>
          </a:effectLst>
        </p:spPr>
      </p:pic>
      <p:pic>
        <p:nvPicPr>
          <p:cNvPr id="1162" name="图片" descr="/private/var/folders/qg/3l8__69s7zx5251wdk_cgj280000gn/T/com.kingsoft.wpsoffice.mac/picturecompress_20230912151511/output_1.pngoutput_1"/>
          <p:cNvPicPr>
            <a:picLocks noChangeAspect="1"/>
          </p:cNvPicPr>
          <p:nvPr/>
        </p:nvPicPr>
        <p:blipFill>
          <a:blip r:embed="rId2" cstate="print"/>
          <a:srcRect t="17287"/>
          <a:stretch>
            <a:fillRect/>
          </a:stretch>
        </p:blipFill>
        <p:spPr>
          <a:xfrm>
            <a:off x="-389890" y="786130"/>
            <a:ext cx="9989821" cy="6692900"/>
          </a:xfrm>
          <a:prstGeom prst="rect">
            <a:avLst/>
          </a:prstGeom>
          <a:noFill/>
          <a:ln w="9525" cap="flat" cmpd="sng">
            <a:noFill/>
            <a:prstDash val="solid"/>
            <a:miter/>
          </a:ln>
          <a:effectLst>
            <a:softEdge rad="850900"/>
          </a:effectLst>
        </p:spPr>
      </p:pic>
      <p:pic>
        <p:nvPicPr>
          <p:cNvPr id="1163" name="图片"/>
          <p:cNvPicPr>
            <a:picLocks noChangeAspect="1"/>
          </p:cNvPicPr>
          <p:nvPr/>
        </p:nvPicPr>
        <p:blipFill>
          <a:blip r:embed="rId3" cstate="print"/>
          <a:stretch>
            <a:fillRect/>
          </a:stretch>
        </p:blipFill>
        <p:spPr>
          <a:xfrm>
            <a:off x="761031" y="487865"/>
            <a:ext cx="4505960" cy="476883"/>
          </a:xfrm>
          <a:prstGeom prst="rect">
            <a:avLst/>
          </a:prstGeom>
          <a:noFill/>
          <a:ln w="9525" cap="flat" cmpd="sng">
            <a:noFill/>
            <a:prstDash val="solid"/>
            <a:miter/>
          </a:ln>
        </p:spPr>
      </p:pic>
      <p:pic>
        <p:nvPicPr>
          <p:cNvPr id="1164" name="图片"/>
          <p:cNvPicPr>
            <a:picLocks noChangeAspect="1"/>
          </p:cNvPicPr>
          <p:nvPr/>
        </p:nvPicPr>
        <p:blipFill>
          <a:blip r:embed="rId4" cstate="print"/>
          <a:stretch>
            <a:fillRect/>
          </a:stretch>
        </p:blipFill>
        <p:spPr>
          <a:xfrm>
            <a:off x="9531351" y="4763135"/>
            <a:ext cx="1840862" cy="1765300"/>
          </a:xfrm>
          <a:prstGeom prst="rect">
            <a:avLst/>
          </a:prstGeom>
          <a:noFill/>
          <a:ln w="9525" cap="flat" cmpd="sng">
            <a:noFill/>
            <a:prstDash val="solid"/>
            <a:miter/>
          </a:ln>
        </p:spPr>
      </p:pic>
      <p:grpSp>
        <p:nvGrpSpPr>
          <p:cNvPr id="1173" name="组合"/>
          <p:cNvGrpSpPr/>
          <p:nvPr/>
        </p:nvGrpSpPr>
        <p:grpSpPr>
          <a:xfrm>
            <a:off x="6784339" y="1918970"/>
            <a:ext cx="7334884" cy="2694939"/>
            <a:chOff x="6784339" y="1918970"/>
            <a:chExt cx="7334884" cy="2694939"/>
          </a:xfrm>
        </p:grpSpPr>
        <p:pic>
          <p:nvPicPr>
            <p:cNvPr id="1165" name="图片" descr="WechatIMG88531"/>
            <p:cNvPicPr>
              <a:picLocks noChangeAspect="1"/>
            </p:cNvPicPr>
            <p:nvPr/>
          </p:nvPicPr>
          <p:blipFill>
            <a:blip r:embed="rId5" cstate="print"/>
            <a:srcRect t="65583" r="24319" b="15542"/>
            <a:stretch>
              <a:fillRect/>
            </a:stretch>
          </p:blipFill>
          <p:spPr>
            <a:xfrm>
              <a:off x="7226896" y="3275766"/>
              <a:ext cx="5252948" cy="1338143"/>
            </a:xfrm>
            <a:prstGeom prst="rect">
              <a:avLst/>
            </a:prstGeom>
            <a:noFill/>
            <a:ln w="9525" cap="flat" cmpd="sng">
              <a:noFill/>
              <a:prstDash val="solid"/>
              <a:miter/>
            </a:ln>
          </p:spPr>
        </p:pic>
        <p:pic>
          <p:nvPicPr>
            <p:cNvPr id="1166" name="图片" descr="WechatIMG88531"/>
            <p:cNvPicPr>
              <a:picLocks noChangeAspect="1"/>
            </p:cNvPicPr>
            <p:nvPr/>
          </p:nvPicPr>
          <p:blipFill>
            <a:blip r:embed="rId5" cstate="print"/>
            <a:srcRect l="72542" t="65583" r="10403" b="15542"/>
            <a:stretch>
              <a:fillRect/>
            </a:stretch>
          </p:blipFill>
          <p:spPr>
            <a:xfrm>
              <a:off x="11984373" y="3290513"/>
              <a:ext cx="1157381" cy="1308647"/>
            </a:xfrm>
            <a:prstGeom prst="rect">
              <a:avLst/>
            </a:prstGeom>
            <a:noFill/>
            <a:ln w="9525" cap="flat" cmpd="sng">
              <a:noFill/>
              <a:prstDash val="solid"/>
              <a:miter/>
            </a:ln>
          </p:spPr>
        </p:pic>
        <p:pic>
          <p:nvPicPr>
            <p:cNvPr id="1167" name="图片" descr="WechatIMG88531"/>
            <p:cNvPicPr>
              <a:picLocks noChangeAspect="1"/>
            </p:cNvPicPr>
            <p:nvPr/>
          </p:nvPicPr>
          <p:blipFill>
            <a:blip r:embed="rId5" cstate="print"/>
            <a:srcRect l="74528" t="21375" r="12266" b="60625"/>
            <a:stretch>
              <a:fillRect/>
            </a:stretch>
          </p:blipFill>
          <p:spPr>
            <a:xfrm>
              <a:off x="11785223" y="1918970"/>
              <a:ext cx="922151" cy="1273948"/>
            </a:xfrm>
            <a:prstGeom prst="rect">
              <a:avLst/>
            </a:prstGeom>
            <a:noFill/>
            <a:ln w="9525" cap="flat" cmpd="sng">
              <a:noFill/>
              <a:prstDash val="solid"/>
              <a:miter/>
            </a:ln>
          </p:spPr>
        </p:pic>
        <p:pic>
          <p:nvPicPr>
            <p:cNvPr id="1168" name="图片" descr="WechatIMG88531"/>
            <p:cNvPicPr>
              <a:picLocks noChangeAspect="1"/>
            </p:cNvPicPr>
            <p:nvPr/>
          </p:nvPicPr>
          <p:blipFill>
            <a:blip r:embed="rId5" cstate="print"/>
            <a:srcRect t="38543" r="84795" b="45224"/>
            <a:stretch>
              <a:fillRect/>
            </a:stretch>
          </p:blipFill>
          <p:spPr>
            <a:xfrm>
              <a:off x="6784339" y="2098112"/>
              <a:ext cx="1064539" cy="1152062"/>
            </a:xfrm>
            <a:prstGeom prst="rect">
              <a:avLst/>
            </a:prstGeom>
            <a:noFill/>
            <a:ln w="9525" cap="flat" cmpd="sng">
              <a:noFill/>
              <a:prstDash val="solid"/>
              <a:miter/>
            </a:ln>
          </p:spPr>
        </p:pic>
        <p:pic>
          <p:nvPicPr>
            <p:cNvPr id="1169" name="图片" descr="WechatIMG88531"/>
            <p:cNvPicPr>
              <a:picLocks noChangeAspect="1"/>
            </p:cNvPicPr>
            <p:nvPr/>
          </p:nvPicPr>
          <p:blipFill>
            <a:blip r:embed="rId5" cstate="print"/>
            <a:srcRect l="86090" t="40736" r="-4406" b="47185"/>
            <a:stretch>
              <a:fillRect/>
            </a:stretch>
          </p:blipFill>
          <p:spPr>
            <a:xfrm>
              <a:off x="12669373" y="2238216"/>
              <a:ext cx="1449852" cy="969016"/>
            </a:xfrm>
            <a:prstGeom prst="rect">
              <a:avLst/>
            </a:prstGeom>
            <a:noFill/>
            <a:ln w="9525" cap="flat" cmpd="sng">
              <a:noFill/>
              <a:prstDash val="solid"/>
              <a:miter/>
            </a:ln>
          </p:spPr>
        </p:pic>
        <p:pic>
          <p:nvPicPr>
            <p:cNvPr id="1170" name="图片" descr="WechatIMG88531"/>
            <p:cNvPicPr>
              <a:picLocks noChangeAspect="1"/>
            </p:cNvPicPr>
            <p:nvPr/>
          </p:nvPicPr>
          <p:blipFill>
            <a:blip r:embed="rId5" cstate="print"/>
            <a:srcRect l="15475" t="38543" r="70488" b="40750"/>
            <a:stretch>
              <a:fillRect/>
            </a:stretch>
          </p:blipFill>
          <p:spPr>
            <a:xfrm>
              <a:off x="7992711" y="2066881"/>
              <a:ext cx="979877" cy="1465235"/>
            </a:xfrm>
            <a:prstGeom prst="rect">
              <a:avLst/>
            </a:prstGeom>
            <a:noFill/>
            <a:ln w="9525" cap="flat" cmpd="sng">
              <a:noFill/>
              <a:prstDash val="solid"/>
              <a:miter/>
            </a:ln>
          </p:spPr>
        </p:pic>
        <p:pic>
          <p:nvPicPr>
            <p:cNvPr id="1171" name="图片" descr="WechatIMG88531"/>
            <p:cNvPicPr>
              <a:picLocks noChangeAspect="1"/>
            </p:cNvPicPr>
            <p:nvPr/>
          </p:nvPicPr>
          <p:blipFill>
            <a:blip r:embed="rId5" cstate="print"/>
            <a:srcRect l="30950" t="38543" r="42620" b="40750"/>
            <a:stretch>
              <a:fillRect/>
            </a:stretch>
          </p:blipFill>
          <p:spPr>
            <a:xfrm>
              <a:off x="8739283" y="2081195"/>
              <a:ext cx="1845265" cy="1465235"/>
            </a:xfrm>
            <a:prstGeom prst="rect">
              <a:avLst/>
            </a:prstGeom>
            <a:noFill/>
            <a:ln w="9525" cap="flat" cmpd="sng">
              <a:noFill/>
              <a:prstDash val="solid"/>
              <a:miter/>
            </a:ln>
          </p:spPr>
        </p:pic>
        <p:pic>
          <p:nvPicPr>
            <p:cNvPr id="1172" name="图片" descr="WechatIMG88531"/>
            <p:cNvPicPr>
              <a:picLocks noChangeAspect="1"/>
            </p:cNvPicPr>
            <p:nvPr/>
          </p:nvPicPr>
          <p:blipFill>
            <a:blip r:embed="rId5" cstate="print"/>
            <a:srcRect l="58364" t="38543" r="23284" b="43079"/>
            <a:stretch>
              <a:fillRect/>
            </a:stretch>
          </p:blipFill>
          <p:spPr>
            <a:xfrm>
              <a:off x="10507102" y="2067315"/>
              <a:ext cx="1308427" cy="1328601"/>
            </a:xfrm>
            <a:prstGeom prst="rect">
              <a:avLst/>
            </a:prstGeom>
            <a:noFill/>
            <a:ln w="9525" cap="flat" cmpd="sng">
              <a:noFill/>
              <a:prstDash val="solid"/>
              <a:miter/>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图片"/>
          <p:cNvPicPr>
            <a:picLocks noChangeAspect="1"/>
          </p:cNvPicPr>
          <p:nvPr/>
        </p:nvPicPr>
        <p:blipFill>
          <a:blip r:embed="rId1" cstate="print">
            <a:alphaModFix amt="81000"/>
          </a:blip>
          <a:stretch>
            <a:fillRect/>
          </a:stretch>
        </p:blipFill>
        <p:spPr>
          <a:xfrm>
            <a:off x="0" y="2639695"/>
            <a:ext cx="14399895" cy="4559300"/>
          </a:xfrm>
          <a:prstGeom prst="rect">
            <a:avLst/>
          </a:prstGeom>
          <a:noFill/>
          <a:ln w="9525" cap="flat" cmpd="sng">
            <a:noFill/>
            <a:prstDash val="solid"/>
            <a:miter/>
          </a:ln>
        </p:spPr>
      </p:pic>
      <p:grpSp>
        <p:nvGrpSpPr>
          <p:cNvPr id="361" name="组合"/>
          <p:cNvGrpSpPr/>
          <p:nvPr/>
        </p:nvGrpSpPr>
        <p:grpSpPr>
          <a:xfrm rot="11700000">
            <a:off x="9536430" y="2285365"/>
            <a:ext cx="1562733" cy="1641474"/>
            <a:chOff x="9536430" y="2285365"/>
            <a:chExt cx="1562733" cy="1641474"/>
          </a:xfrm>
        </p:grpSpPr>
        <p:sp>
          <p:nvSpPr>
            <p:cNvPr id="298" name="曲线"/>
            <p:cNvSpPr/>
            <p:nvPr/>
          </p:nvSpPr>
          <p:spPr>
            <a:xfrm>
              <a:off x="10329496" y="2285365"/>
              <a:ext cx="14147" cy="12059"/>
            </a:xfrm>
            <a:custGeom>
              <a:avLst/>
              <a:gdLst>
                <a:gd name="T1" fmla="*/ 0 w 21600"/>
                <a:gd name="T2" fmla="*/ 0 h 21600"/>
                <a:gd name="T3" fmla="*/ 21600 w 21600"/>
                <a:gd name="T4" fmla="*/ 21600 h 21600"/>
              </a:gdLst>
              <a:ahLst/>
              <a:cxnLst/>
              <a:rect l="T1" t="T2" r="T3" b="T4"/>
              <a:pathLst>
                <a:path w="21600" h="21600">
                  <a:moveTo>
                    <a:pt x="1175" y="4455"/>
                  </a:moveTo>
                  <a:cubicBezTo>
                    <a:pt x="7659" y="-6401"/>
                    <a:pt x="26183" y="4455"/>
                    <a:pt x="20549" y="17032"/>
                  </a:cubicBezTo>
                  <a:cubicBezTo>
                    <a:pt x="13910" y="28072"/>
                    <a:pt x="-4844" y="17214"/>
                    <a:pt x="1175" y="4455"/>
                  </a:cubicBezTo>
                  <a:close/>
                </a:path>
              </a:pathLst>
            </a:custGeom>
            <a:solidFill>
              <a:srgbClr val="5B9BD5"/>
            </a:solidFill>
            <a:ln w="3349" cap="flat" cmpd="sng">
              <a:noFill/>
              <a:prstDash val="solid"/>
              <a:miter/>
            </a:ln>
          </p:spPr>
          <p:txBody>
            <a:bodyPr rtlCol="0" anchor="ctr"/>
            <a:lstStyle/>
            <a:p>
              <a:pPr algn="ctr"/>
            </a:p>
          </p:txBody>
        </p:sp>
        <p:sp>
          <p:nvSpPr>
            <p:cNvPr id="299" name="曲线"/>
            <p:cNvSpPr/>
            <p:nvPr/>
          </p:nvSpPr>
          <p:spPr>
            <a:xfrm>
              <a:off x="9552132" y="2290631"/>
              <a:ext cx="1430717" cy="1636208"/>
            </a:xfrm>
            <a:custGeom>
              <a:avLst/>
              <a:gdLst>
                <a:gd name="T1" fmla="*/ 0 w 21600"/>
                <a:gd name="T2" fmla="*/ 0 h 21600"/>
                <a:gd name="T3" fmla="*/ 21600 w 21600"/>
                <a:gd name="T4" fmla="*/ 21600 h 21600"/>
              </a:gdLst>
              <a:ahLst/>
              <a:cxnLst/>
              <a:rect l="T1" t="T2" r="T3" b="T4"/>
              <a:pathLst>
                <a:path w="21600" h="21600">
                  <a:moveTo>
                    <a:pt x="11330" y="0"/>
                  </a:moveTo>
                  <a:cubicBezTo>
                    <a:pt x="11358" y="9"/>
                    <a:pt x="11417" y="31"/>
                    <a:pt x="11446" y="44"/>
                  </a:cubicBezTo>
                  <a:cubicBezTo>
                    <a:pt x="11543" y="148"/>
                    <a:pt x="11638" y="276"/>
                    <a:pt x="11800" y="304"/>
                  </a:cubicBezTo>
                  <a:cubicBezTo>
                    <a:pt x="12755" y="432"/>
                    <a:pt x="13719" y="300"/>
                    <a:pt x="14675" y="405"/>
                  </a:cubicBezTo>
                  <a:cubicBezTo>
                    <a:pt x="14896" y="446"/>
                    <a:pt x="15093" y="342"/>
                    <a:pt x="15286" y="267"/>
                  </a:cubicBezTo>
                  <a:cubicBezTo>
                    <a:pt x="15365" y="344"/>
                    <a:pt x="15441" y="422"/>
                    <a:pt x="15522" y="500"/>
                  </a:cubicBezTo>
                  <a:cubicBezTo>
                    <a:pt x="16028" y="475"/>
                    <a:pt x="16468" y="731"/>
                    <a:pt x="16958" y="786"/>
                  </a:cubicBezTo>
                  <a:cubicBezTo>
                    <a:pt x="17636" y="878"/>
                    <a:pt x="18286" y="1083"/>
                    <a:pt x="18934" y="1275"/>
                  </a:cubicBezTo>
                  <a:cubicBezTo>
                    <a:pt x="19016" y="1176"/>
                    <a:pt x="19097" y="1077"/>
                    <a:pt x="19180" y="978"/>
                  </a:cubicBezTo>
                  <a:cubicBezTo>
                    <a:pt x="19408" y="1204"/>
                    <a:pt x="19630" y="1433"/>
                    <a:pt x="19860" y="1657"/>
                  </a:cubicBezTo>
                  <a:cubicBezTo>
                    <a:pt x="20130" y="1613"/>
                    <a:pt x="20418" y="1565"/>
                    <a:pt x="20682" y="1659"/>
                  </a:cubicBezTo>
                  <a:cubicBezTo>
                    <a:pt x="21045" y="1802"/>
                    <a:pt x="21022" y="2197"/>
                    <a:pt x="21165" y="2475"/>
                  </a:cubicBezTo>
                  <a:cubicBezTo>
                    <a:pt x="21292" y="2816"/>
                    <a:pt x="21413" y="3165"/>
                    <a:pt x="21600" y="3488"/>
                  </a:cubicBezTo>
                  <a:cubicBezTo>
                    <a:pt x="21486" y="3641"/>
                    <a:pt x="21372" y="3795"/>
                    <a:pt x="21261" y="3949"/>
                  </a:cubicBezTo>
                  <a:cubicBezTo>
                    <a:pt x="21344" y="4153"/>
                    <a:pt x="21456" y="4361"/>
                    <a:pt x="21443" y="4584"/>
                  </a:cubicBezTo>
                  <a:cubicBezTo>
                    <a:pt x="21388" y="5185"/>
                    <a:pt x="21317" y="5861"/>
                    <a:pt x="20809" y="6317"/>
                  </a:cubicBezTo>
                  <a:cubicBezTo>
                    <a:pt x="20710" y="6086"/>
                    <a:pt x="20628" y="5852"/>
                    <a:pt x="20543" y="5619"/>
                  </a:cubicBezTo>
                  <a:cubicBezTo>
                    <a:pt x="20377" y="5742"/>
                    <a:pt x="20227" y="6006"/>
                    <a:pt x="19970" y="5921"/>
                  </a:cubicBezTo>
                  <a:cubicBezTo>
                    <a:pt x="19477" y="5544"/>
                    <a:pt x="19129" y="5053"/>
                    <a:pt x="18651" y="4664"/>
                  </a:cubicBezTo>
                  <a:cubicBezTo>
                    <a:pt x="18112" y="4167"/>
                    <a:pt x="17390" y="3880"/>
                    <a:pt x="16777" y="3466"/>
                  </a:cubicBezTo>
                  <a:cubicBezTo>
                    <a:pt x="16323" y="3573"/>
                    <a:pt x="15952" y="3283"/>
                    <a:pt x="15544" y="3173"/>
                  </a:cubicBezTo>
                  <a:cubicBezTo>
                    <a:pt x="15108" y="3118"/>
                    <a:pt x="14658" y="3103"/>
                    <a:pt x="14239" y="2984"/>
                  </a:cubicBezTo>
                  <a:cubicBezTo>
                    <a:pt x="13964" y="2906"/>
                    <a:pt x="13736" y="2714"/>
                    <a:pt x="13444" y="2684"/>
                  </a:cubicBezTo>
                  <a:cubicBezTo>
                    <a:pt x="13262" y="2731"/>
                    <a:pt x="13100" y="2827"/>
                    <a:pt x="12927" y="2891"/>
                  </a:cubicBezTo>
                  <a:cubicBezTo>
                    <a:pt x="12973" y="2826"/>
                    <a:pt x="13020" y="2761"/>
                    <a:pt x="13065" y="2696"/>
                  </a:cubicBezTo>
                  <a:cubicBezTo>
                    <a:pt x="12611" y="2678"/>
                    <a:pt x="12202" y="2846"/>
                    <a:pt x="11784" y="2972"/>
                  </a:cubicBezTo>
                  <a:cubicBezTo>
                    <a:pt x="11834" y="2879"/>
                    <a:pt x="11885" y="2786"/>
                    <a:pt x="11935" y="2694"/>
                  </a:cubicBezTo>
                  <a:cubicBezTo>
                    <a:pt x="11298" y="2979"/>
                    <a:pt x="10613" y="3160"/>
                    <a:pt x="9927" y="3331"/>
                  </a:cubicBezTo>
                  <a:cubicBezTo>
                    <a:pt x="10095" y="3186"/>
                    <a:pt x="10258" y="3034"/>
                    <a:pt x="10378" y="2854"/>
                  </a:cubicBezTo>
                  <a:cubicBezTo>
                    <a:pt x="9791" y="2949"/>
                    <a:pt x="9442" y="3405"/>
                    <a:pt x="8917" y="3600"/>
                  </a:cubicBezTo>
                  <a:cubicBezTo>
                    <a:pt x="8806" y="3666"/>
                    <a:pt x="8753" y="3782"/>
                    <a:pt x="8673" y="3873"/>
                  </a:cubicBezTo>
                  <a:cubicBezTo>
                    <a:pt x="8604" y="3761"/>
                    <a:pt x="8536" y="3646"/>
                    <a:pt x="8471" y="3533"/>
                  </a:cubicBezTo>
                  <a:cubicBezTo>
                    <a:pt x="8449" y="3668"/>
                    <a:pt x="8430" y="3805"/>
                    <a:pt x="8407" y="3939"/>
                  </a:cubicBezTo>
                  <a:cubicBezTo>
                    <a:pt x="8382" y="3895"/>
                    <a:pt x="8330" y="3807"/>
                    <a:pt x="8305" y="3763"/>
                  </a:cubicBezTo>
                  <a:cubicBezTo>
                    <a:pt x="7710" y="3933"/>
                    <a:pt x="7191" y="4252"/>
                    <a:pt x="6698" y="4581"/>
                  </a:cubicBezTo>
                  <a:cubicBezTo>
                    <a:pt x="6428" y="4739"/>
                    <a:pt x="6486" y="5046"/>
                    <a:pt x="6449" y="5294"/>
                  </a:cubicBezTo>
                  <a:cubicBezTo>
                    <a:pt x="6334" y="5169"/>
                    <a:pt x="6224" y="5039"/>
                    <a:pt x="6111" y="4912"/>
                  </a:cubicBezTo>
                  <a:cubicBezTo>
                    <a:pt x="5601" y="5321"/>
                    <a:pt x="5239" y="5840"/>
                    <a:pt x="4797" y="6299"/>
                  </a:cubicBezTo>
                  <a:cubicBezTo>
                    <a:pt x="4891" y="6598"/>
                    <a:pt x="4837" y="6911"/>
                    <a:pt x="4549" y="7116"/>
                  </a:cubicBezTo>
                  <a:cubicBezTo>
                    <a:pt x="4607" y="6913"/>
                    <a:pt x="4677" y="6713"/>
                    <a:pt x="4738" y="6512"/>
                  </a:cubicBezTo>
                  <a:cubicBezTo>
                    <a:pt x="4476" y="6763"/>
                    <a:pt x="4266" y="7050"/>
                    <a:pt x="4055" y="7335"/>
                  </a:cubicBezTo>
                  <a:cubicBezTo>
                    <a:pt x="4166" y="7592"/>
                    <a:pt x="4256" y="7855"/>
                    <a:pt x="4321" y="8124"/>
                  </a:cubicBezTo>
                  <a:cubicBezTo>
                    <a:pt x="4253" y="8107"/>
                    <a:pt x="4186" y="8094"/>
                    <a:pt x="4119" y="8079"/>
                  </a:cubicBezTo>
                  <a:cubicBezTo>
                    <a:pt x="3907" y="8239"/>
                    <a:pt x="3650" y="8345"/>
                    <a:pt x="3424" y="8488"/>
                  </a:cubicBezTo>
                  <a:cubicBezTo>
                    <a:pt x="3546" y="8482"/>
                    <a:pt x="3670" y="8475"/>
                    <a:pt x="3792" y="8465"/>
                  </a:cubicBezTo>
                  <a:cubicBezTo>
                    <a:pt x="3825" y="8744"/>
                    <a:pt x="3854" y="9054"/>
                    <a:pt x="3631" y="9283"/>
                  </a:cubicBezTo>
                  <a:cubicBezTo>
                    <a:pt x="3155" y="9760"/>
                    <a:pt x="3360" y="10399"/>
                    <a:pt x="3456" y="10952"/>
                  </a:cubicBezTo>
                  <a:cubicBezTo>
                    <a:pt x="3221" y="11012"/>
                    <a:pt x="2757" y="11022"/>
                    <a:pt x="3005" y="11392"/>
                  </a:cubicBezTo>
                  <a:cubicBezTo>
                    <a:pt x="3164" y="11599"/>
                    <a:pt x="3397" y="11761"/>
                    <a:pt x="3509" y="11997"/>
                  </a:cubicBezTo>
                  <a:cubicBezTo>
                    <a:pt x="3347" y="11886"/>
                    <a:pt x="3189" y="11770"/>
                    <a:pt x="3024" y="11661"/>
                  </a:cubicBezTo>
                  <a:cubicBezTo>
                    <a:pt x="3033" y="11832"/>
                    <a:pt x="3067" y="12026"/>
                    <a:pt x="3304" y="12040"/>
                  </a:cubicBezTo>
                  <a:cubicBezTo>
                    <a:pt x="3371" y="12184"/>
                    <a:pt x="3431" y="12331"/>
                    <a:pt x="3486" y="12482"/>
                  </a:cubicBezTo>
                  <a:cubicBezTo>
                    <a:pt x="3367" y="12431"/>
                    <a:pt x="3249" y="12379"/>
                    <a:pt x="3129" y="12328"/>
                  </a:cubicBezTo>
                  <a:cubicBezTo>
                    <a:pt x="3193" y="13134"/>
                    <a:pt x="3443" y="13918"/>
                    <a:pt x="3693" y="14693"/>
                  </a:cubicBezTo>
                  <a:cubicBezTo>
                    <a:pt x="4179" y="15442"/>
                    <a:pt x="4656" y="16208"/>
                    <a:pt x="5287" y="16874"/>
                  </a:cubicBezTo>
                  <a:cubicBezTo>
                    <a:pt x="6089" y="17564"/>
                    <a:pt x="7014" y="18129"/>
                    <a:pt x="7910" y="18717"/>
                  </a:cubicBezTo>
                  <a:cubicBezTo>
                    <a:pt x="8562" y="19076"/>
                    <a:pt x="9309" y="19265"/>
                    <a:pt x="10033" y="19480"/>
                  </a:cubicBezTo>
                  <a:cubicBezTo>
                    <a:pt x="9923" y="19517"/>
                    <a:pt x="9816" y="19552"/>
                    <a:pt x="9707" y="19589"/>
                  </a:cubicBezTo>
                  <a:cubicBezTo>
                    <a:pt x="10188" y="19688"/>
                    <a:pt x="10668" y="19798"/>
                    <a:pt x="11156" y="19862"/>
                  </a:cubicBezTo>
                  <a:cubicBezTo>
                    <a:pt x="11452" y="19847"/>
                    <a:pt x="11687" y="19678"/>
                    <a:pt x="11910" y="19528"/>
                  </a:cubicBezTo>
                  <a:cubicBezTo>
                    <a:pt x="11856" y="19653"/>
                    <a:pt x="11801" y="19779"/>
                    <a:pt x="11751" y="19905"/>
                  </a:cubicBezTo>
                  <a:cubicBezTo>
                    <a:pt x="12797" y="20065"/>
                    <a:pt x="13889" y="20121"/>
                    <a:pt x="14932" y="19911"/>
                  </a:cubicBezTo>
                  <a:cubicBezTo>
                    <a:pt x="15683" y="19776"/>
                    <a:pt x="16387" y="19483"/>
                    <a:pt x="17147" y="19377"/>
                  </a:cubicBezTo>
                  <a:cubicBezTo>
                    <a:pt x="16505" y="19941"/>
                    <a:pt x="15564" y="20123"/>
                    <a:pt x="14697" y="20239"/>
                  </a:cubicBezTo>
                  <a:cubicBezTo>
                    <a:pt x="13784" y="20345"/>
                    <a:pt x="12864" y="20440"/>
                    <a:pt x="11940" y="20396"/>
                  </a:cubicBezTo>
                  <a:cubicBezTo>
                    <a:pt x="10965" y="20488"/>
                    <a:pt x="10009" y="20235"/>
                    <a:pt x="9107" y="19936"/>
                  </a:cubicBezTo>
                  <a:cubicBezTo>
                    <a:pt x="8869" y="19850"/>
                    <a:pt x="8606" y="19890"/>
                    <a:pt x="8363" y="19915"/>
                  </a:cubicBezTo>
                  <a:cubicBezTo>
                    <a:pt x="8399" y="19835"/>
                    <a:pt x="8437" y="19755"/>
                    <a:pt x="8475" y="19677"/>
                  </a:cubicBezTo>
                  <a:cubicBezTo>
                    <a:pt x="8021" y="19491"/>
                    <a:pt x="7574" y="19289"/>
                    <a:pt x="7106" y="19132"/>
                  </a:cubicBezTo>
                  <a:cubicBezTo>
                    <a:pt x="7427" y="19335"/>
                    <a:pt x="7771" y="19513"/>
                    <a:pt x="8070" y="19743"/>
                  </a:cubicBezTo>
                  <a:cubicBezTo>
                    <a:pt x="7546" y="19590"/>
                    <a:pt x="7027" y="19383"/>
                    <a:pt x="6615" y="19058"/>
                  </a:cubicBezTo>
                  <a:lnTo>
                    <a:pt x="7068" y="18972"/>
                  </a:lnTo>
                  <a:cubicBezTo>
                    <a:pt x="6751" y="18785"/>
                    <a:pt x="6414" y="18623"/>
                    <a:pt x="6053" y="18509"/>
                  </a:cubicBezTo>
                  <a:cubicBezTo>
                    <a:pt x="6119" y="18601"/>
                    <a:pt x="6186" y="18693"/>
                    <a:pt x="6253" y="18787"/>
                  </a:cubicBezTo>
                  <a:cubicBezTo>
                    <a:pt x="5938" y="18630"/>
                    <a:pt x="5652" y="18435"/>
                    <a:pt x="5343" y="18273"/>
                  </a:cubicBezTo>
                  <a:cubicBezTo>
                    <a:pt x="5417" y="18381"/>
                    <a:pt x="5498" y="18489"/>
                    <a:pt x="5577" y="18597"/>
                  </a:cubicBezTo>
                  <a:cubicBezTo>
                    <a:pt x="5363" y="18570"/>
                    <a:pt x="5141" y="18530"/>
                    <a:pt x="4928" y="18519"/>
                  </a:cubicBezTo>
                  <a:cubicBezTo>
                    <a:pt x="5356" y="18711"/>
                    <a:pt x="5860" y="18770"/>
                    <a:pt x="6247" y="19032"/>
                  </a:cubicBezTo>
                  <a:cubicBezTo>
                    <a:pt x="6660" y="19288"/>
                    <a:pt x="7116" y="19497"/>
                    <a:pt x="7469" y="19819"/>
                  </a:cubicBezTo>
                  <a:cubicBezTo>
                    <a:pt x="6996" y="19745"/>
                    <a:pt x="6541" y="19603"/>
                    <a:pt x="6083" y="19486"/>
                  </a:cubicBezTo>
                  <a:cubicBezTo>
                    <a:pt x="6184" y="19465"/>
                    <a:pt x="6285" y="19448"/>
                    <a:pt x="6388" y="19430"/>
                  </a:cubicBezTo>
                  <a:cubicBezTo>
                    <a:pt x="6143" y="19276"/>
                    <a:pt x="5849" y="19250"/>
                    <a:pt x="5562" y="19309"/>
                  </a:cubicBezTo>
                  <a:cubicBezTo>
                    <a:pt x="5823" y="19452"/>
                    <a:pt x="6063" y="19655"/>
                    <a:pt x="6377" y="19708"/>
                  </a:cubicBezTo>
                  <a:cubicBezTo>
                    <a:pt x="7287" y="19895"/>
                    <a:pt x="7987" y="20494"/>
                    <a:pt x="8879" y="20723"/>
                  </a:cubicBezTo>
                  <a:cubicBezTo>
                    <a:pt x="8803" y="20773"/>
                    <a:pt x="8728" y="20822"/>
                    <a:pt x="8653" y="20874"/>
                  </a:cubicBezTo>
                  <a:cubicBezTo>
                    <a:pt x="9352" y="21199"/>
                    <a:pt x="10175" y="21173"/>
                    <a:pt x="10885" y="21471"/>
                  </a:cubicBezTo>
                  <a:cubicBezTo>
                    <a:pt x="10315" y="21547"/>
                    <a:pt x="9760" y="21343"/>
                    <a:pt x="9213" y="21237"/>
                  </a:cubicBezTo>
                  <a:cubicBezTo>
                    <a:pt x="8347" y="21037"/>
                    <a:pt x="7587" y="20580"/>
                    <a:pt x="6711" y="20410"/>
                  </a:cubicBezTo>
                  <a:cubicBezTo>
                    <a:pt x="6361" y="20312"/>
                    <a:pt x="6056" y="20127"/>
                    <a:pt x="5715" y="20010"/>
                  </a:cubicBezTo>
                  <a:cubicBezTo>
                    <a:pt x="6810" y="20820"/>
                    <a:pt x="8204" y="21157"/>
                    <a:pt x="9513" y="21600"/>
                  </a:cubicBezTo>
                  <a:cubicBezTo>
                    <a:pt x="8807" y="21531"/>
                    <a:pt x="8080" y="21465"/>
                    <a:pt x="7424" y="21209"/>
                  </a:cubicBezTo>
                  <a:cubicBezTo>
                    <a:pt x="6941" y="21029"/>
                    <a:pt x="6470" y="20823"/>
                    <a:pt x="5992" y="20636"/>
                  </a:cubicBezTo>
                  <a:cubicBezTo>
                    <a:pt x="5477" y="20434"/>
                    <a:pt x="5139" y="19991"/>
                    <a:pt x="4603" y="19825"/>
                  </a:cubicBezTo>
                  <a:cubicBezTo>
                    <a:pt x="4414" y="19742"/>
                    <a:pt x="4162" y="19737"/>
                    <a:pt x="4049" y="19563"/>
                  </a:cubicBezTo>
                  <a:cubicBezTo>
                    <a:pt x="3723" y="19125"/>
                    <a:pt x="3372" y="18673"/>
                    <a:pt x="2841" y="18410"/>
                  </a:cubicBezTo>
                  <a:cubicBezTo>
                    <a:pt x="2782" y="18231"/>
                    <a:pt x="2701" y="18060"/>
                    <a:pt x="2595" y="17899"/>
                  </a:cubicBezTo>
                  <a:cubicBezTo>
                    <a:pt x="2615" y="18035"/>
                    <a:pt x="2638" y="18170"/>
                    <a:pt x="2661" y="18306"/>
                  </a:cubicBezTo>
                  <a:cubicBezTo>
                    <a:pt x="2060" y="17719"/>
                    <a:pt x="1637" y="17022"/>
                    <a:pt x="1270" y="16310"/>
                  </a:cubicBezTo>
                  <a:cubicBezTo>
                    <a:pt x="569" y="15246"/>
                    <a:pt x="190" y="14037"/>
                    <a:pt x="32" y="12823"/>
                  </a:cubicBezTo>
                  <a:cubicBezTo>
                    <a:pt x="118" y="11695"/>
                    <a:pt x="-189" y="10533"/>
                    <a:pt x="209" y="9436"/>
                  </a:cubicBezTo>
                  <a:cubicBezTo>
                    <a:pt x="531" y="8738"/>
                    <a:pt x="400" y="7927"/>
                    <a:pt x="914" y="7287"/>
                  </a:cubicBezTo>
                  <a:cubicBezTo>
                    <a:pt x="824" y="7290"/>
                    <a:pt x="737" y="7292"/>
                    <a:pt x="649" y="7295"/>
                  </a:cubicBezTo>
                  <a:cubicBezTo>
                    <a:pt x="860" y="7116"/>
                    <a:pt x="1094" y="6938"/>
                    <a:pt x="1177" y="6680"/>
                  </a:cubicBezTo>
                  <a:cubicBezTo>
                    <a:pt x="1312" y="6389"/>
                    <a:pt x="1186" y="6066"/>
                    <a:pt x="1274" y="5768"/>
                  </a:cubicBezTo>
                  <a:cubicBezTo>
                    <a:pt x="1438" y="5514"/>
                    <a:pt x="1831" y="5517"/>
                    <a:pt x="2016" y="5288"/>
                  </a:cubicBezTo>
                  <a:cubicBezTo>
                    <a:pt x="2266" y="5017"/>
                    <a:pt x="2532" y="4752"/>
                    <a:pt x="2699" y="4434"/>
                  </a:cubicBezTo>
                  <a:cubicBezTo>
                    <a:pt x="2598" y="4365"/>
                    <a:pt x="2498" y="4296"/>
                    <a:pt x="2396" y="4228"/>
                  </a:cubicBezTo>
                  <a:cubicBezTo>
                    <a:pt x="2725" y="3798"/>
                    <a:pt x="3282" y="3609"/>
                    <a:pt x="3676" y="3242"/>
                  </a:cubicBezTo>
                  <a:cubicBezTo>
                    <a:pt x="3912" y="3048"/>
                    <a:pt x="4177" y="2881"/>
                    <a:pt x="4430" y="2704"/>
                  </a:cubicBezTo>
                  <a:cubicBezTo>
                    <a:pt x="4458" y="2558"/>
                    <a:pt x="4485" y="2399"/>
                    <a:pt x="4609" y="2287"/>
                  </a:cubicBezTo>
                  <a:cubicBezTo>
                    <a:pt x="4903" y="2147"/>
                    <a:pt x="5238" y="2099"/>
                    <a:pt x="5551" y="2004"/>
                  </a:cubicBezTo>
                  <a:cubicBezTo>
                    <a:pt x="5527" y="2104"/>
                    <a:pt x="5503" y="2202"/>
                    <a:pt x="5482" y="2302"/>
                  </a:cubicBezTo>
                  <a:cubicBezTo>
                    <a:pt x="5745" y="2240"/>
                    <a:pt x="5768" y="2019"/>
                    <a:pt x="5731" y="1820"/>
                  </a:cubicBezTo>
                  <a:cubicBezTo>
                    <a:pt x="5890" y="1709"/>
                    <a:pt x="6049" y="1598"/>
                    <a:pt x="6209" y="1489"/>
                  </a:cubicBezTo>
                  <a:cubicBezTo>
                    <a:pt x="6093" y="1493"/>
                    <a:pt x="5976" y="1499"/>
                    <a:pt x="5861" y="1505"/>
                  </a:cubicBezTo>
                  <a:cubicBezTo>
                    <a:pt x="5998" y="1432"/>
                    <a:pt x="6131" y="1345"/>
                    <a:pt x="6284" y="1300"/>
                  </a:cubicBezTo>
                  <a:cubicBezTo>
                    <a:pt x="6587" y="1263"/>
                    <a:pt x="6867" y="1418"/>
                    <a:pt x="7162" y="1428"/>
                  </a:cubicBezTo>
                  <a:cubicBezTo>
                    <a:pt x="7612" y="1297"/>
                    <a:pt x="8014" y="1068"/>
                    <a:pt x="8448" y="905"/>
                  </a:cubicBezTo>
                  <a:cubicBezTo>
                    <a:pt x="8162" y="926"/>
                    <a:pt x="7880" y="958"/>
                    <a:pt x="7596" y="967"/>
                  </a:cubicBezTo>
                  <a:cubicBezTo>
                    <a:pt x="7946" y="771"/>
                    <a:pt x="8367" y="800"/>
                    <a:pt x="8761" y="746"/>
                  </a:cubicBezTo>
                  <a:cubicBezTo>
                    <a:pt x="9365" y="627"/>
                    <a:pt x="9974" y="523"/>
                    <a:pt x="10584" y="438"/>
                  </a:cubicBezTo>
                  <a:cubicBezTo>
                    <a:pt x="10476" y="398"/>
                    <a:pt x="10259" y="315"/>
                    <a:pt x="10149" y="275"/>
                  </a:cubicBezTo>
                  <a:cubicBezTo>
                    <a:pt x="10380" y="244"/>
                    <a:pt x="10610" y="215"/>
                    <a:pt x="10840" y="190"/>
                  </a:cubicBezTo>
                  <a:cubicBezTo>
                    <a:pt x="10799" y="291"/>
                    <a:pt x="10761" y="394"/>
                    <a:pt x="10720" y="496"/>
                  </a:cubicBezTo>
                  <a:cubicBezTo>
                    <a:pt x="10937" y="465"/>
                    <a:pt x="11163" y="446"/>
                    <a:pt x="11382" y="411"/>
                  </a:cubicBezTo>
                  <a:cubicBezTo>
                    <a:pt x="11365" y="273"/>
                    <a:pt x="11345" y="135"/>
                    <a:pt x="11330" y="0"/>
                  </a:cubicBezTo>
                  <a:close/>
                  <a:moveTo>
                    <a:pt x="6157" y="1623"/>
                  </a:moveTo>
                  <a:cubicBezTo>
                    <a:pt x="6160" y="1673"/>
                    <a:pt x="6162" y="1771"/>
                    <a:pt x="6164" y="1820"/>
                  </a:cubicBezTo>
                  <a:cubicBezTo>
                    <a:pt x="6367" y="1766"/>
                    <a:pt x="6567" y="1704"/>
                    <a:pt x="6763" y="1631"/>
                  </a:cubicBezTo>
                  <a:cubicBezTo>
                    <a:pt x="6562" y="1628"/>
                    <a:pt x="6359" y="1623"/>
                    <a:pt x="6157" y="1623"/>
                  </a:cubicBezTo>
                  <a:close/>
                  <a:moveTo>
                    <a:pt x="4789" y="2279"/>
                  </a:moveTo>
                  <a:cubicBezTo>
                    <a:pt x="4802" y="2300"/>
                    <a:pt x="4822" y="2345"/>
                    <a:pt x="4833" y="2366"/>
                  </a:cubicBezTo>
                  <a:cubicBezTo>
                    <a:pt x="5031" y="2407"/>
                    <a:pt x="4899" y="2134"/>
                    <a:pt x="4789" y="2279"/>
                  </a:cubicBezTo>
                  <a:close/>
                  <a:moveTo>
                    <a:pt x="5157" y="2292"/>
                  </a:moveTo>
                  <a:cubicBezTo>
                    <a:pt x="5075" y="2380"/>
                    <a:pt x="5247" y="2485"/>
                    <a:pt x="5320" y="2397"/>
                  </a:cubicBezTo>
                  <a:cubicBezTo>
                    <a:pt x="5399" y="2309"/>
                    <a:pt x="5227" y="2204"/>
                    <a:pt x="5157" y="2292"/>
                  </a:cubicBezTo>
                  <a:close/>
                  <a:moveTo>
                    <a:pt x="12087" y="2669"/>
                  </a:moveTo>
                  <a:cubicBezTo>
                    <a:pt x="12072" y="2686"/>
                    <a:pt x="12041" y="2726"/>
                    <a:pt x="12024" y="2744"/>
                  </a:cubicBezTo>
                  <a:cubicBezTo>
                    <a:pt x="12090" y="2954"/>
                    <a:pt x="12343" y="2633"/>
                    <a:pt x="12087" y="2669"/>
                  </a:cubicBezTo>
                  <a:close/>
                  <a:moveTo>
                    <a:pt x="10714" y="2831"/>
                  </a:moveTo>
                  <a:cubicBezTo>
                    <a:pt x="10649" y="3098"/>
                    <a:pt x="11019" y="2778"/>
                    <a:pt x="10714" y="2831"/>
                  </a:cubicBezTo>
                  <a:close/>
                  <a:moveTo>
                    <a:pt x="5423" y="3889"/>
                  </a:moveTo>
                  <a:cubicBezTo>
                    <a:pt x="5715" y="3824"/>
                    <a:pt x="5879" y="3601"/>
                    <a:pt x="5983" y="3371"/>
                  </a:cubicBezTo>
                  <a:cubicBezTo>
                    <a:pt x="5739" y="3488"/>
                    <a:pt x="5510" y="3647"/>
                    <a:pt x="5423" y="3889"/>
                  </a:cubicBezTo>
                  <a:close/>
                  <a:moveTo>
                    <a:pt x="4609" y="3750"/>
                  </a:moveTo>
                  <a:cubicBezTo>
                    <a:pt x="4539" y="4017"/>
                    <a:pt x="4915" y="3689"/>
                    <a:pt x="4609" y="3750"/>
                  </a:cubicBezTo>
                  <a:close/>
                  <a:moveTo>
                    <a:pt x="2777" y="3950"/>
                  </a:moveTo>
                  <a:cubicBezTo>
                    <a:pt x="2708" y="4216"/>
                    <a:pt x="3083" y="3889"/>
                    <a:pt x="2777" y="3950"/>
                  </a:cubicBezTo>
                  <a:close/>
                  <a:moveTo>
                    <a:pt x="3083" y="3950"/>
                  </a:moveTo>
                  <a:cubicBezTo>
                    <a:pt x="3013" y="4216"/>
                    <a:pt x="3388" y="3889"/>
                    <a:pt x="3083" y="3950"/>
                  </a:cubicBezTo>
                  <a:close/>
                  <a:moveTo>
                    <a:pt x="4355" y="3935"/>
                  </a:moveTo>
                  <a:cubicBezTo>
                    <a:pt x="4270" y="4115"/>
                    <a:pt x="4187" y="4295"/>
                    <a:pt x="4115" y="4481"/>
                  </a:cubicBezTo>
                  <a:cubicBezTo>
                    <a:pt x="4253" y="4323"/>
                    <a:pt x="4389" y="4165"/>
                    <a:pt x="4527" y="4010"/>
                  </a:cubicBezTo>
                  <a:cubicBezTo>
                    <a:pt x="4484" y="3990"/>
                    <a:pt x="4398" y="3954"/>
                    <a:pt x="4355" y="3935"/>
                  </a:cubicBezTo>
                  <a:close/>
                  <a:moveTo>
                    <a:pt x="4885" y="4193"/>
                  </a:moveTo>
                  <a:cubicBezTo>
                    <a:pt x="4709" y="4335"/>
                    <a:pt x="4753" y="4564"/>
                    <a:pt x="4770" y="4750"/>
                  </a:cubicBezTo>
                  <a:cubicBezTo>
                    <a:pt x="4541" y="4742"/>
                    <a:pt x="4246" y="4707"/>
                    <a:pt x="4103" y="4904"/>
                  </a:cubicBezTo>
                  <a:cubicBezTo>
                    <a:pt x="3853" y="5239"/>
                    <a:pt x="3621" y="5587"/>
                    <a:pt x="3343" y="5910"/>
                  </a:cubicBezTo>
                  <a:cubicBezTo>
                    <a:pt x="3183" y="6093"/>
                    <a:pt x="3127" y="6326"/>
                    <a:pt x="3139" y="6554"/>
                  </a:cubicBezTo>
                  <a:cubicBezTo>
                    <a:pt x="3153" y="6845"/>
                    <a:pt x="3098" y="7144"/>
                    <a:pt x="3196" y="7429"/>
                  </a:cubicBezTo>
                  <a:cubicBezTo>
                    <a:pt x="3286" y="7067"/>
                    <a:pt x="3624" y="6828"/>
                    <a:pt x="3896" y="6570"/>
                  </a:cubicBezTo>
                  <a:cubicBezTo>
                    <a:pt x="3747" y="6588"/>
                    <a:pt x="3598" y="6607"/>
                    <a:pt x="3451" y="6627"/>
                  </a:cubicBezTo>
                  <a:cubicBezTo>
                    <a:pt x="3561" y="6431"/>
                    <a:pt x="3794" y="6351"/>
                    <a:pt x="3966" y="6214"/>
                  </a:cubicBezTo>
                  <a:cubicBezTo>
                    <a:pt x="4235" y="5766"/>
                    <a:pt x="4647" y="5396"/>
                    <a:pt x="4891" y="4932"/>
                  </a:cubicBezTo>
                  <a:cubicBezTo>
                    <a:pt x="4886" y="5038"/>
                    <a:pt x="4882" y="5143"/>
                    <a:pt x="4879" y="5249"/>
                  </a:cubicBezTo>
                  <a:cubicBezTo>
                    <a:pt x="5224" y="4882"/>
                    <a:pt x="5369" y="4414"/>
                    <a:pt x="5591" y="3988"/>
                  </a:cubicBezTo>
                  <a:cubicBezTo>
                    <a:pt x="5354" y="4052"/>
                    <a:pt x="5094" y="4073"/>
                    <a:pt x="4885" y="4193"/>
                  </a:cubicBezTo>
                  <a:close/>
                  <a:moveTo>
                    <a:pt x="3538" y="4880"/>
                  </a:moveTo>
                  <a:cubicBezTo>
                    <a:pt x="3438" y="4925"/>
                    <a:pt x="3438" y="4970"/>
                    <a:pt x="3536" y="5016"/>
                  </a:cubicBezTo>
                  <a:cubicBezTo>
                    <a:pt x="3638" y="4969"/>
                    <a:pt x="3638" y="4924"/>
                    <a:pt x="3538" y="4880"/>
                  </a:cubicBezTo>
                  <a:close/>
                  <a:moveTo>
                    <a:pt x="1421" y="5883"/>
                  </a:moveTo>
                  <a:cubicBezTo>
                    <a:pt x="1388" y="5976"/>
                    <a:pt x="1425" y="6008"/>
                    <a:pt x="1531" y="5980"/>
                  </a:cubicBezTo>
                  <a:cubicBezTo>
                    <a:pt x="1565" y="5886"/>
                    <a:pt x="1528" y="5853"/>
                    <a:pt x="1421" y="5883"/>
                  </a:cubicBezTo>
                  <a:close/>
                  <a:moveTo>
                    <a:pt x="2468" y="6643"/>
                  </a:moveTo>
                  <a:cubicBezTo>
                    <a:pt x="2292" y="6871"/>
                    <a:pt x="2768" y="6695"/>
                    <a:pt x="2468" y="6643"/>
                  </a:cubicBezTo>
                  <a:close/>
                  <a:moveTo>
                    <a:pt x="3152" y="7562"/>
                  </a:moveTo>
                  <a:cubicBezTo>
                    <a:pt x="3044" y="7557"/>
                    <a:pt x="3024" y="7719"/>
                    <a:pt x="3141" y="7721"/>
                  </a:cubicBezTo>
                  <a:cubicBezTo>
                    <a:pt x="3248" y="7725"/>
                    <a:pt x="3269" y="7562"/>
                    <a:pt x="3152" y="7562"/>
                  </a:cubicBezTo>
                  <a:close/>
                  <a:moveTo>
                    <a:pt x="3762" y="8014"/>
                  </a:moveTo>
                  <a:cubicBezTo>
                    <a:pt x="3821" y="8011"/>
                    <a:pt x="3940" y="8004"/>
                    <a:pt x="3999" y="8001"/>
                  </a:cubicBezTo>
                  <a:cubicBezTo>
                    <a:pt x="3963" y="7884"/>
                    <a:pt x="3928" y="7771"/>
                    <a:pt x="3892" y="7656"/>
                  </a:cubicBezTo>
                  <a:cubicBezTo>
                    <a:pt x="3847" y="7775"/>
                    <a:pt x="3806" y="7894"/>
                    <a:pt x="3762" y="8014"/>
                  </a:cubicBezTo>
                  <a:close/>
                  <a:moveTo>
                    <a:pt x="2650" y="8704"/>
                  </a:moveTo>
                  <a:cubicBezTo>
                    <a:pt x="2727" y="8540"/>
                    <a:pt x="2799" y="8374"/>
                    <a:pt x="2865" y="8205"/>
                  </a:cubicBezTo>
                  <a:cubicBezTo>
                    <a:pt x="2777" y="8294"/>
                    <a:pt x="2689" y="8386"/>
                    <a:pt x="2602" y="8476"/>
                  </a:cubicBezTo>
                  <a:cubicBezTo>
                    <a:pt x="2671" y="8260"/>
                    <a:pt x="2747" y="8047"/>
                    <a:pt x="2806" y="7831"/>
                  </a:cubicBezTo>
                  <a:cubicBezTo>
                    <a:pt x="2561" y="8074"/>
                    <a:pt x="2377" y="8418"/>
                    <a:pt x="2650" y="8704"/>
                  </a:cubicBezTo>
                  <a:close/>
                  <a:moveTo>
                    <a:pt x="2354" y="8503"/>
                  </a:moveTo>
                  <a:cubicBezTo>
                    <a:pt x="2277" y="8690"/>
                    <a:pt x="2206" y="8881"/>
                    <a:pt x="2140" y="9071"/>
                  </a:cubicBezTo>
                  <a:cubicBezTo>
                    <a:pt x="2261" y="9130"/>
                    <a:pt x="2383" y="9185"/>
                    <a:pt x="2505" y="9241"/>
                  </a:cubicBezTo>
                  <a:cubicBezTo>
                    <a:pt x="2486" y="8991"/>
                    <a:pt x="2418" y="8746"/>
                    <a:pt x="2354" y="8503"/>
                  </a:cubicBezTo>
                  <a:close/>
                  <a:moveTo>
                    <a:pt x="3473" y="8709"/>
                  </a:moveTo>
                  <a:cubicBezTo>
                    <a:pt x="3408" y="8791"/>
                    <a:pt x="3568" y="8878"/>
                    <a:pt x="3629" y="8799"/>
                  </a:cubicBezTo>
                  <a:cubicBezTo>
                    <a:pt x="3691" y="8718"/>
                    <a:pt x="3533" y="8633"/>
                    <a:pt x="3473" y="8709"/>
                  </a:cubicBezTo>
                  <a:close/>
                  <a:moveTo>
                    <a:pt x="2173" y="9269"/>
                  </a:moveTo>
                  <a:cubicBezTo>
                    <a:pt x="2087" y="9488"/>
                    <a:pt x="2003" y="9709"/>
                    <a:pt x="1955" y="9938"/>
                  </a:cubicBezTo>
                  <a:cubicBezTo>
                    <a:pt x="2059" y="9937"/>
                    <a:pt x="2163" y="9936"/>
                    <a:pt x="2266" y="9936"/>
                  </a:cubicBezTo>
                  <a:cubicBezTo>
                    <a:pt x="2292" y="9764"/>
                    <a:pt x="2329" y="9593"/>
                    <a:pt x="2370" y="9423"/>
                  </a:cubicBezTo>
                  <a:cubicBezTo>
                    <a:pt x="2305" y="9371"/>
                    <a:pt x="2237" y="9320"/>
                    <a:pt x="2173" y="9269"/>
                  </a:cubicBezTo>
                  <a:close/>
                  <a:moveTo>
                    <a:pt x="869" y="9553"/>
                  </a:moveTo>
                  <a:cubicBezTo>
                    <a:pt x="800" y="9820"/>
                    <a:pt x="1173" y="9491"/>
                    <a:pt x="869" y="9553"/>
                  </a:cubicBezTo>
                  <a:close/>
                  <a:moveTo>
                    <a:pt x="862" y="9963"/>
                  </a:moveTo>
                  <a:cubicBezTo>
                    <a:pt x="754" y="9958"/>
                    <a:pt x="733" y="10120"/>
                    <a:pt x="851" y="10122"/>
                  </a:cubicBezTo>
                  <a:cubicBezTo>
                    <a:pt x="958" y="10125"/>
                    <a:pt x="979" y="9963"/>
                    <a:pt x="862" y="9963"/>
                  </a:cubicBezTo>
                  <a:close/>
                  <a:moveTo>
                    <a:pt x="1938" y="10183"/>
                  </a:moveTo>
                  <a:cubicBezTo>
                    <a:pt x="1809" y="10213"/>
                    <a:pt x="1827" y="10429"/>
                    <a:pt x="1979" y="10395"/>
                  </a:cubicBezTo>
                  <a:cubicBezTo>
                    <a:pt x="2113" y="10368"/>
                    <a:pt x="2080" y="10157"/>
                    <a:pt x="1938" y="10183"/>
                  </a:cubicBezTo>
                  <a:close/>
                  <a:moveTo>
                    <a:pt x="3024" y="10553"/>
                  </a:moveTo>
                  <a:cubicBezTo>
                    <a:pt x="2991" y="10645"/>
                    <a:pt x="3027" y="10677"/>
                    <a:pt x="3135" y="10649"/>
                  </a:cubicBezTo>
                  <a:cubicBezTo>
                    <a:pt x="3168" y="10555"/>
                    <a:pt x="3131" y="10523"/>
                    <a:pt x="3024" y="10553"/>
                  </a:cubicBezTo>
                  <a:close/>
                  <a:moveTo>
                    <a:pt x="3244" y="10645"/>
                  </a:moveTo>
                  <a:cubicBezTo>
                    <a:pt x="3156" y="10702"/>
                    <a:pt x="3267" y="10834"/>
                    <a:pt x="3355" y="10772"/>
                  </a:cubicBezTo>
                  <a:cubicBezTo>
                    <a:pt x="3442" y="10714"/>
                    <a:pt x="3331" y="10583"/>
                    <a:pt x="3244" y="10645"/>
                  </a:cubicBezTo>
                  <a:close/>
                  <a:moveTo>
                    <a:pt x="1861" y="10625"/>
                  </a:moveTo>
                  <a:cubicBezTo>
                    <a:pt x="1780" y="10960"/>
                    <a:pt x="1805" y="11304"/>
                    <a:pt x="1894" y="11637"/>
                  </a:cubicBezTo>
                  <a:cubicBezTo>
                    <a:pt x="1928" y="11406"/>
                    <a:pt x="1948" y="11180"/>
                    <a:pt x="1955" y="10950"/>
                  </a:cubicBezTo>
                  <a:cubicBezTo>
                    <a:pt x="2041" y="10982"/>
                    <a:pt x="2127" y="11012"/>
                    <a:pt x="2212" y="11046"/>
                  </a:cubicBezTo>
                  <a:cubicBezTo>
                    <a:pt x="2107" y="10897"/>
                    <a:pt x="1988" y="10757"/>
                    <a:pt x="1861" y="10625"/>
                  </a:cubicBezTo>
                  <a:close/>
                  <a:moveTo>
                    <a:pt x="640" y="11175"/>
                  </a:moveTo>
                  <a:cubicBezTo>
                    <a:pt x="509" y="11179"/>
                    <a:pt x="509" y="11373"/>
                    <a:pt x="640" y="11378"/>
                  </a:cubicBezTo>
                  <a:cubicBezTo>
                    <a:pt x="771" y="11376"/>
                    <a:pt x="771" y="11175"/>
                    <a:pt x="640" y="11175"/>
                  </a:cubicBezTo>
                  <a:close/>
                  <a:moveTo>
                    <a:pt x="1754" y="12035"/>
                  </a:moveTo>
                  <a:cubicBezTo>
                    <a:pt x="1809" y="12166"/>
                    <a:pt x="1890" y="12289"/>
                    <a:pt x="2000" y="12394"/>
                  </a:cubicBezTo>
                  <a:cubicBezTo>
                    <a:pt x="1932" y="12266"/>
                    <a:pt x="1851" y="12146"/>
                    <a:pt x="1754" y="12035"/>
                  </a:cubicBezTo>
                  <a:close/>
                  <a:moveTo>
                    <a:pt x="1744" y="12611"/>
                  </a:moveTo>
                  <a:cubicBezTo>
                    <a:pt x="1851" y="12756"/>
                    <a:pt x="1953" y="12905"/>
                    <a:pt x="2071" y="13045"/>
                  </a:cubicBezTo>
                  <a:cubicBezTo>
                    <a:pt x="2054" y="12901"/>
                    <a:pt x="2033" y="12758"/>
                    <a:pt x="2009" y="12615"/>
                  </a:cubicBezTo>
                  <a:cubicBezTo>
                    <a:pt x="1942" y="12614"/>
                    <a:pt x="1810" y="12612"/>
                    <a:pt x="1744" y="12611"/>
                  </a:cubicBezTo>
                  <a:close/>
                  <a:moveTo>
                    <a:pt x="2050" y="13810"/>
                  </a:moveTo>
                  <a:cubicBezTo>
                    <a:pt x="2130" y="13826"/>
                    <a:pt x="2211" y="13843"/>
                    <a:pt x="2292" y="13860"/>
                  </a:cubicBezTo>
                  <a:cubicBezTo>
                    <a:pt x="2237" y="13650"/>
                    <a:pt x="2173" y="13442"/>
                    <a:pt x="2102" y="13237"/>
                  </a:cubicBezTo>
                  <a:cubicBezTo>
                    <a:pt x="2079" y="13427"/>
                    <a:pt x="2063" y="13617"/>
                    <a:pt x="2050" y="13810"/>
                  </a:cubicBezTo>
                  <a:close/>
                  <a:moveTo>
                    <a:pt x="2318" y="14370"/>
                  </a:moveTo>
                  <a:cubicBezTo>
                    <a:pt x="2253" y="14636"/>
                    <a:pt x="2623" y="14317"/>
                    <a:pt x="2318" y="14370"/>
                  </a:cubicBezTo>
                  <a:close/>
                  <a:moveTo>
                    <a:pt x="1830" y="14363"/>
                  </a:moveTo>
                  <a:cubicBezTo>
                    <a:pt x="1942" y="14706"/>
                    <a:pt x="2182" y="15002"/>
                    <a:pt x="2316" y="15340"/>
                  </a:cubicBezTo>
                  <a:cubicBezTo>
                    <a:pt x="2641" y="16122"/>
                    <a:pt x="3236" y="16788"/>
                    <a:pt x="3850" y="17413"/>
                  </a:cubicBezTo>
                  <a:cubicBezTo>
                    <a:pt x="3380" y="16707"/>
                    <a:pt x="2824" y="16045"/>
                    <a:pt x="2427" y="15303"/>
                  </a:cubicBezTo>
                  <a:cubicBezTo>
                    <a:pt x="2248" y="14983"/>
                    <a:pt x="2216" y="14561"/>
                    <a:pt x="1830" y="14363"/>
                  </a:cubicBezTo>
                  <a:close/>
                  <a:moveTo>
                    <a:pt x="2590" y="14711"/>
                  </a:moveTo>
                  <a:cubicBezTo>
                    <a:pt x="2520" y="14791"/>
                    <a:pt x="2599" y="14986"/>
                    <a:pt x="2730" y="14961"/>
                  </a:cubicBezTo>
                  <a:cubicBezTo>
                    <a:pt x="2798" y="14881"/>
                    <a:pt x="2718" y="14685"/>
                    <a:pt x="2590" y="14711"/>
                  </a:cubicBezTo>
                  <a:close/>
                  <a:moveTo>
                    <a:pt x="2718" y="15054"/>
                  </a:moveTo>
                  <a:cubicBezTo>
                    <a:pt x="2676" y="15152"/>
                    <a:pt x="2636" y="15252"/>
                    <a:pt x="2598" y="15352"/>
                  </a:cubicBezTo>
                  <a:cubicBezTo>
                    <a:pt x="2764" y="15403"/>
                    <a:pt x="2928" y="15451"/>
                    <a:pt x="3096" y="15495"/>
                  </a:cubicBezTo>
                  <a:cubicBezTo>
                    <a:pt x="2975" y="15343"/>
                    <a:pt x="2848" y="15197"/>
                    <a:pt x="2718" y="15054"/>
                  </a:cubicBezTo>
                  <a:close/>
                  <a:moveTo>
                    <a:pt x="3198" y="15355"/>
                  </a:moveTo>
                  <a:cubicBezTo>
                    <a:pt x="3135" y="15433"/>
                    <a:pt x="3293" y="15518"/>
                    <a:pt x="3353" y="15443"/>
                  </a:cubicBezTo>
                  <a:cubicBezTo>
                    <a:pt x="3419" y="15360"/>
                    <a:pt x="3258" y="15273"/>
                    <a:pt x="3198" y="15355"/>
                  </a:cubicBezTo>
                  <a:close/>
                  <a:moveTo>
                    <a:pt x="2807" y="15688"/>
                  </a:moveTo>
                  <a:cubicBezTo>
                    <a:pt x="3199" y="16083"/>
                    <a:pt x="3515" y="16528"/>
                    <a:pt x="3803" y="16987"/>
                  </a:cubicBezTo>
                  <a:cubicBezTo>
                    <a:pt x="4130" y="17345"/>
                    <a:pt x="4531" y="17652"/>
                    <a:pt x="4938" y="17940"/>
                  </a:cubicBezTo>
                  <a:cubicBezTo>
                    <a:pt x="4595" y="17481"/>
                    <a:pt x="4054" y="17155"/>
                    <a:pt x="3756" y="16669"/>
                  </a:cubicBezTo>
                  <a:cubicBezTo>
                    <a:pt x="3577" y="16253"/>
                    <a:pt x="3274" y="15883"/>
                    <a:pt x="2807" y="15688"/>
                  </a:cubicBezTo>
                  <a:close/>
                  <a:moveTo>
                    <a:pt x="3426" y="15701"/>
                  </a:moveTo>
                  <a:cubicBezTo>
                    <a:pt x="3347" y="15777"/>
                    <a:pt x="3491" y="15902"/>
                    <a:pt x="3579" y="15835"/>
                  </a:cubicBezTo>
                  <a:cubicBezTo>
                    <a:pt x="3659" y="15757"/>
                    <a:pt x="3514" y="15628"/>
                    <a:pt x="3426" y="15701"/>
                  </a:cubicBezTo>
                  <a:close/>
                  <a:moveTo>
                    <a:pt x="3803" y="16371"/>
                  </a:moveTo>
                  <a:cubicBezTo>
                    <a:pt x="3718" y="16441"/>
                    <a:pt x="3844" y="16583"/>
                    <a:pt x="3940" y="16519"/>
                  </a:cubicBezTo>
                  <a:cubicBezTo>
                    <a:pt x="4025" y="16449"/>
                    <a:pt x="3899" y="16307"/>
                    <a:pt x="3803" y="16371"/>
                  </a:cubicBezTo>
                  <a:close/>
                  <a:moveTo>
                    <a:pt x="4044" y="16591"/>
                  </a:moveTo>
                  <a:cubicBezTo>
                    <a:pt x="4144" y="16680"/>
                    <a:pt x="4246" y="16767"/>
                    <a:pt x="4350" y="16856"/>
                  </a:cubicBezTo>
                  <a:cubicBezTo>
                    <a:pt x="4347" y="16756"/>
                    <a:pt x="4343" y="16658"/>
                    <a:pt x="4339" y="16560"/>
                  </a:cubicBezTo>
                  <a:cubicBezTo>
                    <a:pt x="4241" y="16569"/>
                    <a:pt x="4142" y="16579"/>
                    <a:pt x="4044" y="16591"/>
                  </a:cubicBezTo>
                  <a:close/>
                  <a:moveTo>
                    <a:pt x="3100" y="17022"/>
                  </a:moveTo>
                  <a:cubicBezTo>
                    <a:pt x="3067" y="17115"/>
                    <a:pt x="3105" y="17147"/>
                    <a:pt x="3211" y="17119"/>
                  </a:cubicBezTo>
                  <a:cubicBezTo>
                    <a:pt x="3244" y="17025"/>
                    <a:pt x="3208" y="16992"/>
                    <a:pt x="3100" y="17022"/>
                  </a:cubicBezTo>
                  <a:close/>
                  <a:moveTo>
                    <a:pt x="3219" y="17185"/>
                  </a:moveTo>
                  <a:cubicBezTo>
                    <a:pt x="3389" y="17501"/>
                    <a:pt x="3692" y="17734"/>
                    <a:pt x="3979" y="17972"/>
                  </a:cubicBezTo>
                  <a:cubicBezTo>
                    <a:pt x="3780" y="17672"/>
                    <a:pt x="3507" y="17417"/>
                    <a:pt x="3219" y="17185"/>
                  </a:cubicBezTo>
                  <a:close/>
                  <a:moveTo>
                    <a:pt x="3933" y="17507"/>
                  </a:moveTo>
                  <a:cubicBezTo>
                    <a:pt x="4060" y="17629"/>
                    <a:pt x="4190" y="17750"/>
                    <a:pt x="4321" y="17871"/>
                  </a:cubicBezTo>
                  <a:cubicBezTo>
                    <a:pt x="4202" y="17742"/>
                    <a:pt x="4071" y="17621"/>
                    <a:pt x="3933" y="17507"/>
                  </a:cubicBezTo>
                  <a:close/>
                  <a:moveTo>
                    <a:pt x="3287" y="17719"/>
                  </a:moveTo>
                  <a:cubicBezTo>
                    <a:pt x="3435" y="17958"/>
                    <a:pt x="3669" y="18141"/>
                    <a:pt x="3913" y="18305"/>
                  </a:cubicBezTo>
                  <a:cubicBezTo>
                    <a:pt x="3723" y="18095"/>
                    <a:pt x="3512" y="17900"/>
                    <a:pt x="3287" y="17719"/>
                  </a:cubicBezTo>
                  <a:close/>
                  <a:moveTo>
                    <a:pt x="5075" y="18049"/>
                  </a:moveTo>
                  <a:cubicBezTo>
                    <a:pt x="4988" y="18106"/>
                    <a:pt x="5099" y="18238"/>
                    <a:pt x="5187" y="18177"/>
                  </a:cubicBezTo>
                  <a:cubicBezTo>
                    <a:pt x="5274" y="18118"/>
                    <a:pt x="5162" y="17987"/>
                    <a:pt x="5075" y="18049"/>
                  </a:cubicBezTo>
                  <a:close/>
                  <a:moveTo>
                    <a:pt x="5988" y="18167"/>
                  </a:moveTo>
                  <a:cubicBezTo>
                    <a:pt x="5827" y="18237"/>
                    <a:pt x="6051" y="18409"/>
                    <a:pt x="6143" y="18301"/>
                  </a:cubicBezTo>
                  <a:cubicBezTo>
                    <a:pt x="6215" y="18220"/>
                    <a:pt x="6073" y="18128"/>
                    <a:pt x="5988" y="18167"/>
                  </a:cubicBezTo>
                  <a:close/>
                  <a:moveTo>
                    <a:pt x="4664" y="18233"/>
                  </a:moveTo>
                  <a:cubicBezTo>
                    <a:pt x="4618" y="18346"/>
                    <a:pt x="4900" y="18419"/>
                    <a:pt x="4918" y="18294"/>
                  </a:cubicBezTo>
                  <a:cubicBezTo>
                    <a:pt x="4890" y="18208"/>
                    <a:pt x="4738" y="18166"/>
                    <a:pt x="4664" y="18233"/>
                  </a:cubicBezTo>
                  <a:close/>
                  <a:moveTo>
                    <a:pt x="4622" y="18524"/>
                  </a:moveTo>
                  <a:cubicBezTo>
                    <a:pt x="4540" y="18600"/>
                    <a:pt x="4688" y="18728"/>
                    <a:pt x="4776" y="18657"/>
                  </a:cubicBezTo>
                  <a:cubicBezTo>
                    <a:pt x="4853" y="18581"/>
                    <a:pt x="4709" y="18455"/>
                    <a:pt x="4622" y="18524"/>
                  </a:cubicBezTo>
                  <a:close/>
                  <a:moveTo>
                    <a:pt x="5076" y="18916"/>
                  </a:moveTo>
                  <a:cubicBezTo>
                    <a:pt x="5010" y="18996"/>
                    <a:pt x="5171" y="19083"/>
                    <a:pt x="5232" y="19003"/>
                  </a:cubicBezTo>
                  <a:cubicBezTo>
                    <a:pt x="5294" y="18923"/>
                    <a:pt x="5136" y="18838"/>
                    <a:pt x="5076" y="18916"/>
                  </a:cubicBezTo>
                  <a:close/>
                  <a:moveTo>
                    <a:pt x="4781" y="19064"/>
                  </a:moveTo>
                  <a:cubicBezTo>
                    <a:pt x="4718" y="19161"/>
                    <a:pt x="4885" y="19308"/>
                    <a:pt x="4997" y="19253"/>
                  </a:cubicBezTo>
                  <a:cubicBezTo>
                    <a:pt x="5052" y="19157"/>
                    <a:pt x="4890" y="19016"/>
                    <a:pt x="4781" y="19064"/>
                  </a:cubicBezTo>
                  <a:close/>
                  <a:moveTo>
                    <a:pt x="4630" y="19274"/>
                  </a:moveTo>
                  <a:cubicBezTo>
                    <a:pt x="4760" y="19458"/>
                    <a:pt x="4950" y="19599"/>
                    <a:pt x="5174" y="19690"/>
                  </a:cubicBezTo>
                  <a:cubicBezTo>
                    <a:pt x="5025" y="19522"/>
                    <a:pt x="4836" y="19386"/>
                    <a:pt x="4630" y="19274"/>
                  </a:cubicBezTo>
                  <a:close/>
                  <a:moveTo>
                    <a:pt x="5268" y="19410"/>
                  </a:moveTo>
                  <a:cubicBezTo>
                    <a:pt x="5508" y="19620"/>
                    <a:pt x="5759" y="19831"/>
                    <a:pt x="6065" y="19969"/>
                  </a:cubicBezTo>
                  <a:cubicBezTo>
                    <a:pt x="5841" y="19741"/>
                    <a:pt x="5552" y="19574"/>
                    <a:pt x="5268" y="19410"/>
                  </a:cubicBezTo>
                  <a:close/>
                  <a:moveTo>
                    <a:pt x="6178" y="19975"/>
                  </a:moveTo>
                  <a:cubicBezTo>
                    <a:pt x="6111" y="20065"/>
                    <a:pt x="6283" y="20187"/>
                    <a:pt x="6375" y="20119"/>
                  </a:cubicBezTo>
                  <a:cubicBezTo>
                    <a:pt x="6440" y="20028"/>
                    <a:pt x="6270" y="19906"/>
                    <a:pt x="6178" y="19975"/>
                  </a:cubicBezTo>
                  <a:close/>
                  <a:moveTo>
                    <a:pt x="10626" y="20162"/>
                  </a:moveTo>
                  <a:cubicBezTo>
                    <a:pt x="10601" y="20282"/>
                    <a:pt x="10881" y="20282"/>
                    <a:pt x="10857" y="20162"/>
                  </a:cubicBezTo>
                  <a:cubicBezTo>
                    <a:pt x="10811" y="20091"/>
                    <a:pt x="10670" y="20091"/>
                    <a:pt x="10626" y="20162"/>
                  </a:cubicBezTo>
                  <a:close/>
                  <a:moveTo>
                    <a:pt x="7515" y="20433"/>
                  </a:moveTo>
                  <a:cubicBezTo>
                    <a:pt x="7740" y="20514"/>
                    <a:pt x="7975" y="20576"/>
                    <a:pt x="8215" y="20612"/>
                  </a:cubicBezTo>
                  <a:cubicBezTo>
                    <a:pt x="7998" y="20512"/>
                    <a:pt x="7772" y="20330"/>
                    <a:pt x="7515" y="20433"/>
                  </a:cubicBezTo>
                  <a:close/>
                </a:path>
              </a:pathLst>
            </a:custGeom>
            <a:solidFill>
              <a:srgbClr val="5B9BD5"/>
            </a:solidFill>
            <a:ln w="3349" cap="flat" cmpd="sng">
              <a:noFill/>
              <a:prstDash val="solid"/>
              <a:miter/>
            </a:ln>
          </p:spPr>
          <p:txBody>
            <a:bodyPr rtlCol="0" anchor="ctr"/>
            <a:lstStyle/>
            <a:p>
              <a:pPr algn="ctr"/>
            </a:p>
          </p:txBody>
        </p:sp>
        <p:sp>
          <p:nvSpPr>
            <p:cNvPr id="300" name="曲线"/>
            <p:cNvSpPr/>
            <p:nvPr/>
          </p:nvSpPr>
          <p:spPr>
            <a:xfrm>
              <a:off x="10420320" y="2289331"/>
              <a:ext cx="15343" cy="13371"/>
            </a:xfrm>
            <a:custGeom>
              <a:avLst/>
              <a:gdLst>
                <a:gd name="T1" fmla="*/ 0 w 21600"/>
                <a:gd name="T2" fmla="*/ 0 h 21600"/>
                <a:gd name="T3" fmla="*/ 21600 w 21600"/>
                <a:gd name="T4" fmla="*/ 21600 h 21600"/>
              </a:gdLst>
              <a:ahLst/>
              <a:cxnLst/>
              <a:rect l="T1" t="T2" r="T3" b="T4"/>
              <a:pathLst>
                <a:path w="21600" h="21600">
                  <a:moveTo>
                    <a:pt x="1419" y="4629"/>
                  </a:moveTo>
                  <a:cubicBezTo>
                    <a:pt x="8035" y="-6550"/>
                    <a:pt x="26828" y="4465"/>
                    <a:pt x="20207" y="17035"/>
                  </a:cubicBezTo>
                  <a:cubicBezTo>
                    <a:pt x="13515" y="28133"/>
                    <a:pt x="-5272" y="17035"/>
                    <a:pt x="1419" y="4629"/>
                  </a:cubicBezTo>
                  <a:close/>
                </a:path>
              </a:pathLst>
            </a:custGeom>
            <a:solidFill>
              <a:srgbClr val="5B9BD5"/>
            </a:solidFill>
            <a:ln w="3349" cap="flat" cmpd="sng">
              <a:noFill/>
              <a:prstDash val="solid"/>
              <a:miter/>
            </a:ln>
          </p:spPr>
          <p:txBody>
            <a:bodyPr rtlCol="0" anchor="ctr"/>
            <a:lstStyle/>
            <a:p>
              <a:pPr algn="ctr"/>
            </a:p>
          </p:txBody>
        </p:sp>
        <p:sp>
          <p:nvSpPr>
            <p:cNvPr id="301" name="曲线"/>
            <p:cNvSpPr/>
            <p:nvPr/>
          </p:nvSpPr>
          <p:spPr>
            <a:xfrm>
              <a:off x="10496409" y="2298408"/>
              <a:ext cx="9602" cy="10121"/>
            </a:xfrm>
            <a:custGeom>
              <a:avLst/>
              <a:gdLst>
                <a:gd name="T1" fmla="*/ 0 w 21600"/>
                <a:gd name="T2" fmla="*/ 0 h 21600"/>
                <a:gd name="T3" fmla="*/ 21600 w 21600"/>
                <a:gd name="T4" fmla="*/ 21600 h 21600"/>
              </a:gdLst>
              <a:ahLst/>
              <a:cxnLst/>
              <a:rect l="T1" t="T2" r="T3" b="T4"/>
              <a:pathLst>
                <a:path w="21600" h="21600">
                  <a:moveTo>
                    <a:pt x="0" y="7017"/>
                  </a:moveTo>
                  <a:cubicBezTo>
                    <a:pt x="16034" y="-16596"/>
                    <a:pt x="35934" y="27504"/>
                    <a:pt x="6483" y="20927"/>
                  </a:cubicBezTo>
                  <a:cubicBezTo>
                    <a:pt x="4890" y="17475"/>
                    <a:pt x="1707" y="10467"/>
                    <a:pt x="0" y="7017"/>
                  </a:cubicBezTo>
                  <a:close/>
                </a:path>
              </a:pathLst>
            </a:custGeom>
            <a:solidFill>
              <a:srgbClr val="5B9BD5"/>
            </a:solidFill>
            <a:ln w="3349" cap="flat" cmpd="sng">
              <a:noFill/>
              <a:prstDash val="solid"/>
              <a:miter/>
            </a:ln>
          </p:spPr>
          <p:txBody>
            <a:bodyPr rtlCol="0" anchor="ctr"/>
            <a:lstStyle/>
            <a:p>
              <a:pPr algn="ctr"/>
            </a:p>
          </p:txBody>
        </p:sp>
        <p:sp>
          <p:nvSpPr>
            <p:cNvPr id="302" name="曲线"/>
            <p:cNvSpPr/>
            <p:nvPr/>
          </p:nvSpPr>
          <p:spPr>
            <a:xfrm>
              <a:off x="10525297" y="2306083"/>
              <a:ext cx="8891" cy="8884"/>
            </a:xfrm>
            <a:custGeom>
              <a:avLst/>
              <a:gdLst>
                <a:gd name="T1" fmla="*/ 0 w 21600"/>
                <a:gd name="T2" fmla="*/ 0 h 21600"/>
                <a:gd name="T3" fmla="*/ 21600 w 21600"/>
                <a:gd name="T4" fmla="*/ 21600 h 21600"/>
              </a:gdLst>
              <a:ahLst/>
              <a:cxnLst/>
              <a:rect l="T1" t="T2" r="T3" b="T4"/>
              <a:pathLst>
                <a:path w="21600" h="21600">
                  <a:moveTo>
                    <a:pt x="1917" y="1986"/>
                  </a:moveTo>
                  <a:cubicBezTo>
                    <a:pt x="19114" y="-3540"/>
                    <a:pt x="25012" y="2477"/>
                    <a:pt x="19730" y="19796"/>
                  </a:cubicBezTo>
                  <a:cubicBezTo>
                    <a:pt x="2536" y="24957"/>
                    <a:pt x="-3479" y="19058"/>
                    <a:pt x="1917" y="1986"/>
                  </a:cubicBezTo>
                  <a:close/>
                </a:path>
              </a:pathLst>
            </a:custGeom>
            <a:solidFill>
              <a:srgbClr val="5B9BD5"/>
            </a:solidFill>
            <a:ln w="3349" cap="flat" cmpd="sng">
              <a:noFill/>
              <a:prstDash val="solid"/>
              <a:miter/>
            </a:ln>
          </p:spPr>
          <p:txBody>
            <a:bodyPr rtlCol="0" anchor="ctr"/>
            <a:lstStyle/>
            <a:p>
              <a:pPr algn="ctr"/>
            </a:p>
          </p:txBody>
        </p:sp>
        <p:sp>
          <p:nvSpPr>
            <p:cNvPr id="303" name="曲线"/>
            <p:cNvSpPr/>
            <p:nvPr/>
          </p:nvSpPr>
          <p:spPr>
            <a:xfrm>
              <a:off x="10119806" y="2331621"/>
              <a:ext cx="8629" cy="8625"/>
            </a:xfrm>
            <a:custGeom>
              <a:avLst/>
              <a:gdLst>
                <a:gd name="T1" fmla="*/ 0 w 21600"/>
                <a:gd name="T2" fmla="*/ 0 h 21600"/>
                <a:gd name="T3" fmla="*/ 21600 w 21600"/>
                <a:gd name="T4" fmla="*/ 21600 h 21600"/>
              </a:gdLst>
              <a:ahLst/>
              <a:cxnLst/>
              <a:rect l="T1" t="T2" r="T3" b="T4"/>
              <a:pathLst>
                <a:path w="21600" h="21600">
                  <a:moveTo>
                    <a:pt x="1458" y="1483"/>
                  </a:moveTo>
                  <a:cubicBezTo>
                    <a:pt x="52073" y="-10155"/>
                    <a:pt x="-10057" y="52091"/>
                    <a:pt x="1458" y="1483"/>
                  </a:cubicBezTo>
                  <a:lnTo>
                    <a:pt x="1458" y="1483"/>
                  </a:lnTo>
                  <a:close/>
                </a:path>
              </a:pathLst>
            </a:custGeom>
            <a:solidFill>
              <a:srgbClr val="5B9BD5"/>
            </a:solidFill>
            <a:ln w="3349" cap="flat" cmpd="sng">
              <a:noFill/>
              <a:prstDash val="solid"/>
              <a:miter/>
            </a:ln>
          </p:spPr>
          <p:txBody>
            <a:bodyPr rtlCol="0" anchor="ctr"/>
            <a:lstStyle/>
            <a:p>
              <a:pPr algn="ctr"/>
            </a:p>
          </p:txBody>
        </p:sp>
        <p:sp>
          <p:nvSpPr>
            <p:cNvPr id="304" name="曲线"/>
            <p:cNvSpPr/>
            <p:nvPr/>
          </p:nvSpPr>
          <p:spPr>
            <a:xfrm>
              <a:off x="9921087" y="2411670"/>
              <a:ext cx="13554" cy="12132"/>
            </a:xfrm>
            <a:custGeom>
              <a:avLst/>
              <a:gdLst>
                <a:gd name="T1" fmla="*/ 0 w 21600"/>
                <a:gd name="T2" fmla="*/ 0 h 21600"/>
                <a:gd name="T3" fmla="*/ 21600 w 21600"/>
                <a:gd name="T4" fmla="*/ 21600 h 21600"/>
              </a:gdLst>
              <a:ahLst/>
              <a:cxnLst/>
              <a:rect l="T1" t="T2" r="T3" b="T4"/>
              <a:pathLst>
                <a:path w="21600" h="21600">
                  <a:moveTo>
                    <a:pt x="11346" y="213"/>
                  </a:moveTo>
                  <a:cubicBezTo>
                    <a:pt x="26489" y="-2571"/>
                    <a:pt x="23749" y="22613"/>
                    <a:pt x="10379" y="21442"/>
                  </a:cubicBezTo>
                  <a:cubicBezTo>
                    <a:pt x="-5006" y="23782"/>
                    <a:pt x="-2106" y="-773"/>
                    <a:pt x="11346" y="213"/>
                  </a:cubicBezTo>
                  <a:close/>
                </a:path>
              </a:pathLst>
            </a:custGeom>
            <a:solidFill>
              <a:srgbClr val="5B9BD5"/>
            </a:solidFill>
            <a:ln w="3349" cap="flat" cmpd="sng">
              <a:noFill/>
              <a:prstDash val="solid"/>
              <a:miter/>
            </a:ln>
          </p:spPr>
          <p:txBody>
            <a:bodyPr rtlCol="0" anchor="ctr"/>
            <a:lstStyle/>
            <a:p>
              <a:pPr algn="ctr"/>
            </a:p>
          </p:txBody>
        </p:sp>
        <p:sp>
          <p:nvSpPr>
            <p:cNvPr id="305" name="曲线"/>
            <p:cNvSpPr/>
            <p:nvPr/>
          </p:nvSpPr>
          <p:spPr>
            <a:xfrm>
              <a:off x="9812232" y="2494275"/>
              <a:ext cx="16066" cy="16269"/>
            </a:xfrm>
            <a:custGeom>
              <a:avLst/>
              <a:gdLst>
                <a:gd name="T1" fmla="*/ 0 w 21600"/>
                <a:gd name="T2" fmla="*/ 0 h 21600"/>
                <a:gd name="T3" fmla="*/ 21600 w 21600"/>
                <a:gd name="T4" fmla="*/ 21600 h 21600"/>
              </a:gdLst>
              <a:ahLst/>
              <a:cxnLst/>
              <a:rect l="T1" t="T2" r="T3" b="T4"/>
              <a:pathLst>
                <a:path w="21600" h="21600">
                  <a:moveTo>
                    <a:pt x="13649" y="32"/>
                  </a:moveTo>
                  <a:cubicBezTo>
                    <a:pt x="32750" y="-1105"/>
                    <a:pt x="12899" y="28203"/>
                    <a:pt x="1347" y="20221"/>
                  </a:cubicBezTo>
                  <a:cubicBezTo>
                    <a:pt x="-3548" y="11837"/>
                    <a:pt x="5899" y="2313"/>
                    <a:pt x="13649" y="32"/>
                  </a:cubicBezTo>
                  <a:close/>
                </a:path>
              </a:pathLst>
            </a:custGeom>
            <a:solidFill>
              <a:srgbClr val="5B9BD5"/>
            </a:solidFill>
            <a:ln w="3349" cap="flat" cmpd="sng">
              <a:noFill/>
              <a:prstDash val="solid"/>
              <a:miter/>
            </a:ln>
          </p:spPr>
          <p:txBody>
            <a:bodyPr rtlCol="0" anchor="ctr"/>
            <a:lstStyle/>
            <a:p>
              <a:pPr algn="ctr"/>
            </a:p>
          </p:txBody>
        </p:sp>
        <p:sp>
          <p:nvSpPr>
            <p:cNvPr id="306" name="曲线"/>
            <p:cNvSpPr/>
            <p:nvPr/>
          </p:nvSpPr>
          <p:spPr>
            <a:xfrm>
              <a:off x="10180479" y="2543828"/>
              <a:ext cx="8629" cy="8626"/>
            </a:xfrm>
            <a:custGeom>
              <a:avLst/>
              <a:gdLst>
                <a:gd name="T1" fmla="*/ 0 w 21600"/>
                <a:gd name="T2" fmla="*/ 0 h 21600"/>
                <a:gd name="T3" fmla="*/ 21600 w 21600"/>
                <a:gd name="T4" fmla="*/ 21600 h 21600"/>
              </a:gdLst>
              <a:ahLst/>
              <a:cxnLst/>
              <a:rect l="T1" t="T2" r="T3" b="T4"/>
              <a:pathLst>
                <a:path w="21600" h="21600">
                  <a:moveTo>
                    <a:pt x="1458" y="1484"/>
                  </a:moveTo>
                  <a:cubicBezTo>
                    <a:pt x="52073" y="-10155"/>
                    <a:pt x="-10057" y="52091"/>
                    <a:pt x="1458" y="1484"/>
                  </a:cubicBezTo>
                  <a:lnTo>
                    <a:pt x="1458" y="1484"/>
                  </a:lnTo>
                  <a:close/>
                </a:path>
              </a:pathLst>
            </a:custGeom>
            <a:solidFill>
              <a:srgbClr val="5B9BD5"/>
            </a:solidFill>
            <a:ln w="3349" cap="flat" cmpd="sng">
              <a:noFill/>
              <a:prstDash val="solid"/>
              <a:miter/>
            </a:ln>
          </p:spPr>
          <p:txBody>
            <a:bodyPr rtlCol="0" anchor="ctr"/>
            <a:lstStyle/>
            <a:p>
              <a:pPr algn="ctr"/>
            </a:p>
          </p:txBody>
        </p:sp>
        <p:sp>
          <p:nvSpPr>
            <p:cNvPr id="307" name="曲线"/>
            <p:cNvSpPr/>
            <p:nvPr/>
          </p:nvSpPr>
          <p:spPr>
            <a:xfrm>
              <a:off x="10086868" y="2591455"/>
              <a:ext cx="9638" cy="10121"/>
            </a:xfrm>
            <a:custGeom>
              <a:avLst/>
              <a:gdLst>
                <a:gd name="T1" fmla="*/ 0 w 21600"/>
                <a:gd name="T2" fmla="*/ 0 h 21600"/>
                <a:gd name="T3" fmla="*/ 21600 w 21600"/>
                <a:gd name="T4" fmla="*/ 21600 h 21600"/>
              </a:gdLst>
              <a:ahLst/>
              <a:cxnLst/>
              <a:rect l="T1" t="T2" r="T3" b="T4"/>
              <a:pathLst>
                <a:path w="21600" h="21600">
                  <a:moveTo>
                    <a:pt x="0" y="7017"/>
                  </a:moveTo>
                  <a:cubicBezTo>
                    <a:pt x="16084" y="-16596"/>
                    <a:pt x="35912" y="27504"/>
                    <a:pt x="6456" y="20926"/>
                  </a:cubicBezTo>
                  <a:cubicBezTo>
                    <a:pt x="4872" y="17475"/>
                    <a:pt x="1701" y="10465"/>
                    <a:pt x="0" y="7017"/>
                  </a:cubicBezTo>
                  <a:close/>
                </a:path>
              </a:pathLst>
            </a:custGeom>
            <a:solidFill>
              <a:srgbClr val="5B9BD5"/>
            </a:solidFill>
            <a:ln w="3349" cap="flat" cmpd="sng">
              <a:noFill/>
              <a:prstDash val="solid"/>
              <a:miter/>
            </a:ln>
          </p:spPr>
          <p:txBody>
            <a:bodyPr rtlCol="0" anchor="ctr"/>
            <a:lstStyle/>
            <a:p>
              <a:pPr algn="ctr"/>
            </a:p>
          </p:txBody>
        </p:sp>
        <p:sp>
          <p:nvSpPr>
            <p:cNvPr id="308" name="曲线"/>
            <p:cNvSpPr/>
            <p:nvPr/>
          </p:nvSpPr>
          <p:spPr>
            <a:xfrm>
              <a:off x="10037981" y="2620758"/>
              <a:ext cx="12486" cy="13451"/>
            </a:xfrm>
            <a:custGeom>
              <a:avLst/>
              <a:gdLst>
                <a:gd name="T1" fmla="*/ 0 w 21600"/>
                <a:gd name="T2" fmla="*/ 0 h 21600"/>
                <a:gd name="T3" fmla="*/ 21600 w 21600"/>
                <a:gd name="T4" fmla="*/ 21600 h 21600"/>
              </a:gdLst>
              <a:ahLst/>
              <a:cxnLst/>
              <a:rect l="T1" t="T2" r="T3" b="T4"/>
              <a:pathLst>
                <a:path w="21600" h="21600">
                  <a:moveTo>
                    <a:pt x="11187" y="7"/>
                  </a:moveTo>
                  <a:cubicBezTo>
                    <a:pt x="25703" y="-316"/>
                    <a:pt x="24655" y="22155"/>
                    <a:pt x="10485" y="21589"/>
                  </a:cubicBezTo>
                  <a:cubicBezTo>
                    <a:pt x="-4207" y="21670"/>
                    <a:pt x="-2982" y="-478"/>
                    <a:pt x="11187" y="7"/>
                  </a:cubicBezTo>
                  <a:close/>
                </a:path>
              </a:pathLst>
            </a:custGeom>
            <a:solidFill>
              <a:srgbClr val="5B9BD5"/>
            </a:solidFill>
            <a:ln w="3349" cap="flat" cmpd="sng">
              <a:noFill/>
              <a:prstDash val="solid"/>
              <a:miter/>
            </a:ln>
          </p:spPr>
          <p:txBody>
            <a:bodyPr rtlCol="0" anchor="ctr"/>
            <a:lstStyle/>
            <a:p>
              <a:pPr algn="ctr"/>
            </a:p>
          </p:txBody>
        </p:sp>
        <p:sp>
          <p:nvSpPr>
            <p:cNvPr id="309" name="曲线"/>
            <p:cNvSpPr/>
            <p:nvPr/>
          </p:nvSpPr>
          <p:spPr>
            <a:xfrm>
              <a:off x="9679930"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310" name="曲线"/>
            <p:cNvSpPr/>
            <p:nvPr/>
          </p:nvSpPr>
          <p:spPr>
            <a:xfrm>
              <a:off x="9695096"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311" name="曲线"/>
            <p:cNvSpPr/>
            <p:nvPr/>
          </p:nvSpPr>
          <p:spPr>
            <a:xfrm>
              <a:off x="9654067" y="2663810"/>
              <a:ext cx="30133" cy="32637"/>
            </a:xfrm>
            <a:custGeom>
              <a:avLst/>
              <a:gdLst>
                <a:gd name="T1" fmla="*/ 0 w 21600"/>
                <a:gd name="T2" fmla="*/ 0 h 21600"/>
                <a:gd name="T3" fmla="*/ 21600 w 21600"/>
                <a:gd name="T4" fmla="*/ 21600 h 21600"/>
              </a:gdLst>
              <a:ahLst/>
              <a:cxnLst/>
              <a:rect l="T1" t="T2" r="T3" b="T4"/>
              <a:pathLst>
                <a:path w="21600" h="21600">
                  <a:moveTo>
                    <a:pt x="0" y="21600"/>
                  </a:moveTo>
                  <a:cubicBezTo>
                    <a:pt x="5725" y="14343"/>
                    <a:pt x="11524" y="7154"/>
                    <a:pt x="17359" y="0"/>
                  </a:cubicBezTo>
                  <a:cubicBezTo>
                    <a:pt x="18772" y="3510"/>
                    <a:pt x="20187" y="7087"/>
                    <a:pt x="21600" y="10666"/>
                  </a:cubicBezTo>
                  <a:cubicBezTo>
                    <a:pt x="14425" y="14343"/>
                    <a:pt x="7247" y="18021"/>
                    <a:pt x="0" y="21600"/>
                  </a:cubicBezTo>
                  <a:close/>
                </a:path>
              </a:pathLst>
            </a:custGeom>
            <a:solidFill>
              <a:srgbClr val="5B9BD5"/>
            </a:solidFill>
            <a:ln w="3349" cap="flat" cmpd="sng">
              <a:noFill/>
              <a:prstDash val="solid"/>
              <a:miter/>
            </a:ln>
          </p:spPr>
          <p:txBody>
            <a:bodyPr rtlCol="0" anchor="ctr"/>
            <a:lstStyle/>
            <a:p>
              <a:pPr algn="ctr"/>
            </a:p>
          </p:txBody>
        </p:sp>
        <p:sp>
          <p:nvSpPr>
            <p:cNvPr id="312" name="曲线"/>
            <p:cNvSpPr/>
            <p:nvPr/>
          </p:nvSpPr>
          <p:spPr>
            <a:xfrm>
              <a:off x="9797205" y="2673208"/>
              <a:ext cx="31658" cy="65479"/>
            </a:xfrm>
            <a:custGeom>
              <a:avLst/>
              <a:gdLst>
                <a:gd name="T1" fmla="*/ 0 w 21600"/>
                <a:gd name="T2" fmla="*/ 0 h 21600"/>
                <a:gd name="T3" fmla="*/ 21600 w 21600"/>
                <a:gd name="T4" fmla="*/ 21600 h 21600"/>
              </a:gdLst>
              <a:ahLst/>
              <a:cxnLst/>
              <a:rect l="T1" t="T2" r="T3" b="T4"/>
              <a:pathLst>
                <a:path w="21600" h="21600">
                  <a:moveTo>
                    <a:pt x="0" y="21600"/>
                  </a:moveTo>
                  <a:cubicBezTo>
                    <a:pt x="1033" y="13282"/>
                    <a:pt x="11659" y="6583"/>
                    <a:pt x="21043" y="0"/>
                  </a:cubicBezTo>
                  <a:cubicBezTo>
                    <a:pt x="24044" y="9000"/>
                    <a:pt x="14626" y="16767"/>
                    <a:pt x="0" y="21600"/>
                  </a:cubicBezTo>
                  <a:close/>
                </a:path>
              </a:pathLst>
            </a:custGeom>
            <a:solidFill>
              <a:srgbClr val="5B9BD5"/>
            </a:solidFill>
            <a:ln w="3349" cap="flat" cmpd="sng">
              <a:noFill/>
              <a:prstDash val="solid"/>
              <a:miter/>
            </a:ln>
          </p:spPr>
          <p:txBody>
            <a:bodyPr rtlCol="0" anchor="ctr"/>
            <a:lstStyle/>
            <a:p>
              <a:pPr algn="ctr"/>
            </a:p>
          </p:txBody>
        </p:sp>
        <p:sp>
          <p:nvSpPr>
            <p:cNvPr id="313" name="曲线"/>
            <p:cNvSpPr/>
            <p:nvPr/>
          </p:nvSpPr>
          <p:spPr>
            <a:xfrm>
              <a:off x="9928311" y="2696248"/>
              <a:ext cx="27452" cy="31728"/>
            </a:xfrm>
            <a:custGeom>
              <a:avLst/>
              <a:gdLst>
                <a:gd name="T1" fmla="*/ 0 w 21600"/>
                <a:gd name="T2" fmla="*/ 0 h 21600"/>
                <a:gd name="T3" fmla="*/ 21600 w 21600"/>
                <a:gd name="T4" fmla="*/ 21600 h 21600"/>
              </a:gdLst>
              <a:ahLst/>
              <a:cxnLst/>
              <a:rect l="T1" t="T2" r="T3" b="T4"/>
              <a:pathLst>
                <a:path w="21600" h="21600">
                  <a:moveTo>
                    <a:pt x="8750" y="172"/>
                  </a:moveTo>
                  <a:cubicBezTo>
                    <a:pt x="11972" y="136"/>
                    <a:pt x="18378" y="34"/>
                    <a:pt x="21600" y="0"/>
                  </a:cubicBezTo>
                  <a:cubicBezTo>
                    <a:pt x="14758" y="7464"/>
                    <a:pt x="7597" y="14686"/>
                    <a:pt x="0" y="21600"/>
                  </a:cubicBezTo>
                  <a:cubicBezTo>
                    <a:pt x="2903" y="14444"/>
                    <a:pt x="5927" y="7325"/>
                    <a:pt x="8750" y="172"/>
                  </a:cubicBezTo>
                  <a:close/>
                </a:path>
              </a:pathLst>
            </a:custGeom>
            <a:solidFill>
              <a:srgbClr val="5B9BD5"/>
            </a:solidFill>
            <a:ln w="3349" cap="flat" cmpd="sng">
              <a:noFill/>
              <a:prstDash val="solid"/>
              <a:miter/>
            </a:ln>
          </p:spPr>
          <p:txBody>
            <a:bodyPr rtlCol="0" anchor="ctr"/>
            <a:lstStyle/>
            <a:p>
              <a:pPr algn="ctr"/>
            </a:p>
          </p:txBody>
        </p:sp>
        <p:sp>
          <p:nvSpPr>
            <p:cNvPr id="314" name="曲线"/>
            <p:cNvSpPr/>
            <p:nvPr/>
          </p:nvSpPr>
          <p:spPr>
            <a:xfrm>
              <a:off x="9763634" y="2759354"/>
              <a:ext cx="22699" cy="21219"/>
            </a:xfrm>
            <a:custGeom>
              <a:avLst/>
              <a:gdLst>
                <a:gd name="T1" fmla="*/ 0 w 21600"/>
                <a:gd name="T2" fmla="*/ 0 h 21600"/>
                <a:gd name="T3" fmla="*/ 21600 w 21600"/>
                <a:gd name="T4" fmla="*/ 21600 h 21600"/>
              </a:gdLst>
              <a:ahLst/>
              <a:cxnLst/>
              <a:rect l="T1" t="T2" r="T3" b="T4"/>
              <a:pathLst>
                <a:path w="21600" h="21600">
                  <a:moveTo>
                    <a:pt x="0" y="21600"/>
                  </a:moveTo>
                  <a:cubicBezTo>
                    <a:pt x="4810" y="14297"/>
                    <a:pt x="9716" y="7149"/>
                    <a:pt x="14720" y="0"/>
                  </a:cubicBezTo>
                  <a:cubicBezTo>
                    <a:pt x="16453" y="2931"/>
                    <a:pt x="19869" y="8793"/>
                    <a:pt x="21602" y="11673"/>
                  </a:cubicBezTo>
                  <a:cubicBezTo>
                    <a:pt x="14384" y="14965"/>
                    <a:pt x="7214" y="18309"/>
                    <a:pt x="0" y="21600"/>
                  </a:cubicBezTo>
                  <a:close/>
                </a:path>
              </a:pathLst>
            </a:custGeom>
            <a:solidFill>
              <a:srgbClr val="5B9BD5"/>
            </a:solidFill>
            <a:ln w="3349" cap="flat" cmpd="sng">
              <a:noFill/>
              <a:prstDash val="solid"/>
              <a:miter/>
            </a:ln>
          </p:spPr>
          <p:txBody>
            <a:bodyPr rtlCol="0" anchor="ctr"/>
            <a:lstStyle/>
            <a:p>
              <a:pPr algn="ctr"/>
            </a:p>
          </p:txBody>
        </p:sp>
        <p:sp>
          <p:nvSpPr>
            <p:cNvPr id="315" name="曲线"/>
            <p:cNvSpPr/>
            <p:nvPr/>
          </p:nvSpPr>
          <p:spPr>
            <a:xfrm>
              <a:off x="9577066" y="2864346"/>
              <a:ext cx="13122" cy="15359"/>
            </a:xfrm>
            <a:custGeom>
              <a:avLst/>
              <a:gdLst>
                <a:gd name="T1" fmla="*/ 0 w 21600"/>
                <a:gd name="T2" fmla="*/ 0 h 21600"/>
                <a:gd name="T3" fmla="*/ 21600 w 21600"/>
                <a:gd name="T4" fmla="*/ 21600 h 21600"/>
              </a:gdLst>
              <a:ahLst/>
              <a:cxnLst/>
              <a:rect l="T1" t="T2" r="T3" b="T4"/>
              <a:pathLst>
                <a:path w="21600" h="21600">
                  <a:moveTo>
                    <a:pt x="11815" y="0"/>
                  </a:moveTo>
                  <a:cubicBezTo>
                    <a:pt x="26548" y="639"/>
                    <a:pt x="23634" y="21600"/>
                    <a:pt x="9817" y="21600"/>
                  </a:cubicBezTo>
                  <a:cubicBezTo>
                    <a:pt x="-4994" y="20889"/>
                    <a:pt x="-2000" y="-141"/>
                    <a:pt x="11815" y="0"/>
                  </a:cubicBezTo>
                  <a:close/>
                </a:path>
              </a:pathLst>
            </a:custGeom>
            <a:solidFill>
              <a:srgbClr val="5B9BD5"/>
            </a:solidFill>
            <a:ln w="3349" cap="flat" cmpd="sng">
              <a:noFill/>
              <a:prstDash val="solid"/>
              <a:miter/>
            </a:ln>
          </p:spPr>
          <p:txBody>
            <a:bodyPr rtlCol="0" anchor="ctr"/>
            <a:lstStyle/>
            <a:p>
              <a:pPr algn="ctr"/>
            </a:p>
          </p:txBody>
        </p:sp>
        <p:sp>
          <p:nvSpPr>
            <p:cNvPr id="316" name="曲线"/>
            <p:cNvSpPr/>
            <p:nvPr/>
          </p:nvSpPr>
          <p:spPr>
            <a:xfrm>
              <a:off x="9548143" y="2914669"/>
              <a:ext cx="20425" cy="51130"/>
            </a:xfrm>
            <a:custGeom>
              <a:avLst/>
              <a:gdLst>
                <a:gd name="T1" fmla="*/ 0 w 21600"/>
                <a:gd name="T2" fmla="*/ 0 h 21600"/>
                <a:gd name="T3" fmla="*/ 21600 w 21600"/>
                <a:gd name="T4" fmla="*/ 21600 h 21600"/>
              </a:gdLst>
              <a:ahLst/>
              <a:cxnLst/>
              <a:rect l="T1" t="T2" r="T3" b="T4"/>
              <a:pathLst>
                <a:path w="21600" h="21600">
                  <a:moveTo>
                    <a:pt x="0" y="21600"/>
                  </a:moveTo>
                  <a:cubicBezTo>
                    <a:pt x="2350" y="13765"/>
                    <a:pt x="9195" y="6189"/>
                    <a:pt x="21600" y="0"/>
                  </a:cubicBezTo>
                  <a:cubicBezTo>
                    <a:pt x="19247" y="7832"/>
                    <a:pt x="12403" y="15389"/>
                    <a:pt x="0" y="21600"/>
                  </a:cubicBezTo>
                  <a:close/>
                </a:path>
              </a:pathLst>
            </a:custGeom>
            <a:solidFill>
              <a:srgbClr val="5B9BD5"/>
            </a:solidFill>
            <a:ln w="3349" cap="flat" cmpd="sng">
              <a:noFill/>
              <a:prstDash val="solid"/>
              <a:miter/>
            </a:ln>
          </p:spPr>
          <p:txBody>
            <a:bodyPr rtlCol="0" anchor="ctr"/>
            <a:lstStyle/>
            <a:p>
              <a:pPr algn="ctr"/>
            </a:p>
          </p:txBody>
        </p:sp>
        <p:sp>
          <p:nvSpPr>
            <p:cNvPr id="317" name="曲线"/>
            <p:cNvSpPr/>
            <p:nvPr/>
          </p:nvSpPr>
          <p:spPr>
            <a:xfrm>
              <a:off x="9816935" y="2918054"/>
              <a:ext cx="9935" cy="10255"/>
            </a:xfrm>
            <a:custGeom>
              <a:avLst/>
              <a:gdLst>
                <a:gd name="T1" fmla="*/ 0 w 21600"/>
                <a:gd name="T2" fmla="*/ 0 h 21600"/>
                <a:gd name="T3" fmla="*/ 21600 w 21600"/>
                <a:gd name="T4" fmla="*/ 21600 h 21600"/>
              </a:gdLst>
              <a:ahLst/>
              <a:cxnLst/>
              <a:rect l="T1" t="T2" r="T3" b="T4"/>
              <a:pathLst>
                <a:path w="21600" h="21600">
                  <a:moveTo>
                    <a:pt x="10963" y="0"/>
                  </a:moveTo>
                  <a:cubicBezTo>
                    <a:pt x="25252" y="7023"/>
                    <a:pt x="25143" y="14257"/>
                    <a:pt x="10634" y="21603"/>
                  </a:cubicBezTo>
                  <a:cubicBezTo>
                    <a:pt x="-3652" y="14365"/>
                    <a:pt x="-3543" y="7236"/>
                    <a:pt x="10963" y="0"/>
                  </a:cubicBezTo>
                  <a:close/>
                </a:path>
              </a:pathLst>
            </a:custGeom>
            <a:solidFill>
              <a:srgbClr val="5B9BD5"/>
            </a:solidFill>
            <a:ln w="3349" cap="flat" cmpd="sng">
              <a:noFill/>
              <a:prstDash val="solid"/>
              <a:miter/>
            </a:ln>
          </p:spPr>
          <p:txBody>
            <a:bodyPr rtlCol="0" anchor="ctr"/>
            <a:lstStyle/>
            <a:p>
              <a:pPr algn="ctr"/>
            </a:p>
          </p:txBody>
        </p:sp>
        <p:sp>
          <p:nvSpPr>
            <p:cNvPr id="318" name="曲线"/>
            <p:cNvSpPr/>
            <p:nvPr/>
          </p:nvSpPr>
          <p:spPr>
            <a:xfrm>
              <a:off x="9543908" y="2978684"/>
              <a:ext cx="9935" cy="10255"/>
            </a:xfrm>
            <a:custGeom>
              <a:avLst/>
              <a:gdLst>
                <a:gd name="T1" fmla="*/ 0 w 21600"/>
                <a:gd name="T2" fmla="*/ 0 h 21600"/>
                <a:gd name="T3" fmla="*/ 21600 w 21600"/>
                <a:gd name="T4" fmla="*/ 21600 h 21600"/>
              </a:gdLst>
              <a:ahLst/>
              <a:cxnLst/>
              <a:rect l="T1" t="T2" r="T3" b="T4"/>
              <a:pathLst>
                <a:path w="21600" h="21600">
                  <a:moveTo>
                    <a:pt x="10964" y="0"/>
                  </a:moveTo>
                  <a:cubicBezTo>
                    <a:pt x="25252" y="7023"/>
                    <a:pt x="25146" y="14256"/>
                    <a:pt x="10633" y="21603"/>
                  </a:cubicBezTo>
                  <a:cubicBezTo>
                    <a:pt x="-3652" y="14365"/>
                    <a:pt x="-3541" y="7236"/>
                    <a:pt x="10964" y="0"/>
                  </a:cubicBezTo>
                  <a:close/>
                </a:path>
              </a:pathLst>
            </a:custGeom>
            <a:solidFill>
              <a:srgbClr val="5B9BD5"/>
            </a:solidFill>
            <a:ln w="3349" cap="flat" cmpd="sng">
              <a:noFill/>
              <a:prstDash val="solid"/>
              <a:miter/>
            </a:ln>
          </p:spPr>
          <p:txBody>
            <a:bodyPr rtlCol="0" anchor="ctr"/>
            <a:lstStyle/>
            <a:p>
              <a:pPr algn="ctr"/>
            </a:p>
          </p:txBody>
        </p:sp>
        <p:sp>
          <p:nvSpPr>
            <p:cNvPr id="319" name="曲线"/>
            <p:cNvSpPr/>
            <p:nvPr/>
          </p:nvSpPr>
          <p:spPr>
            <a:xfrm>
              <a:off x="9536430" y="3003763"/>
              <a:ext cx="11417" cy="12360"/>
            </a:xfrm>
            <a:custGeom>
              <a:avLst/>
              <a:gdLst>
                <a:gd name="T1" fmla="*/ 0 w 21600"/>
                <a:gd name="T2" fmla="*/ 0 h 21600"/>
                <a:gd name="T3" fmla="*/ 21600 w 21600"/>
                <a:gd name="T4" fmla="*/ 21600 h 21600"/>
              </a:gdLst>
              <a:ahLst/>
              <a:cxnLst/>
              <a:rect l="T1" t="T2" r="T3" b="T4"/>
              <a:pathLst>
                <a:path w="21600" h="21600">
                  <a:moveTo>
                    <a:pt x="4465" y="2615"/>
                  </a:moveTo>
                  <a:cubicBezTo>
                    <a:pt x="15844" y="-6742"/>
                    <a:pt x="28567" y="11444"/>
                    <a:pt x="17089" y="18948"/>
                  </a:cubicBezTo>
                  <a:cubicBezTo>
                    <a:pt x="5993" y="28484"/>
                    <a:pt x="-7014" y="9767"/>
                    <a:pt x="4465" y="2615"/>
                  </a:cubicBezTo>
                  <a:close/>
                </a:path>
              </a:pathLst>
            </a:custGeom>
            <a:solidFill>
              <a:srgbClr val="5B9BD5"/>
            </a:solidFill>
            <a:ln w="3349" cap="flat" cmpd="sng">
              <a:noFill/>
              <a:prstDash val="solid"/>
              <a:miter/>
            </a:ln>
          </p:spPr>
          <p:txBody>
            <a:bodyPr rtlCol="0" anchor="ctr"/>
            <a:lstStyle/>
            <a:p>
              <a:pPr algn="ctr"/>
            </a:p>
          </p:txBody>
        </p:sp>
        <p:sp>
          <p:nvSpPr>
            <p:cNvPr id="320" name="曲线"/>
            <p:cNvSpPr/>
            <p:nvPr/>
          </p:nvSpPr>
          <p:spPr>
            <a:xfrm>
              <a:off x="9783969" y="3008636"/>
              <a:ext cx="12915" cy="13685"/>
            </a:xfrm>
            <a:custGeom>
              <a:avLst/>
              <a:gdLst>
                <a:gd name="T1" fmla="*/ 0 w 21600"/>
                <a:gd name="T2" fmla="*/ 0 h 21600"/>
                <a:gd name="T3" fmla="*/ 21600 w 21600"/>
                <a:gd name="T4" fmla="*/ 21600 h 21600"/>
              </a:gdLst>
              <a:ahLst/>
              <a:cxnLst/>
              <a:rect l="T1" t="T2" r="T3" b="T4"/>
              <a:pathLst>
                <a:path w="21600" h="21600">
                  <a:moveTo>
                    <a:pt x="4719" y="2248"/>
                  </a:moveTo>
                  <a:cubicBezTo>
                    <a:pt x="16215" y="-6442"/>
                    <a:pt x="28647" y="12375"/>
                    <a:pt x="16808" y="19393"/>
                  </a:cubicBezTo>
                  <a:cubicBezTo>
                    <a:pt x="5308" y="28005"/>
                    <a:pt x="-6951" y="9106"/>
                    <a:pt x="4719" y="2248"/>
                  </a:cubicBezTo>
                  <a:close/>
                </a:path>
              </a:pathLst>
            </a:custGeom>
            <a:solidFill>
              <a:srgbClr val="5B9BD5"/>
            </a:solidFill>
            <a:ln w="3349" cap="flat" cmpd="sng">
              <a:noFill/>
              <a:prstDash val="solid"/>
              <a:miter/>
            </a:ln>
          </p:spPr>
          <p:txBody>
            <a:bodyPr rtlCol="0" anchor="ctr"/>
            <a:lstStyle/>
            <a:p>
              <a:pPr algn="ctr"/>
            </a:p>
          </p:txBody>
        </p:sp>
        <p:sp>
          <p:nvSpPr>
            <p:cNvPr id="321" name="曲线"/>
            <p:cNvSpPr/>
            <p:nvPr/>
          </p:nvSpPr>
          <p:spPr>
            <a:xfrm>
              <a:off x="11053941" y="3163253"/>
              <a:ext cx="45223" cy="220693"/>
            </a:xfrm>
            <a:custGeom>
              <a:avLst/>
              <a:gdLst>
                <a:gd name="T1" fmla="*/ 0 w 21600"/>
                <a:gd name="T2" fmla="*/ 0 h 21600"/>
                <a:gd name="T3" fmla="*/ 21600 w 21600"/>
                <a:gd name="T4" fmla="*/ 21600 h 21600"/>
              </a:gdLst>
              <a:ahLst/>
              <a:cxnLst/>
              <a:rect l="T1" t="T2" r="T3" b="T4"/>
              <a:pathLst>
                <a:path w="21600" h="21600">
                  <a:moveTo>
                    <a:pt x="13498" y="12134"/>
                  </a:moveTo>
                  <a:cubicBezTo>
                    <a:pt x="9128" y="8020"/>
                    <a:pt x="11109" y="3837"/>
                    <a:pt x="19390" y="0"/>
                  </a:cubicBezTo>
                  <a:cubicBezTo>
                    <a:pt x="24511" y="7259"/>
                    <a:pt x="21009" y="14894"/>
                    <a:pt x="5964" y="21600"/>
                  </a:cubicBezTo>
                  <a:cubicBezTo>
                    <a:pt x="7871" y="19749"/>
                    <a:pt x="10552" y="17940"/>
                    <a:pt x="12966" y="16124"/>
                  </a:cubicBezTo>
                  <a:cubicBezTo>
                    <a:pt x="10577" y="16348"/>
                    <a:pt x="8210" y="16579"/>
                    <a:pt x="5842" y="16817"/>
                  </a:cubicBezTo>
                  <a:cubicBezTo>
                    <a:pt x="3960" y="15373"/>
                    <a:pt x="1907" y="13944"/>
                    <a:pt x="0" y="12505"/>
                  </a:cubicBezTo>
                  <a:cubicBezTo>
                    <a:pt x="4466" y="12366"/>
                    <a:pt x="8982" y="12247"/>
                    <a:pt x="13498" y="12134"/>
                  </a:cubicBezTo>
                  <a:close/>
                </a:path>
              </a:pathLst>
            </a:custGeom>
            <a:solidFill>
              <a:srgbClr val="5B9BD5"/>
            </a:solidFill>
            <a:ln w="3349" cap="flat" cmpd="sng">
              <a:noFill/>
              <a:prstDash val="solid"/>
              <a:miter/>
            </a:ln>
          </p:spPr>
          <p:txBody>
            <a:bodyPr rtlCol="0" anchor="ctr"/>
            <a:lstStyle/>
            <a:p>
              <a:pPr algn="ctr"/>
            </a:p>
          </p:txBody>
        </p:sp>
        <p:sp>
          <p:nvSpPr>
            <p:cNvPr id="322" name="曲线"/>
            <p:cNvSpPr/>
            <p:nvPr/>
          </p:nvSpPr>
          <p:spPr>
            <a:xfrm>
              <a:off x="9786275" y="3327153"/>
              <a:ext cx="11373" cy="12301"/>
            </a:xfrm>
            <a:custGeom>
              <a:avLst/>
              <a:gdLst>
                <a:gd name="T1" fmla="*/ 0 w 21600"/>
                <a:gd name="T2" fmla="*/ 0 h 21600"/>
                <a:gd name="T3" fmla="*/ 21600 w 21600"/>
                <a:gd name="T4" fmla="*/ 21600 h 21600"/>
              </a:gdLst>
              <a:ahLst/>
              <a:cxnLst/>
              <a:rect l="T1" t="T2" r="T3" b="T4"/>
              <a:pathLst>
                <a:path w="21600" h="21600">
                  <a:moveTo>
                    <a:pt x="4334" y="1868"/>
                  </a:moveTo>
                  <a:cubicBezTo>
                    <a:pt x="16143" y="-5937"/>
                    <a:pt x="28529" y="12781"/>
                    <a:pt x="17007" y="19966"/>
                  </a:cubicBezTo>
                  <a:cubicBezTo>
                    <a:pt x="5487" y="27154"/>
                    <a:pt x="-6708" y="8698"/>
                    <a:pt x="4334" y="1868"/>
                  </a:cubicBezTo>
                  <a:close/>
                </a:path>
              </a:pathLst>
            </a:custGeom>
            <a:solidFill>
              <a:srgbClr val="5B9BD5"/>
            </a:solidFill>
            <a:ln w="3349" cap="flat" cmpd="sng">
              <a:noFill/>
              <a:prstDash val="solid"/>
              <a:miter/>
            </a:ln>
          </p:spPr>
          <p:txBody>
            <a:bodyPr rtlCol="0" anchor="ctr"/>
            <a:lstStyle/>
            <a:p>
              <a:pPr algn="ctr"/>
            </a:p>
          </p:txBody>
        </p:sp>
        <p:sp>
          <p:nvSpPr>
            <p:cNvPr id="323" name="曲线"/>
            <p:cNvSpPr/>
            <p:nvPr/>
          </p:nvSpPr>
          <p:spPr>
            <a:xfrm>
              <a:off x="9546598" y="3354444"/>
              <a:ext cx="13382" cy="15311"/>
            </a:xfrm>
            <a:custGeom>
              <a:avLst/>
              <a:gdLst>
                <a:gd name="T1" fmla="*/ 0 w 21600"/>
                <a:gd name="T2" fmla="*/ 0 h 21600"/>
                <a:gd name="T3" fmla="*/ 21600 w 21600"/>
                <a:gd name="T4" fmla="*/ 21600 h 21600"/>
              </a:gdLst>
              <a:ahLst/>
              <a:cxnLst/>
              <a:rect l="T1" t="T2" r="T3" b="T4"/>
              <a:pathLst>
                <a:path w="21600" h="21600">
                  <a:moveTo>
                    <a:pt x="4614" y="1419"/>
                  </a:moveTo>
                  <a:cubicBezTo>
                    <a:pt x="17101" y="-5278"/>
                    <a:pt x="28119" y="13534"/>
                    <a:pt x="17020" y="20234"/>
                  </a:cubicBezTo>
                  <a:cubicBezTo>
                    <a:pt x="4536" y="26790"/>
                    <a:pt x="-6566" y="7974"/>
                    <a:pt x="4614" y="1419"/>
                  </a:cubicBezTo>
                  <a:close/>
                </a:path>
              </a:pathLst>
            </a:custGeom>
            <a:solidFill>
              <a:srgbClr val="5B9BD5"/>
            </a:solidFill>
            <a:ln w="3349" cap="flat" cmpd="sng">
              <a:noFill/>
              <a:prstDash val="solid"/>
              <a:miter/>
            </a:ln>
          </p:spPr>
          <p:txBody>
            <a:bodyPr rtlCol="0" anchor="ctr"/>
            <a:lstStyle/>
            <a:p>
              <a:pPr algn="ctr"/>
            </a:p>
          </p:txBody>
        </p:sp>
        <p:sp>
          <p:nvSpPr>
            <p:cNvPr id="324" name="曲线"/>
            <p:cNvSpPr/>
            <p:nvPr/>
          </p:nvSpPr>
          <p:spPr>
            <a:xfrm>
              <a:off x="9802058" y="3363484"/>
              <a:ext cx="24873" cy="36830"/>
            </a:xfrm>
            <a:custGeom>
              <a:avLst/>
              <a:gdLst>
                <a:gd name="T1" fmla="*/ 0 w 21600"/>
                <a:gd name="T2" fmla="*/ 0 h 21600"/>
                <a:gd name="T3" fmla="*/ 21600 w 21600"/>
                <a:gd name="T4" fmla="*/ 21600 h 21600"/>
              </a:gdLst>
              <a:ahLst/>
              <a:cxnLst/>
              <a:rect l="T1" t="T2" r="T3" b="T4"/>
              <a:pathLst>
                <a:path w="21600" h="21600">
                  <a:moveTo>
                    <a:pt x="0" y="0"/>
                  </a:moveTo>
                  <a:cubicBezTo>
                    <a:pt x="9482" y="6014"/>
                    <a:pt x="16901" y="13363"/>
                    <a:pt x="21602" y="21600"/>
                  </a:cubicBezTo>
                  <a:cubicBezTo>
                    <a:pt x="13785" y="14665"/>
                    <a:pt x="6672" y="7347"/>
                    <a:pt x="0" y="0"/>
                  </a:cubicBezTo>
                  <a:close/>
                </a:path>
              </a:pathLst>
            </a:custGeom>
            <a:solidFill>
              <a:srgbClr val="5B9BD5"/>
            </a:solidFill>
            <a:ln w="3349" cap="flat" cmpd="sng">
              <a:noFill/>
              <a:prstDash val="solid"/>
              <a:miter/>
            </a:ln>
          </p:spPr>
          <p:txBody>
            <a:bodyPr rtlCol="0" anchor="ctr"/>
            <a:lstStyle/>
            <a:p>
              <a:pPr algn="ctr"/>
            </a:p>
          </p:txBody>
        </p:sp>
        <p:sp>
          <p:nvSpPr>
            <p:cNvPr id="325" name="曲线"/>
            <p:cNvSpPr/>
            <p:nvPr/>
          </p:nvSpPr>
          <p:spPr>
            <a:xfrm>
              <a:off x="11034879" y="3394203"/>
              <a:ext cx="29829" cy="61034"/>
            </a:xfrm>
            <a:custGeom>
              <a:avLst/>
              <a:gdLst>
                <a:gd name="T1" fmla="*/ 0 w 21600"/>
                <a:gd name="T2" fmla="*/ 0 h 21600"/>
                <a:gd name="T3" fmla="*/ 21600 w 21600"/>
                <a:gd name="T4" fmla="*/ 21600 h 21600"/>
              </a:gdLst>
              <a:ahLst/>
              <a:cxnLst/>
              <a:rect l="T1" t="T2" r="T3" b="T4"/>
              <a:pathLst>
                <a:path w="21600" h="21600">
                  <a:moveTo>
                    <a:pt x="0" y="21600"/>
                  </a:moveTo>
                  <a:cubicBezTo>
                    <a:pt x="5087" y="13946"/>
                    <a:pt x="11935" y="6525"/>
                    <a:pt x="21600" y="0"/>
                  </a:cubicBezTo>
                  <a:cubicBezTo>
                    <a:pt x="16950" y="7724"/>
                    <a:pt x="9373" y="14983"/>
                    <a:pt x="0" y="21600"/>
                  </a:cubicBezTo>
                  <a:close/>
                </a:path>
              </a:pathLst>
            </a:custGeom>
            <a:solidFill>
              <a:srgbClr val="5B9BD5"/>
            </a:solidFill>
            <a:ln w="3349" cap="flat" cmpd="sng">
              <a:noFill/>
              <a:prstDash val="solid"/>
              <a:miter/>
            </a:ln>
          </p:spPr>
          <p:txBody>
            <a:bodyPr rtlCol="0" anchor="ctr"/>
            <a:lstStyle/>
            <a:p>
              <a:pPr algn="ctr"/>
            </a:p>
          </p:txBody>
        </p:sp>
        <p:sp>
          <p:nvSpPr>
            <p:cNvPr id="326" name="曲线"/>
            <p:cNvSpPr/>
            <p:nvPr/>
          </p:nvSpPr>
          <p:spPr>
            <a:xfrm>
              <a:off x="9831624" y="3424285"/>
              <a:ext cx="8600" cy="8569"/>
            </a:xfrm>
            <a:custGeom>
              <a:avLst/>
              <a:gdLst>
                <a:gd name="T1" fmla="*/ 0 w 21600"/>
                <a:gd name="T2" fmla="*/ 0 h 21600"/>
                <a:gd name="T3" fmla="*/ 21600 w 21600"/>
                <a:gd name="T4" fmla="*/ 21600 h 21600"/>
              </a:gdLst>
              <a:ahLst/>
              <a:cxnLst/>
              <a:rect l="T1" t="T2" r="T3" b="T4"/>
              <a:pathLst>
                <a:path w="21600" h="21600">
                  <a:moveTo>
                    <a:pt x="1299" y="1227"/>
                  </a:moveTo>
                  <a:cubicBezTo>
                    <a:pt x="51960" y="-9213"/>
                    <a:pt x="-9490" y="51909"/>
                    <a:pt x="1299" y="1227"/>
                  </a:cubicBezTo>
                  <a:lnTo>
                    <a:pt x="1299" y="1227"/>
                  </a:lnTo>
                  <a:close/>
                </a:path>
              </a:pathLst>
            </a:custGeom>
            <a:solidFill>
              <a:srgbClr val="5B9BD5"/>
            </a:solidFill>
            <a:ln w="3349" cap="flat" cmpd="sng">
              <a:noFill/>
              <a:prstDash val="solid"/>
              <a:miter/>
            </a:ln>
          </p:spPr>
          <p:txBody>
            <a:bodyPr rtlCol="0" anchor="ctr"/>
            <a:lstStyle/>
            <a:p>
              <a:pPr algn="ctr"/>
            </a:p>
          </p:txBody>
        </p:sp>
        <p:sp>
          <p:nvSpPr>
            <p:cNvPr id="327" name="曲线"/>
            <p:cNvSpPr/>
            <p:nvPr/>
          </p:nvSpPr>
          <p:spPr>
            <a:xfrm>
              <a:off x="10962034" y="3473467"/>
              <a:ext cx="12882" cy="13685"/>
            </a:xfrm>
            <a:custGeom>
              <a:avLst/>
              <a:gdLst>
                <a:gd name="T1" fmla="*/ 0 w 21600"/>
                <a:gd name="T2" fmla="*/ 0 h 21600"/>
                <a:gd name="T3" fmla="*/ 21600 w 21600"/>
                <a:gd name="T4" fmla="*/ 21600 h 21600"/>
              </a:gdLst>
              <a:ahLst/>
              <a:cxnLst/>
              <a:rect l="T1" t="T2" r="T3" b="T4"/>
              <a:pathLst>
                <a:path w="21600" h="21600">
                  <a:moveTo>
                    <a:pt x="4729" y="2248"/>
                  </a:moveTo>
                  <a:cubicBezTo>
                    <a:pt x="16170" y="-6442"/>
                    <a:pt x="28633" y="12375"/>
                    <a:pt x="16849" y="19393"/>
                  </a:cubicBezTo>
                  <a:cubicBezTo>
                    <a:pt x="5322" y="28005"/>
                    <a:pt x="-6967" y="9106"/>
                    <a:pt x="4729" y="2248"/>
                  </a:cubicBezTo>
                  <a:close/>
                </a:path>
              </a:pathLst>
            </a:custGeom>
            <a:solidFill>
              <a:srgbClr val="5B9BD5"/>
            </a:solidFill>
            <a:ln w="3349" cap="flat" cmpd="sng">
              <a:noFill/>
              <a:prstDash val="solid"/>
              <a:miter/>
            </a:ln>
          </p:spPr>
          <p:txBody>
            <a:bodyPr rtlCol="0" anchor="ctr"/>
            <a:lstStyle/>
            <a:p>
              <a:pPr algn="ctr"/>
            </a:p>
          </p:txBody>
        </p:sp>
        <p:sp>
          <p:nvSpPr>
            <p:cNvPr id="328" name="曲线"/>
            <p:cNvSpPr/>
            <p:nvPr/>
          </p:nvSpPr>
          <p:spPr>
            <a:xfrm>
              <a:off x="9597682" y="3490251"/>
              <a:ext cx="10374" cy="31576"/>
            </a:xfrm>
            <a:custGeom>
              <a:avLst/>
              <a:gdLst>
                <a:gd name="T1" fmla="*/ 0 w 21600"/>
                <a:gd name="T2" fmla="*/ 0 h 21600"/>
                <a:gd name="T3" fmla="*/ 21600 w 21600"/>
                <a:gd name="T4" fmla="*/ 21600 h 21600"/>
              </a:gdLst>
              <a:ahLst/>
              <a:cxnLst/>
              <a:rect l="T1" t="T2" r="T3" b="T4"/>
              <a:pathLst>
                <a:path w="21600" h="21600">
                  <a:moveTo>
                    <a:pt x="21600" y="21600"/>
                  </a:moveTo>
                  <a:cubicBezTo>
                    <a:pt x="4124" y="15587"/>
                    <a:pt x="-5452" y="8155"/>
                    <a:pt x="3283" y="0"/>
                  </a:cubicBezTo>
                  <a:cubicBezTo>
                    <a:pt x="10018" y="7085"/>
                    <a:pt x="16441" y="14273"/>
                    <a:pt x="21600" y="21600"/>
                  </a:cubicBezTo>
                  <a:close/>
                </a:path>
              </a:pathLst>
            </a:custGeom>
            <a:solidFill>
              <a:srgbClr val="5B9BD5"/>
            </a:solidFill>
            <a:ln w="3349" cap="flat" cmpd="sng">
              <a:noFill/>
              <a:prstDash val="solid"/>
              <a:miter/>
            </a:ln>
          </p:spPr>
          <p:txBody>
            <a:bodyPr rtlCol="0" anchor="ctr"/>
            <a:lstStyle/>
            <a:p>
              <a:pPr algn="ctr"/>
            </a:p>
          </p:txBody>
        </p:sp>
        <p:sp>
          <p:nvSpPr>
            <p:cNvPr id="329" name="曲线"/>
            <p:cNvSpPr/>
            <p:nvPr/>
          </p:nvSpPr>
          <p:spPr>
            <a:xfrm>
              <a:off x="10927438" y="3506267"/>
              <a:ext cx="21284" cy="29000"/>
            </a:xfrm>
            <a:custGeom>
              <a:avLst/>
              <a:gdLst>
                <a:gd name="T1" fmla="*/ 0 w 21600"/>
                <a:gd name="T2" fmla="*/ 0 h 21600"/>
                <a:gd name="T3" fmla="*/ 21600 w 21600"/>
                <a:gd name="T4" fmla="*/ 21600 h 21600"/>
              </a:gdLst>
              <a:ahLst/>
              <a:cxnLst/>
              <a:rect l="T1" t="T2" r="T3" b="T4"/>
              <a:pathLst>
                <a:path w="21600" h="21600">
                  <a:moveTo>
                    <a:pt x="0" y="21600"/>
                  </a:moveTo>
                  <a:cubicBezTo>
                    <a:pt x="6259" y="13886"/>
                    <a:pt x="13443" y="6660"/>
                    <a:pt x="21602" y="0"/>
                  </a:cubicBezTo>
                  <a:cubicBezTo>
                    <a:pt x="15237" y="7600"/>
                    <a:pt x="8106" y="14863"/>
                    <a:pt x="0" y="21600"/>
                  </a:cubicBezTo>
                  <a:close/>
                </a:path>
              </a:pathLst>
            </a:custGeom>
            <a:solidFill>
              <a:srgbClr val="5B9BD5"/>
            </a:solidFill>
            <a:ln w="3349" cap="flat" cmpd="sng">
              <a:noFill/>
              <a:prstDash val="solid"/>
              <a:miter/>
            </a:ln>
          </p:spPr>
          <p:txBody>
            <a:bodyPr rtlCol="0" anchor="ctr"/>
            <a:lstStyle/>
            <a:p>
              <a:pPr algn="ctr"/>
            </a:p>
          </p:txBody>
        </p:sp>
        <p:sp>
          <p:nvSpPr>
            <p:cNvPr id="330" name="曲线"/>
            <p:cNvSpPr/>
            <p:nvPr/>
          </p:nvSpPr>
          <p:spPr>
            <a:xfrm>
              <a:off x="10933417" y="3531632"/>
              <a:ext cx="14267" cy="18230"/>
            </a:xfrm>
            <a:custGeom>
              <a:avLst/>
              <a:gdLst>
                <a:gd name="T1" fmla="*/ 0 w 21600"/>
                <a:gd name="T2" fmla="*/ 0 h 21600"/>
                <a:gd name="T3" fmla="*/ 21600 w 21600"/>
                <a:gd name="T4" fmla="*/ 21600 h 21600"/>
              </a:gdLst>
              <a:ahLst/>
              <a:cxnLst/>
              <a:rect l="T1" t="T2" r="T3" b="T4"/>
              <a:pathLst>
                <a:path w="21600" h="21600">
                  <a:moveTo>
                    <a:pt x="16284" y="0"/>
                  </a:moveTo>
                  <a:cubicBezTo>
                    <a:pt x="29910" y="4309"/>
                    <a:pt x="14448" y="24723"/>
                    <a:pt x="2353" y="21192"/>
                  </a:cubicBezTo>
                  <a:cubicBezTo>
                    <a:pt x="-4611" y="13350"/>
                    <a:pt x="5032" y="1075"/>
                    <a:pt x="16284" y="0"/>
                  </a:cubicBezTo>
                  <a:close/>
                </a:path>
              </a:pathLst>
            </a:custGeom>
            <a:solidFill>
              <a:srgbClr val="5B9BD5"/>
            </a:solidFill>
            <a:ln w="3349" cap="flat" cmpd="sng">
              <a:noFill/>
              <a:prstDash val="solid"/>
              <a:miter/>
            </a:ln>
          </p:spPr>
          <p:txBody>
            <a:bodyPr rtlCol="0" anchor="ctr"/>
            <a:lstStyle/>
            <a:p>
              <a:pPr algn="ctr"/>
            </a:p>
          </p:txBody>
        </p:sp>
        <p:sp>
          <p:nvSpPr>
            <p:cNvPr id="331" name="曲线"/>
            <p:cNvSpPr/>
            <p:nvPr/>
          </p:nvSpPr>
          <p:spPr>
            <a:xfrm>
              <a:off x="10949524" y="3531884"/>
              <a:ext cx="13732" cy="18850"/>
            </a:xfrm>
            <a:custGeom>
              <a:avLst/>
              <a:gdLst>
                <a:gd name="T1" fmla="*/ 0 w 21600"/>
                <a:gd name="T2" fmla="*/ 0 h 21600"/>
                <a:gd name="T3" fmla="*/ 21600 w 21600"/>
                <a:gd name="T4" fmla="*/ 21600 h 21600"/>
              </a:gdLst>
              <a:ahLst/>
              <a:cxnLst/>
              <a:rect l="T1" t="T2" r="T3" b="T4"/>
              <a:pathLst>
                <a:path w="21600" h="21600">
                  <a:moveTo>
                    <a:pt x="15678" y="0"/>
                  </a:moveTo>
                  <a:cubicBezTo>
                    <a:pt x="29913" y="3877"/>
                    <a:pt x="15678" y="24777"/>
                    <a:pt x="2399" y="21187"/>
                  </a:cubicBezTo>
                  <a:cubicBezTo>
                    <a:pt x="-4438" y="13776"/>
                    <a:pt x="4389" y="1851"/>
                    <a:pt x="15678" y="0"/>
                  </a:cubicBezTo>
                  <a:close/>
                </a:path>
              </a:pathLst>
            </a:custGeom>
            <a:solidFill>
              <a:srgbClr val="5B9BD5"/>
            </a:solidFill>
            <a:ln w="3349" cap="flat" cmpd="sng">
              <a:noFill/>
              <a:prstDash val="solid"/>
              <a:miter/>
            </a:ln>
          </p:spPr>
          <p:txBody>
            <a:bodyPr rtlCol="0" anchor="ctr"/>
            <a:lstStyle/>
            <a:p>
              <a:pPr algn="ctr"/>
            </a:p>
          </p:txBody>
        </p:sp>
        <p:sp>
          <p:nvSpPr>
            <p:cNvPr id="332" name="曲线"/>
            <p:cNvSpPr/>
            <p:nvPr/>
          </p:nvSpPr>
          <p:spPr>
            <a:xfrm>
              <a:off x="10906275" y="3546688"/>
              <a:ext cx="9405" cy="8640"/>
            </a:xfrm>
            <a:custGeom>
              <a:avLst/>
              <a:gdLst>
                <a:gd name="T1" fmla="*/ 0 w 21600"/>
                <a:gd name="T2" fmla="*/ 0 h 21600"/>
                <a:gd name="T3" fmla="*/ 21600 w 21600"/>
                <a:gd name="T4" fmla="*/ 21600 h 21600"/>
              </a:gdLst>
              <a:ahLst/>
              <a:cxnLst/>
              <a:rect l="T1" t="T2" r="T3" b="T4"/>
              <a:pathLst>
                <a:path w="21600" h="21600">
                  <a:moveTo>
                    <a:pt x="6104" y="0"/>
                  </a:moveTo>
                  <a:cubicBezTo>
                    <a:pt x="51734" y="9723"/>
                    <a:pt x="-20598" y="43319"/>
                    <a:pt x="6104" y="0"/>
                  </a:cubicBezTo>
                  <a:lnTo>
                    <a:pt x="6104" y="0"/>
                  </a:lnTo>
                  <a:close/>
                </a:path>
              </a:pathLst>
            </a:custGeom>
            <a:solidFill>
              <a:srgbClr val="5B9BD5"/>
            </a:solidFill>
            <a:ln w="3349" cap="flat" cmpd="sng">
              <a:noFill/>
              <a:prstDash val="solid"/>
              <a:miter/>
            </a:ln>
          </p:spPr>
          <p:txBody>
            <a:bodyPr rtlCol="0" anchor="ctr"/>
            <a:lstStyle/>
            <a:p>
              <a:pPr algn="ctr"/>
            </a:p>
          </p:txBody>
        </p:sp>
        <p:sp>
          <p:nvSpPr>
            <p:cNvPr id="333" name="曲线"/>
            <p:cNvSpPr/>
            <p:nvPr/>
          </p:nvSpPr>
          <p:spPr>
            <a:xfrm>
              <a:off x="10893374" y="3559384"/>
              <a:ext cx="8630" cy="8624"/>
            </a:xfrm>
            <a:custGeom>
              <a:avLst/>
              <a:gdLst>
                <a:gd name="T1" fmla="*/ 0 w 21600"/>
                <a:gd name="T2" fmla="*/ 0 h 21600"/>
                <a:gd name="T3" fmla="*/ 21600 w 21600"/>
                <a:gd name="T4" fmla="*/ 21600 h 21600"/>
              </a:gdLst>
              <a:ahLst/>
              <a:cxnLst/>
              <a:rect l="T1" t="T2" r="T3" b="T4"/>
              <a:pathLst>
                <a:path w="21600" h="21600">
                  <a:moveTo>
                    <a:pt x="1484" y="1482"/>
                  </a:moveTo>
                  <a:cubicBezTo>
                    <a:pt x="52092" y="-10155"/>
                    <a:pt x="-10158" y="52091"/>
                    <a:pt x="1484" y="1482"/>
                  </a:cubicBezTo>
                  <a:lnTo>
                    <a:pt x="1484" y="1482"/>
                  </a:lnTo>
                  <a:close/>
                </a:path>
              </a:pathLst>
            </a:custGeom>
            <a:solidFill>
              <a:srgbClr val="5B9BD5"/>
            </a:solidFill>
            <a:ln w="3349" cap="flat" cmpd="sng">
              <a:noFill/>
              <a:prstDash val="solid"/>
              <a:miter/>
            </a:ln>
          </p:spPr>
          <p:txBody>
            <a:bodyPr rtlCol="0" anchor="ctr"/>
            <a:lstStyle/>
            <a:p>
              <a:pPr algn="ctr"/>
            </a:p>
          </p:txBody>
        </p:sp>
        <p:sp>
          <p:nvSpPr>
            <p:cNvPr id="334" name="曲线"/>
            <p:cNvSpPr/>
            <p:nvPr/>
          </p:nvSpPr>
          <p:spPr>
            <a:xfrm>
              <a:off x="10714476" y="3584684"/>
              <a:ext cx="211342" cy="180930"/>
            </a:xfrm>
            <a:custGeom>
              <a:avLst/>
              <a:gdLst>
                <a:gd name="T1" fmla="*/ 0 w 21600"/>
                <a:gd name="T2" fmla="*/ 0 h 21600"/>
                <a:gd name="T3" fmla="*/ 21600 w 21600"/>
                <a:gd name="T4" fmla="*/ 21600 h 21600"/>
              </a:gdLst>
              <a:ahLst/>
              <a:cxnLst/>
              <a:rect l="T1" t="T2" r="T3" b="T4"/>
              <a:pathLst>
                <a:path w="21600" h="21600">
                  <a:moveTo>
                    <a:pt x="12396" y="9494"/>
                  </a:moveTo>
                  <a:cubicBezTo>
                    <a:pt x="16029" y="7116"/>
                    <a:pt x="18312" y="2895"/>
                    <a:pt x="21600" y="0"/>
                  </a:cubicBezTo>
                  <a:cubicBezTo>
                    <a:pt x="16002" y="9035"/>
                    <a:pt x="9005" y="17346"/>
                    <a:pt x="0" y="21600"/>
                  </a:cubicBezTo>
                  <a:cubicBezTo>
                    <a:pt x="3068" y="16267"/>
                    <a:pt x="8056" y="13203"/>
                    <a:pt x="12396" y="9494"/>
                  </a:cubicBezTo>
                  <a:close/>
                </a:path>
              </a:pathLst>
            </a:custGeom>
            <a:solidFill>
              <a:srgbClr val="5B9BD5"/>
            </a:solidFill>
            <a:ln w="3349" cap="flat" cmpd="sng">
              <a:noFill/>
              <a:prstDash val="solid"/>
              <a:miter/>
            </a:ln>
          </p:spPr>
          <p:txBody>
            <a:bodyPr rtlCol="0" anchor="ctr"/>
            <a:lstStyle/>
            <a:p>
              <a:pPr algn="ctr"/>
            </a:p>
          </p:txBody>
        </p:sp>
        <p:sp>
          <p:nvSpPr>
            <p:cNvPr id="335" name="曲线"/>
            <p:cNvSpPr/>
            <p:nvPr/>
          </p:nvSpPr>
          <p:spPr>
            <a:xfrm>
              <a:off x="9953503" y="3590664"/>
              <a:ext cx="13621" cy="12740"/>
            </a:xfrm>
            <a:custGeom>
              <a:avLst/>
              <a:gdLst>
                <a:gd name="T1" fmla="*/ 0 w 21600"/>
                <a:gd name="T2" fmla="*/ 0 h 21600"/>
                <a:gd name="T3" fmla="*/ 21600 w 21600"/>
                <a:gd name="T4" fmla="*/ 21600 h 21600"/>
              </a:gdLst>
              <a:ahLst/>
              <a:cxnLst/>
              <a:rect l="T1" t="T2" r="T3" b="T4"/>
              <a:pathLst>
                <a:path w="21600" h="21600">
                  <a:moveTo>
                    <a:pt x="1980" y="3136"/>
                  </a:moveTo>
                  <a:cubicBezTo>
                    <a:pt x="10317" y="-6368"/>
                    <a:pt x="27396" y="7762"/>
                    <a:pt x="19619" y="18554"/>
                  </a:cubicBezTo>
                  <a:cubicBezTo>
                    <a:pt x="11282" y="27892"/>
                    <a:pt x="-5796" y="13759"/>
                    <a:pt x="1980" y="3136"/>
                  </a:cubicBezTo>
                  <a:close/>
                </a:path>
              </a:pathLst>
            </a:custGeom>
            <a:solidFill>
              <a:srgbClr val="5B9BD5"/>
            </a:solidFill>
            <a:ln w="3349" cap="flat" cmpd="sng">
              <a:noFill/>
              <a:prstDash val="solid"/>
              <a:miter/>
            </a:ln>
          </p:spPr>
          <p:txBody>
            <a:bodyPr rtlCol="0" anchor="ctr"/>
            <a:lstStyle/>
            <a:p>
              <a:pPr algn="ctr"/>
            </a:p>
          </p:txBody>
        </p:sp>
        <p:sp>
          <p:nvSpPr>
            <p:cNvPr id="336" name="曲线"/>
            <p:cNvSpPr/>
            <p:nvPr/>
          </p:nvSpPr>
          <p:spPr>
            <a:xfrm>
              <a:off x="9988025" y="3619673"/>
              <a:ext cx="10300" cy="10300"/>
            </a:xfrm>
            <a:custGeom>
              <a:avLst/>
              <a:gdLst>
                <a:gd name="T1" fmla="*/ 0 w 21600"/>
                <a:gd name="T2" fmla="*/ 0 h 21600"/>
                <a:gd name="T3" fmla="*/ 21600 w 21600"/>
                <a:gd name="T4" fmla="*/ 21600 h 21600"/>
              </a:gdLst>
              <a:ahLst/>
              <a:cxnLst/>
              <a:rect l="T1" t="T2" r="T3" b="T4"/>
              <a:pathLst>
                <a:path w="21600" h="21600">
                  <a:moveTo>
                    <a:pt x="2009" y="2063"/>
                  </a:moveTo>
                  <a:cubicBezTo>
                    <a:pt x="19181" y="-3549"/>
                    <a:pt x="25120" y="2275"/>
                    <a:pt x="19605" y="19651"/>
                  </a:cubicBezTo>
                  <a:cubicBezTo>
                    <a:pt x="2326" y="25055"/>
                    <a:pt x="-3506" y="19228"/>
                    <a:pt x="2009" y="2063"/>
                  </a:cubicBezTo>
                  <a:close/>
                </a:path>
              </a:pathLst>
            </a:custGeom>
            <a:solidFill>
              <a:srgbClr val="5B9BD5"/>
            </a:solidFill>
            <a:ln w="3349" cap="flat" cmpd="sng">
              <a:noFill/>
              <a:prstDash val="solid"/>
              <a:miter/>
            </a:ln>
          </p:spPr>
          <p:txBody>
            <a:bodyPr rtlCol="0" anchor="ctr"/>
            <a:lstStyle/>
            <a:p>
              <a:pPr algn="ctr"/>
            </a:p>
          </p:txBody>
        </p:sp>
        <p:sp>
          <p:nvSpPr>
            <p:cNvPr id="337" name="曲线"/>
            <p:cNvSpPr/>
            <p:nvPr/>
          </p:nvSpPr>
          <p:spPr>
            <a:xfrm>
              <a:off x="10827802" y="3619855"/>
              <a:ext cx="12657" cy="13294"/>
            </a:xfrm>
            <a:custGeom>
              <a:avLst/>
              <a:gdLst>
                <a:gd name="T1" fmla="*/ 0 w 21600"/>
                <a:gd name="T2" fmla="*/ 0 h 21600"/>
                <a:gd name="T3" fmla="*/ 21600 w 21600"/>
                <a:gd name="T4" fmla="*/ 21600 h 21600"/>
              </a:gdLst>
              <a:ahLst/>
              <a:cxnLst/>
              <a:rect l="T1" t="T2" r="T3" b="T4"/>
              <a:pathLst>
                <a:path w="21600" h="21600">
                  <a:moveTo>
                    <a:pt x="8942" y="809"/>
                  </a:moveTo>
                  <a:cubicBezTo>
                    <a:pt x="23953" y="-4523"/>
                    <a:pt x="26112" y="18128"/>
                    <a:pt x="12736" y="20757"/>
                  </a:cubicBezTo>
                  <a:cubicBezTo>
                    <a:pt x="-2188" y="26255"/>
                    <a:pt x="-4688" y="3191"/>
                    <a:pt x="8942" y="809"/>
                  </a:cubicBezTo>
                  <a:close/>
                </a:path>
              </a:pathLst>
            </a:custGeom>
            <a:solidFill>
              <a:srgbClr val="5B9BD5"/>
            </a:solidFill>
            <a:ln w="3349" cap="flat" cmpd="sng">
              <a:noFill/>
              <a:prstDash val="solid"/>
              <a:miter/>
            </a:ln>
          </p:spPr>
          <p:txBody>
            <a:bodyPr rtlCol="0" anchor="ctr"/>
            <a:lstStyle/>
            <a:p>
              <a:pPr algn="ctr"/>
            </a:p>
          </p:txBody>
        </p:sp>
        <p:sp>
          <p:nvSpPr>
            <p:cNvPr id="338" name="曲线"/>
            <p:cNvSpPr/>
            <p:nvPr/>
          </p:nvSpPr>
          <p:spPr>
            <a:xfrm>
              <a:off x="10729747" y="3673356"/>
              <a:ext cx="43178" cy="28546"/>
            </a:xfrm>
            <a:custGeom>
              <a:avLst/>
              <a:gdLst>
                <a:gd name="T1" fmla="*/ 0 w 21600"/>
                <a:gd name="T2" fmla="*/ 0 h 21600"/>
                <a:gd name="T3" fmla="*/ 21600 w 21600"/>
                <a:gd name="T4" fmla="*/ 21600 h 21600"/>
              </a:gdLst>
              <a:ahLst/>
              <a:cxnLst/>
              <a:rect l="T1" t="T2" r="T3" b="T4"/>
              <a:pathLst>
                <a:path w="21600" h="21600">
                  <a:moveTo>
                    <a:pt x="0" y="21600"/>
                  </a:moveTo>
                  <a:cubicBezTo>
                    <a:pt x="6171" y="12309"/>
                    <a:pt x="13404" y="4625"/>
                    <a:pt x="21601" y="0"/>
                  </a:cubicBezTo>
                  <a:cubicBezTo>
                    <a:pt x="15326" y="9098"/>
                    <a:pt x="8119" y="16705"/>
                    <a:pt x="0" y="21600"/>
                  </a:cubicBezTo>
                  <a:close/>
                </a:path>
              </a:pathLst>
            </a:custGeom>
            <a:solidFill>
              <a:srgbClr val="5B9BD5"/>
            </a:solidFill>
            <a:ln w="3349" cap="flat" cmpd="sng">
              <a:noFill/>
              <a:prstDash val="solid"/>
              <a:miter/>
            </a:ln>
          </p:spPr>
          <p:txBody>
            <a:bodyPr rtlCol="0" anchor="ctr"/>
            <a:lstStyle/>
            <a:p>
              <a:pPr algn="ctr"/>
            </a:p>
          </p:txBody>
        </p:sp>
        <p:sp>
          <p:nvSpPr>
            <p:cNvPr id="339" name="曲线"/>
            <p:cNvSpPr/>
            <p:nvPr/>
          </p:nvSpPr>
          <p:spPr>
            <a:xfrm>
              <a:off x="10075839" y="3680327"/>
              <a:ext cx="14136" cy="14389"/>
            </a:xfrm>
            <a:custGeom>
              <a:avLst/>
              <a:gdLst>
                <a:gd name="T1" fmla="*/ 0 w 21600"/>
                <a:gd name="T2" fmla="*/ 0 h 21600"/>
                <a:gd name="T3" fmla="*/ 21600 w 21600"/>
                <a:gd name="T4" fmla="*/ 21600 h 21600"/>
              </a:gdLst>
              <a:ahLst/>
              <a:cxnLst/>
              <a:rect l="T1" t="T2" r="T3" b="T4"/>
              <a:pathLst>
                <a:path w="21600" h="21600">
                  <a:moveTo>
                    <a:pt x="7348" y="757"/>
                  </a:moveTo>
                  <a:cubicBezTo>
                    <a:pt x="20326" y="-4322"/>
                    <a:pt x="28129" y="17671"/>
                    <a:pt x="14299" y="21083"/>
                  </a:cubicBezTo>
                  <a:cubicBezTo>
                    <a:pt x="1399" y="25102"/>
                    <a:pt x="-6633" y="4474"/>
                    <a:pt x="7348" y="757"/>
                  </a:cubicBezTo>
                  <a:close/>
                </a:path>
              </a:pathLst>
            </a:custGeom>
            <a:solidFill>
              <a:srgbClr val="5B9BD5"/>
            </a:solidFill>
            <a:ln w="3349" cap="flat" cmpd="sng">
              <a:noFill/>
              <a:prstDash val="solid"/>
              <a:miter/>
            </a:ln>
          </p:spPr>
          <p:txBody>
            <a:bodyPr rtlCol="0" anchor="ctr"/>
            <a:lstStyle/>
            <a:p>
              <a:pPr algn="ctr"/>
            </a:p>
          </p:txBody>
        </p:sp>
        <p:sp>
          <p:nvSpPr>
            <p:cNvPr id="340" name="曲线"/>
            <p:cNvSpPr/>
            <p:nvPr/>
          </p:nvSpPr>
          <p:spPr>
            <a:xfrm>
              <a:off x="9713174" y="3684067"/>
              <a:ext cx="24065" cy="28292"/>
            </a:xfrm>
            <a:custGeom>
              <a:avLst/>
              <a:gdLst>
                <a:gd name="T1" fmla="*/ 0 w 21600"/>
                <a:gd name="T2" fmla="*/ 0 h 21600"/>
                <a:gd name="T3" fmla="*/ 21600 w 21600"/>
                <a:gd name="T4" fmla="*/ 21600 h 21600"/>
              </a:gdLst>
              <a:ahLst/>
              <a:cxnLst/>
              <a:rect l="T1" t="T2" r="T3" b="T4"/>
              <a:pathLst>
                <a:path w="21600" h="21600">
                  <a:moveTo>
                    <a:pt x="0" y="0"/>
                  </a:moveTo>
                  <a:cubicBezTo>
                    <a:pt x="8168" y="6403"/>
                    <a:pt x="15474" y="13615"/>
                    <a:pt x="21601" y="21600"/>
                  </a:cubicBezTo>
                  <a:cubicBezTo>
                    <a:pt x="12568" y="15814"/>
                    <a:pt x="5217" y="8446"/>
                    <a:pt x="0" y="0"/>
                  </a:cubicBezTo>
                  <a:close/>
                </a:path>
              </a:pathLst>
            </a:custGeom>
            <a:solidFill>
              <a:srgbClr val="5B9BD5"/>
            </a:solidFill>
            <a:ln w="3349" cap="flat" cmpd="sng">
              <a:noFill/>
              <a:prstDash val="solid"/>
              <a:miter/>
            </a:ln>
          </p:spPr>
          <p:txBody>
            <a:bodyPr rtlCol="0" anchor="ctr"/>
            <a:lstStyle/>
            <a:p>
              <a:pPr algn="ctr"/>
            </a:p>
          </p:txBody>
        </p:sp>
        <p:sp>
          <p:nvSpPr>
            <p:cNvPr id="341" name="曲线"/>
            <p:cNvSpPr/>
            <p:nvPr/>
          </p:nvSpPr>
          <p:spPr>
            <a:xfrm>
              <a:off x="10628777" y="3715897"/>
              <a:ext cx="55263" cy="30717"/>
            </a:xfrm>
            <a:custGeom>
              <a:avLst/>
              <a:gdLst>
                <a:gd name="T1" fmla="*/ 0 w 21600"/>
                <a:gd name="T2" fmla="*/ 0 h 21600"/>
                <a:gd name="T3" fmla="*/ 21600 w 21600"/>
                <a:gd name="T4" fmla="*/ 21600 h 21600"/>
              </a:gdLst>
              <a:ahLst/>
              <a:cxnLst/>
              <a:rect l="T1" t="T2" r="T3" b="T4"/>
              <a:pathLst>
                <a:path w="21600" h="21600">
                  <a:moveTo>
                    <a:pt x="0" y="21601"/>
                  </a:moveTo>
                  <a:cubicBezTo>
                    <a:pt x="7034" y="13891"/>
                    <a:pt x="14109" y="6216"/>
                    <a:pt x="21600" y="0"/>
                  </a:cubicBezTo>
                  <a:cubicBezTo>
                    <a:pt x="17369" y="14744"/>
                    <a:pt x="8674" y="20250"/>
                    <a:pt x="0" y="21601"/>
                  </a:cubicBezTo>
                  <a:close/>
                </a:path>
              </a:pathLst>
            </a:custGeom>
            <a:solidFill>
              <a:srgbClr val="5B9BD5"/>
            </a:solidFill>
            <a:ln w="3349" cap="flat" cmpd="sng">
              <a:noFill/>
              <a:prstDash val="solid"/>
              <a:miter/>
            </a:ln>
          </p:spPr>
          <p:txBody>
            <a:bodyPr rtlCol="0" anchor="ctr"/>
            <a:lstStyle/>
            <a:p>
              <a:pPr algn="ctr"/>
            </a:p>
          </p:txBody>
        </p:sp>
        <p:sp>
          <p:nvSpPr>
            <p:cNvPr id="342" name="曲线"/>
            <p:cNvSpPr/>
            <p:nvPr/>
          </p:nvSpPr>
          <p:spPr>
            <a:xfrm>
              <a:off x="9969414" y="3725149"/>
              <a:ext cx="12129" cy="11552"/>
            </a:xfrm>
            <a:custGeom>
              <a:avLst/>
              <a:gdLst>
                <a:gd name="T1" fmla="*/ 0 w 21600"/>
                <a:gd name="T2" fmla="*/ 0 h 21600"/>
                <a:gd name="T3" fmla="*/ 21600 w 21600"/>
                <a:gd name="T4" fmla="*/ 21600 h 21600"/>
              </a:gdLst>
              <a:ahLst/>
              <a:cxnLst/>
              <a:rect l="T1" t="T2" r="T3" b="T4"/>
              <a:pathLst>
                <a:path w="21600" h="21600">
                  <a:moveTo>
                    <a:pt x="2157" y="3957"/>
                  </a:moveTo>
                  <a:cubicBezTo>
                    <a:pt x="9994" y="-6903"/>
                    <a:pt x="27728" y="6886"/>
                    <a:pt x="19444" y="17750"/>
                  </a:cubicBezTo>
                  <a:cubicBezTo>
                    <a:pt x="11524" y="28424"/>
                    <a:pt x="-6122" y="14633"/>
                    <a:pt x="2157" y="3957"/>
                  </a:cubicBezTo>
                  <a:close/>
                </a:path>
              </a:pathLst>
            </a:custGeom>
            <a:solidFill>
              <a:srgbClr val="5B9BD5"/>
            </a:solidFill>
            <a:ln w="3349" cap="flat" cmpd="sng">
              <a:noFill/>
              <a:prstDash val="solid"/>
              <a:miter/>
            </a:ln>
          </p:spPr>
          <p:txBody>
            <a:bodyPr rtlCol="0" anchor="ctr"/>
            <a:lstStyle/>
            <a:p>
              <a:pPr algn="ctr"/>
            </a:p>
          </p:txBody>
        </p:sp>
        <p:sp>
          <p:nvSpPr>
            <p:cNvPr id="343" name="曲线"/>
            <p:cNvSpPr/>
            <p:nvPr/>
          </p:nvSpPr>
          <p:spPr>
            <a:xfrm>
              <a:off x="10699663" y="3736058"/>
              <a:ext cx="29018" cy="21269"/>
            </a:xfrm>
            <a:custGeom>
              <a:avLst/>
              <a:gdLst>
                <a:gd name="T1" fmla="*/ 0 w 21600"/>
                <a:gd name="T2" fmla="*/ 0 h 21600"/>
                <a:gd name="T3" fmla="*/ 21600 w 21600"/>
                <a:gd name="T4" fmla="*/ 21600 h 21600"/>
              </a:gdLst>
              <a:ahLst/>
              <a:cxnLst/>
              <a:rect l="T1" t="T2" r="T3" b="T4"/>
              <a:pathLst>
                <a:path w="21600" h="21600">
                  <a:moveTo>
                    <a:pt x="0" y="21600"/>
                  </a:moveTo>
                  <a:cubicBezTo>
                    <a:pt x="6699" y="13442"/>
                    <a:pt x="13960" y="6310"/>
                    <a:pt x="21600" y="0"/>
                  </a:cubicBezTo>
                  <a:cubicBezTo>
                    <a:pt x="14938" y="8107"/>
                    <a:pt x="7677" y="15289"/>
                    <a:pt x="0" y="21600"/>
                  </a:cubicBezTo>
                  <a:close/>
                </a:path>
              </a:pathLst>
            </a:custGeom>
            <a:solidFill>
              <a:srgbClr val="5B9BD5"/>
            </a:solidFill>
            <a:ln w="3349" cap="flat" cmpd="sng">
              <a:noFill/>
              <a:prstDash val="solid"/>
              <a:miter/>
            </a:ln>
          </p:spPr>
          <p:txBody>
            <a:bodyPr rtlCol="0" anchor="ctr"/>
            <a:lstStyle/>
            <a:p>
              <a:pPr algn="ctr"/>
            </a:p>
          </p:txBody>
        </p:sp>
        <p:sp>
          <p:nvSpPr>
            <p:cNvPr id="344" name="曲线"/>
            <p:cNvSpPr/>
            <p:nvPr/>
          </p:nvSpPr>
          <p:spPr>
            <a:xfrm>
              <a:off x="10602502" y="3746355"/>
              <a:ext cx="11949" cy="11633"/>
            </a:xfrm>
            <a:custGeom>
              <a:avLst/>
              <a:gdLst>
                <a:gd name="T1" fmla="*/ 0 w 21600"/>
                <a:gd name="T2" fmla="*/ 0 h 21600"/>
                <a:gd name="T3" fmla="*/ 21600 w 21600"/>
                <a:gd name="T4" fmla="*/ 21600 h 21600"/>
              </a:gdLst>
              <a:ahLst/>
              <a:cxnLst/>
              <a:rect l="T1" t="T2" r="T3" b="T4"/>
              <a:pathLst>
                <a:path w="21600" h="21600">
                  <a:moveTo>
                    <a:pt x="14863" y="764"/>
                  </a:moveTo>
                  <a:cubicBezTo>
                    <a:pt x="28666" y="4797"/>
                    <a:pt x="18886" y="26092"/>
                    <a:pt x="6727" y="20745"/>
                  </a:cubicBezTo>
                  <a:cubicBezTo>
                    <a:pt x="-7158" y="16523"/>
                    <a:pt x="2894" y="-4206"/>
                    <a:pt x="14863" y="764"/>
                  </a:cubicBezTo>
                  <a:close/>
                </a:path>
              </a:pathLst>
            </a:custGeom>
            <a:solidFill>
              <a:srgbClr val="5B9BD5"/>
            </a:solidFill>
            <a:ln w="3349" cap="flat" cmpd="sng">
              <a:noFill/>
              <a:prstDash val="solid"/>
              <a:miter/>
            </a:ln>
          </p:spPr>
          <p:txBody>
            <a:bodyPr rtlCol="0" anchor="ctr"/>
            <a:lstStyle/>
            <a:p>
              <a:pPr algn="ctr"/>
            </a:p>
          </p:txBody>
        </p:sp>
        <p:sp>
          <p:nvSpPr>
            <p:cNvPr id="345" name="曲线"/>
            <p:cNvSpPr/>
            <p:nvPr/>
          </p:nvSpPr>
          <p:spPr>
            <a:xfrm>
              <a:off x="10222942" y="3748587"/>
              <a:ext cx="16645" cy="14364"/>
            </a:xfrm>
            <a:custGeom>
              <a:avLst/>
              <a:gdLst>
                <a:gd name="T1" fmla="*/ 0 w 21600"/>
                <a:gd name="T2" fmla="*/ 0 h 21600"/>
                <a:gd name="T3" fmla="*/ 21600 w 21600"/>
                <a:gd name="T4" fmla="*/ 21600 h 21600"/>
              </a:gdLst>
              <a:ahLst/>
              <a:cxnLst/>
              <a:rect l="T1" t="T2" r="T3" b="T4"/>
              <a:pathLst>
                <a:path w="21600" h="21600">
                  <a:moveTo>
                    <a:pt x="1356" y="5088"/>
                  </a:moveTo>
                  <a:cubicBezTo>
                    <a:pt x="7590" y="-6533"/>
                    <a:pt x="27076" y="3644"/>
                    <a:pt x="20121" y="16636"/>
                  </a:cubicBezTo>
                  <a:cubicBezTo>
                    <a:pt x="13823" y="28107"/>
                    <a:pt x="-5202" y="17775"/>
                    <a:pt x="1356" y="5088"/>
                  </a:cubicBezTo>
                  <a:close/>
                </a:path>
              </a:pathLst>
            </a:custGeom>
            <a:solidFill>
              <a:srgbClr val="5B9BD5"/>
            </a:solidFill>
            <a:ln w="3349" cap="flat" cmpd="sng">
              <a:noFill/>
              <a:prstDash val="solid"/>
              <a:miter/>
            </a:ln>
          </p:spPr>
          <p:txBody>
            <a:bodyPr rtlCol="0" anchor="ctr"/>
            <a:lstStyle/>
            <a:p>
              <a:pPr algn="ctr"/>
            </a:p>
          </p:txBody>
        </p:sp>
        <p:sp>
          <p:nvSpPr>
            <p:cNvPr id="346" name="曲线"/>
            <p:cNvSpPr/>
            <p:nvPr/>
          </p:nvSpPr>
          <p:spPr>
            <a:xfrm>
              <a:off x="10505357" y="3753539"/>
              <a:ext cx="77911" cy="25816"/>
            </a:xfrm>
            <a:custGeom>
              <a:avLst/>
              <a:gdLst>
                <a:gd name="T1" fmla="*/ 0 w 21600"/>
                <a:gd name="T2" fmla="*/ 0 h 21600"/>
                <a:gd name="T3" fmla="*/ 21600 w 21600"/>
                <a:gd name="T4" fmla="*/ 21600 h 21600"/>
              </a:gdLst>
              <a:ahLst/>
              <a:cxnLst/>
              <a:rect l="T1" t="T2" r="T3" b="T4"/>
              <a:pathLst>
                <a:path w="21600" h="21600">
                  <a:moveTo>
                    <a:pt x="0" y="21600"/>
                  </a:moveTo>
                  <a:cubicBezTo>
                    <a:pt x="6952" y="12427"/>
                    <a:pt x="14072" y="3804"/>
                    <a:pt x="21600" y="0"/>
                  </a:cubicBezTo>
                  <a:cubicBezTo>
                    <a:pt x="15333" y="13822"/>
                    <a:pt x="7513" y="18219"/>
                    <a:pt x="0" y="21600"/>
                  </a:cubicBezTo>
                  <a:close/>
                </a:path>
              </a:pathLst>
            </a:custGeom>
            <a:solidFill>
              <a:srgbClr val="5B9BD5"/>
            </a:solidFill>
            <a:ln w="3349" cap="flat" cmpd="sng">
              <a:noFill/>
              <a:prstDash val="solid"/>
              <a:miter/>
            </a:ln>
          </p:spPr>
          <p:txBody>
            <a:bodyPr rtlCol="0" anchor="ctr"/>
            <a:lstStyle/>
            <a:p>
              <a:pPr algn="ctr"/>
            </a:p>
          </p:txBody>
        </p:sp>
        <p:sp>
          <p:nvSpPr>
            <p:cNvPr id="347" name="曲线"/>
            <p:cNvSpPr/>
            <p:nvPr/>
          </p:nvSpPr>
          <p:spPr>
            <a:xfrm>
              <a:off x="10432298" y="3773446"/>
              <a:ext cx="70834" cy="12581"/>
            </a:xfrm>
            <a:custGeom>
              <a:avLst/>
              <a:gdLst>
                <a:gd name="T1" fmla="*/ 0 w 21600"/>
                <a:gd name="T2" fmla="*/ 0 h 21600"/>
                <a:gd name="T3" fmla="*/ 21600 w 21600"/>
                <a:gd name="T4" fmla="*/ 21600 h 21600"/>
              </a:gdLst>
              <a:ahLst/>
              <a:cxnLst/>
              <a:rect l="T1" t="T2" r="T3" b="T4"/>
              <a:pathLst>
                <a:path w="21600" h="21600">
                  <a:moveTo>
                    <a:pt x="1201" y="0"/>
                  </a:moveTo>
                  <a:cubicBezTo>
                    <a:pt x="8001" y="262"/>
                    <a:pt x="14816" y="0"/>
                    <a:pt x="21600" y="3295"/>
                  </a:cubicBezTo>
                  <a:cubicBezTo>
                    <a:pt x="14801" y="19690"/>
                    <a:pt x="7215" y="17610"/>
                    <a:pt x="0" y="21600"/>
                  </a:cubicBezTo>
                  <a:cubicBezTo>
                    <a:pt x="308" y="16135"/>
                    <a:pt x="909" y="5378"/>
                    <a:pt x="1201" y="0"/>
                  </a:cubicBezTo>
                  <a:close/>
                </a:path>
              </a:pathLst>
            </a:custGeom>
            <a:solidFill>
              <a:srgbClr val="5B9BD5"/>
            </a:solidFill>
            <a:ln w="3349" cap="flat" cmpd="sng">
              <a:noFill/>
              <a:prstDash val="solid"/>
              <a:miter/>
            </a:ln>
          </p:spPr>
          <p:txBody>
            <a:bodyPr rtlCol="0" anchor="ctr"/>
            <a:lstStyle/>
            <a:p>
              <a:pPr algn="ctr"/>
            </a:p>
          </p:txBody>
        </p:sp>
        <p:sp>
          <p:nvSpPr>
            <p:cNvPr id="348" name="曲线"/>
            <p:cNvSpPr/>
            <p:nvPr/>
          </p:nvSpPr>
          <p:spPr>
            <a:xfrm>
              <a:off x="10790571" y="3775922"/>
              <a:ext cx="34277" cy="27333"/>
            </a:xfrm>
            <a:custGeom>
              <a:avLst/>
              <a:gdLst>
                <a:gd name="T1" fmla="*/ 0 w 21600"/>
                <a:gd name="T2" fmla="*/ 0 h 21600"/>
                <a:gd name="T3" fmla="*/ 21600 w 21600"/>
                <a:gd name="T4" fmla="*/ 21600 h 21600"/>
              </a:gdLst>
              <a:ahLst/>
              <a:cxnLst/>
              <a:rect l="T1" t="T2" r="T3" b="T4"/>
              <a:pathLst>
                <a:path w="21600" h="21600">
                  <a:moveTo>
                    <a:pt x="0" y="21600"/>
                  </a:moveTo>
                  <a:cubicBezTo>
                    <a:pt x="6053" y="12776"/>
                    <a:pt x="13380" y="5509"/>
                    <a:pt x="21601" y="0"/>
                  </a:cubicBezTo>
                  <a:cubicBezTo>
                    <a:pt x="15356" y="8584"/>
                    <a:pt x="8058" y="15891"/>
                    <a:pt x="0" y="21600"/>
                  </a:cubicBezTo>
                  <a:close/>
                </a:path>
              </a:pathLst>
            </a:custGeom>
            <a:solidFill>
              <a:srgbClr val="5B9BD5"/>
            </a:solidFill>
            <a:ln w="3349" cap="flat" cmpd="sng">
              <a:noFill/>
              <a:prstDash val="solid"/>
              <a:miter/>
            </a:ln>
          </p:spPr>
          <p:txBody>
            <a:bodyPr rtlCol="0" anchor="ctr"/>
            <a:lstStyle/>
            <a:p>
              <a:pPr algn="ctr"/>
            </a:p>
          </p:txBody>
        </p:sp>
        <p:sp>
          <p:nvSpPr>
            <p:cNvPr id="349" name="曲线"/>
            <p:cNvSpPr/>
            <p:nvPr/>
          </p:nvSpPr>
          <p:spPr>
            <a:xfrm>
              <a:off x="9821138" y="3792489"/>
              <a:ext cx="14640" cy="14209"/>
            </a:xfrm>
            <a:custGeom>
              <a:avLst/>
              <a:gdLst>
                <a:gd name="T1" fmla="*/ 0 w 21600"/>
                <a:gd name="T2" fmla="*/ 0 h 21600"/>
                <a:gd name="T3" fmla="*/ 21600 w 21600"/>
                <a:gd name="T4" fmla="*/ 21600 h 21600"/>
              </a:gdLst>
              <a:ahLst/>
              <a:cxnLst/>
              <a:rect l="T1" t="T2" r="T3" b="T4"/>
              <a:pathLst>
                <a:path w="21600" h="21600">
                  <a:moveTo>
                    <a:pt x="2509" y="3001"/>
                  </a:moveTo>
                  <a:cubicBezTo>
                    <a:pt x="11235" y="-6443"/>
                    <a:pt x="27869" y="8532"/>
                    <a:pt x="19141" y="18515"/>
                  </a:cubicBezTo>
                  <a:cubicBezTo>
                    <a:pt x="10191" y="28190"/>
                    <a:pt x="-6293" y="12908"/>
                    <a:pt x="2509" y="3001"/>
                  </a:cubicBezTo>
                  <a:close/>
                </a:path>
              </a:pathLst>
            </a:custGeom>
            <a:solidFill>
              <a:srgbClr val="5B9BD5"/>
            </a:solidFill>
            <a:ln w="3349" cap="flat" cmpd="sng">
              <a:noFill/>
              <a:prstDash val="solid"/>
              <a:miter/>
            </a:ln>
          </p:spPr>
          <p:txBody>
            <a:bodyPr rtlCol="0" anchor="ctr"/>
            <a:lstStyle/>
            <a:p>
              <a:pPr algn="ctr"/>
            </a:p>
          </p:txBody>
        </p:sp>
        <p:sp>
          <p:nvSpPr>
            <p:cNvPr id="350" name="曲线"/>
            <p:cNvSpPr/>
            <p:nvPr/>
          </p:nvSpPr>
          <p:spPr>
            <a:xfrm>
              <a:off x="10359894" y="3793950"/>
              <a:ext cx="9602" cy="10118"/>
            </a:xfrm>
            <a:custGeom>
              <a:avLst/>
              <a:gdLst>
                <a:gd name="T1" fmla="*/ 0 w 21600"/>
                <a:gd name="T2" fmla="*/ 0 h 21600"/>
                <a:gd name="T3" fmla="*/ 21600 w 21600"/>
                <a:gd name="T4" fmla="*/ 21600 h 21600"/>
              </a:gdLst>
              <a:ahLst/>
              <a:cxnLst/>
              <a:rect l="T1" t="T2" r="T3" b="T4"/>
              <a:pathLst>
                <a:path w="21600" h="21600">
                  <a:moveTo>
                    <a:pt x="0" y="7028"/>
                  </a:moveTo>
                  <a:cubicBezTo>
                    <a:pt x="16034" y="-16587"/>
                    <a:pt x="35934" y="27414"/>
                    <a:pt x="6483" y="20942"/>
                  </a:cubicBezTo>
                  <a:cubicBezTo>
                    <a:pt x="4890" y="17492"/>
                    <a:pt x="1707" y="10483"/>
                    <a:pt x="0" y="7028"/>
                  </a:cubicBezTo>
                  <a:close/>
                </a:path>
              </a:pathLst>
            </a:custGeom>
            <a:solidFill>
              <a:srgbClr val="5B9BD5"/>
            </a:solidFill>
            <a:ln w="3349" cap="flat" cmpd="sng">
              <a:noFill/>
              <a:prstDash val="solid"/>
              <a:miter/>
            </a:ln>
          </p:spPr>
          <p:txBody>
            <a:bodyPr rtlCol="0" anchor="ctr"/>
            <a:lstStyle/>
            <a:p>
              <a:pPr algn="ctr"/>
            </a:p>
          </p:txBody>
        </p:sp>
        <p:sp>
          <p:nvSpPr>
            <p:cNvPr id="351" name="曲线"/>
            <p:cNvSpPr/>
            <p:nvPr/>
          </p:nvSpPr>
          <p:spPr>
            <a:xfrm>
              <a:off x="9864779" y="3802823"/>
              <a:ext cx="16009" cy="15999"/>
            </a:xfrm>
            <a:custGeom>
              <a:avLst/>
              <a:gdLst>
                <a:gd name="T1" fmla="*/ 0 w 21600"/>
                <a:gd name="T2" fmla="*/ 0 h 21600"/>
                <a:gd name="T3" fmla="*/ 21600 w 21600"/>
                <a:gd name="T4" fmla="*/ 21600 h 21600"/>
              </a:gdLst>
              <a:ahLst/>
              <a:cxnLst/>
              <a:rect l="T1" t="T2" r="T3" b="T4"/>
              <a:pathLst>
                <a:path w="21600" h="21600">
                  <a:moveTo>
                    <a:pt x="988" y="1265"/>
                  </a:moveTo>
                  <a:cubicBezTo>
                    <a:pt x="11017" y="-4462"/>
                    <a:pt x="26022" y="10542"/>
                    <a:pt x="20360" y="20636"/>
                  </a:cubicBezTo>
                  <a:cubicBezTo>
                    <a:pt x="10540" y="25479"/>
                    <a:pt x="-3923" y="11020"/>
                    <a:pt x="988" y="1265"/>
                  </a:cubicBezTo>
                  <a:close/>
                </a:path>
              </a:pathLst>
            </a:custGeom>
            <a:solidFill>
              <a:srgbClr val="5B9BD5"/>
            </a:solidFill>
            <a:ln w="3349" cap="flat" cmpd="sng">
              <a:noFill/>
              <a:prstDash val="solid"/>
              <a:miter/>
            </a:ln>
          </p:spPr>
          <p:txBody>
            <a:bodyPr rtlCol="0" anchor="ctr"/>
            <a:lstStyle/>
            <a:p>
              <a:pPr algn="ctr"/>
            </a:p>
          </p:txBody>
        </p:sp>
        <p:sp>
          <p:nvSpPr>
            <p:cNvPr id="352" name="曲线"/>
            <p:cNvSpPr/>
            <p:nvPr/>
          </p:nvSpPr>
          <p:spPr>
            <a:xfrm>
              <a:off x="10340945" y="3840929"/>
              <a:ext cx="15568" cy="15820"/>
            </a:xfrm>
            <a:custGeom>
              <a:avLst/>
              <a:gdLst>
                <a:gd name="T1" fmla="*/ 0 w 21600"/>
                <a:gd name="T2" fmla="*/ 0 h 21600"/>
                <a:gd name="T3" fmla="*/ 21600 w 21600"/>
                <a:gd name="T4" fmla="*/ 21600 h 21600"/>
              </a:gdLst>
              <a:ahLst/>
              <a:cxnLst/>
              <a:rect l="T1" t="T2" r="T3" b="T4"/>
              <a:pathLst>
                <a:path w="21600" h="21600">
                  <a:moveTo>
                    <a:pt x="3282" y="3750"/>
                  </a:moveTo>
                  <a:cubicBezTo>
                    <a:pt x="12330" y="-7077"/>
                    <a:pt x="28602" y="8026"/>
                    <a:pt x="18294" y="17684"/>
                  </a:cubicBezTo>
                  <a:cubicBezTo>
                    <a:pt x="9454" y="28997"/>
                    <a:pt x="-7028" y="13131"/>
                    <a:pt x="3282" y="3750"/>
                  </a:cubicBezTo>
                  <a:close/>
                </a:path>
              </a:pathLst>
            </a:custGeom>
            <a:solidFill>
              <a:srgbClr val="5B9BD5"/>
            </a:solidFill>
            <a:ln w="3349" cap="flat" cmpd="sng">
              <a:noFill/>
              <a:prstDash val="solid"/>
              <a:miter/>
            </a:ln>
          </p:spPr>
          <p:txBody>
            <a:bodyPr rtlCol="0" anchor="ctr"/>
            <a:lstStyle/>
            <a:p>
              <a:pPr algn="ctr"/>
            </a:p>
          </p:txBody>
        </p:sp>
        <p:sp>
          <p:nvSpPr>
            <p:cNvPr id="353" name="曲线"/>
            <p:cNvSpPr/>
            <p:nvPr/>
          </p:nvSpPr>
          <p:spPr>
            <a:xfrm>
              <a:off x="10698920" y="3848808"/>
              <a:ext cx="15751" cy="13401"/>
            </a:xfrm>
            <a:custGeom>
              <a:avLst/>
              <a:gdLst>
                <a:gd name="T1" fmla="*/ 0 w 21600"/>
                <a:gd name="T2" fmla="*/ 0 h 21600"/>
                <a:gd name="T3" fmla="*/ 21600 w 21600"/>
                <a:gd name="T4" fmla="*/ 21600 h 21600"/>
              </a:gdLst>
              <a:ahLst/>
              <a:cxnLst/>
              <a:rect l="T1" t="T2" r="T3" b="T4"/>
              <a:pathLst>
                <a:path w="21600" h="21600">
                  <a:moveTo>
                    <a:pt x="17310" y="441"/>
                  </a:moveTo>
                  <a:cubicBezTo>
                    <a:pt x="30621" y="8911"/>
                    <a:pt x="9477" y="29427"/>
                    <a:pt x="1017" y="18437"/>
                  </a:cubicBezTo>
                  <a:cubicBezTo>
                    <a:pt x="-3697" y="7770"/>
                    <a:pt x="9059" y="-2244"/>
                    <a:pt x="17310" y="441"/>
                  </a:cubicBezTo>
                  <a:close/>
                </a:path>
              </a:pathLst>
            </a:custGeom>
            <a:solidFill>
              <a:srgbClr val="5B9BD5"/>
            </a:solidFill>
            <a:ln w="3349" cap="flat" cmpd="sng">
              <a:noFill/>
              <a:prstDash val="solid"/>
              <a:miter/>
            </a:ln>
          </p:spPr>
          <p:txBody>
            <a:bodyPr rtlCol="0" anchor="ctr"/>
            <a:lstStyle/>
            <a:p>
              <a:pPr algn="ctr"/>
            </a:p>
          </p:txBody>
        </p:sp>
        <p:sp>
          <p:nvSpPr>
            <p:cNvPr id="354" name="曲线"/>
            <p:cNvSpPr/>
            <p:nvPr/>
          </p:nvSpPr>
          <p:spPr>
            <a:xfrm>
              <a:off x="10446236" y="3851914"/>
              <a:ext cx="17418" cy="14441"/>
            </a:xfrm>
            <a:custGeom>
              <a:avLst/>
              <a:gdLst>
                <a:gd name="T1" fmla="*/ 0 w 21600"/>
                <a:gd name="T2" fmla="*/ 0 h 21600"/>
                <a:gd name="T3" fmla="*/ 21600 w 21600"/>
                <a:gd name="T4" fmla="*/ 21600 h 21600"/>
              </a:gdLst>
              <a:ahLst/>
              <a:cxnLst/>
              <a:rect l="T1" t="T2" r="T3" b="T4"/>
              <a:pathLst>
                <a:path w="21600" h="21600">
                  <a:moveTo>
                    <a:pt x="10681" y="1429"/>
                  </a:moveTo>
                  <a:cubicBezTo>
                    <a:pt x="30113" y="-6731"/>
                    <a:pt x="20272" y="22739"/>
                    <a:pt x="6976" y="21530"/>
                  </a:cubicBezTo>
                  <a:cubicBezTo>
                    <a:pt x="-6561" y="22965"/>
                    <a:pt x="2341" y="2109"/>
                    <a:pt x="10681" y="1429"/>
                  </a:cubicBezTo>
                  <a:close/>
                </a:path>
              </a:pathLst>
            </a:custGeom>
            <a:solidFill>
              <a:srgbClr val="5B9BD5"/>
            </a:solidFill>
            <a:ln w="3349" cap="flat" cmpd="sng">
              <a:noFill/>
              <a:prstDash val="solid"/>
              <a:miter/>
            </a:ln>
          </p:spPr>
          <p:txBody>
            <a:bodyPr rtlCol="0" anchor="ctr"/>
            <a:lstStyle/>
            <a:p>
              <a:pPr algn="ctr"/>
            </a:p>
          </p:txBody>
        </p:sp>
        <p:sp>
          <p:nvSpPr>
            <p:cNvPr id="355" name="曲线"/>
            <p:cNvSpPr/>
            <p:nvPr/>
          </p:nvSpPr>
          <p:spPr>
            <a:xfrm>
              <a:off x="10044992" y="3862254"/>
              <a:ext cx="8870" cy="8890"/>
            </a:xfrm>
            <a:custGeom>
              <a:avLst/>
              <a:gdLst>
                <a:gd name="T1" fmla="*/ 0 w 21600"/>
                <a:gd name="T2" fmla="*/ 0 h 21600"/>
                <a:gd name="T3" fmla="*/ 21600 w 21600"/>
                <a:gd name="T4" fmla="*/ 21600 h 21600"/>
              </a:gdLst>
              <a:ahLst/>
              <a:cxnLst/>
              <a:rect l="T1" t="T2" r="T3" b="T4"/>
              <a:pathLst>
                <a:path w="21600" h="21600">
                  <a:moveTo>
                    <a:pt x="1874" y="2004"/>
                  </a:moveTo>
                  <a:cubicBezTo>
                    <a:pt x="19111" y="-3520"/>
                    <a:pt x="25020" y="2369"/>
                    <a:pt x="19725" y="19799"/>
                  </a:cubicBezTo>
                  <a:cubicBezTo>
                    <a:pt x="2491" y="24955"/>
                    <a:pt x="-3420" y="19066"/>
                    <a:pt x="1874" y="2004"/>
                  </a:cubicBezTo>
                  <a:close/>
                </a:path>
              </a:pathLst>
            </a:custGeom>
            <a:solidFill>
              <a:srgbClr val="5B9BD5"/>
            </a:solidFill>
            <a:ln w="3349" cap="flat" cmpd="sng">
              <a:noFill/>
              <a:prstDash val="solid"/>
              <a:miter/>
            </a:ln>
          </p:spPr>
          <p:txBody>
            <a:bodyPr rtlCol="0" anchor="ctr"/>
            <a:lstStyle/>
            <a:p>
              <a:pPr algn="ctr"/>
            </a:p>
          </p:txBody>
        </p:sp>
        <p:sp>
          <p:nvSpPr>
            <p:cNvPr id="356" name="曲线"/>
            <p:cNvSpPr/>
            <p:nvPr/>
          </p:nvSpPr>
          <p:spPr>
            <a:xfrm>
              <a:off x="10585459" y="3867928"/>
              <a:ext cx="9936" cy="10255"/>
            </a:xfrm>
            <a:custGeom>
              <a:avLst/>
              <a:gdLst>
                <a:gd name="T1" fmla="*/ 0 w 21600"/>
                <a:gd name="T2" fmla="*/ 0 h 21600"/>
                <a:gd name="T3" fmla="*/ 21600 w 21600"/>
                <a:gd name="T4" fmla="*/ 21600 h 21600"/>
              </a:gdLst>
              <a:ahLst/>
              <a:cxnLst/>
              <a:rect l="T1" t="T2" r="T3" b="T4"/>
              <a:pathLst>
                <a:path w="21600" h="21600">
                  <a:moveTo>
                    <a:pt x="10964" y="0"/>
                  </a:moveTo>
                  <a:cubicBezTo>
                    <a:pt x="25254" y="7023"/>
                    <a:pt x="25146" y="14256"/>
                    <a:pt x="10635" y="21603"/>
                  </a:cubicBezTo>
                  <a:cubicBezTo>
                    <a:pt x="-3654" y="14365"/>
                    <a:pt x="-3543" y="7236"/>
                    <a:pt x="10964" y="0"/>
                  </a:cubicBezTo>
                  <a:close/>
                </a:path>
              </a:pathLst>
            </a:custGeom>
            <a:solidFill>
              <a:srgbClr val="5B9BD5"/>
            </a:solidFill>
            <a:ln w="3349" cap="flat" cmpd="sng">
              <a:noFill/>
              <a:prstDash val="solid"/>
              <a:miter/>
            </a:ln>
          </p:spPr>
          <p:txBody>
            <a:bodyPr rtlCol="0" anchor="ctr"/>
            <a:lstStyle/>
            <a:p>
              <a:pPr algn="ctr"/>
            </a:p>
          </p:txBody>
        </p:sp>
        <p:sp>
          <p:nvSpPr>
            <p:cNvPr id="357" name="曲线"/>
            <p:cNvSpPr/>
            <p:nvPr/>
          </p:nvSpPr>
          <p:spPr>
            <a:xfrm>
              <a:off x="10169976" y="3871271"/>
              <a:ext cx="21398" cy="11786"/>
            </a:xfrm>
            <a:custGeom>
              <a:avLst/>
              <a:gdLst>
                <a:gd name="T1" fmla="*/ 0 w 21600"/>
                <a:gd name="T2" fmla="*/ 0 h 21600"/>
                <a:gd name="T3" fmla="*/ 21600 w 21600"/>
                <a:gd name="T4" fmla="*/ 21600 h 21600"/>
              </a:gdLst>
              <a:ahLst/>
              <a:cxnLst/>
              <a:rect l="T1" t="T2" r="T3" b="T4"/>
              <a:pathLst>
                <a:path w="21600" h="21600">
                  <a:moveTo>
                    <a:pt x="11" y="4614"/>
                  </a:moveTo>
                  <a:cubicBezTo>
                    <a:pt x="6340" y="-4549"/>
                    <a:pt x="17823" y="726"/>
                    <a:pt x="21602" y="13503"/>
                  </a:cubicBezTo>
                  <a:cubicBezTo>
                    <a:pt x="18897" y="29151"/>
                    <a:pt x="-549" y="19892"/>
                    <a:pt x="11" y="4614"/>
                  </a:cubicBezTo>
                  <a:close/>
                </a:path>
              </a:pathLst>
            </a:custGeom>
            <a:solidFill>
              <a:srgbClr val="5B9BD5"/>
            </a:solidFill>
            <a:ln w="3349" cap="flat" cmpd="sng">
              <a:noFill/>
              <a:prstDash val="solid"/>
              <a:miter/>
            </a:ln>
          </p:spPr>
          <p:txBody>
            <a:bodyPr rtlCol="0" anchor="ctr"/>
            <a:lstStyle/>
            <a:p>
              <a:pPr algn="ctr"/>
            </a:p>
          </p:txBody>
        </p:sp>
        <p:sp>
          <p:nvSpPr>
            <p:cNvPr id="358" name="曲线"/>
            <p:cNvSpPr/>
            <p:nvPr/>
          </p:nvSpPr>
          <p:spPr>
            <a:xfrm>
              <a:off x="10577609" y="3881367"/>
              <a:ext cx="34481" cy="22532"/>
            </a:xfrm>
            <a:custGeom>
              <a:avLst/>
              <a:gdLst>
                <a:gd name="T1" fmla="*/ 0 w 21600"/>
                <a:gd name="T2" fmla="*/ 0 h 21600"/>
                <a:gd name="T3" fmla="*/ 21600 w 21600"/>
                <a:gd name="T4" fmla="*/ 21600 h 21600"/>
              </a:gdLst>
              <a:ahLst/>
              <a:cxnLst/>
              <a:rect l="T1" t="T2" r="T3" b="T4"/>
              <a:pathLst>
                <a:path w="21600" h="21600">
                  <a:moveTo>
                    <a:pt x="0" y="21600"/>
                  </a:moveTo>
                  <a:cubicBezTo>
                    <a:pt x="6239" y="12349"/>
                    <a:pt x="13588" y="5133"/>
                    <a:pt x="21601" y="0"/>
                  </a:cubicBezTo>
                  <a:cubicBezTo>
                    <a:pt x="15360" y="9202"/>
                    <a:pt x="7980" y="16418"/>
                    <a:pt x="0" y="21600"/>
                  </a:cubicBezTo>
                  <a:close/>
                </a:path>
              </a:pathLst>
            </a:custGeom>
            <a:solidFill>
              <a:srgbClr val="5B9BD5"/>
            </a:solidFill>
            <a:ln w="3349" cap="flat" cmpd="sng">
              <a:noFill/>
              <a:prstDash val="solid"/>
              <a:miter/>
            </a:ln>
          </p:spPr>
          <p:txBody>
            <a:bodyPr rtlCol="0" anchor="ctr"/>
            <a:lstStyle/>
            <a:p>
              <a:pPr algn="ctr"/>
            </a:p>
          </p:txBody>
        </p:sp>
        <p:sp>
          <p:nvSpPr>
            <p:cNvPr id="359" name="曲线"/>
            <p:cNvSpPr/>
            <p:nvPr/>
          </p:nvSpPr>
          <p:spPr>
            <a:xfrm>
              <a:off x="10522758" y="3902164"/>
              <a:ext cx="13539" cy="12133"/>
            </a:xfrm>
            <a:custGeom>
              <a:avLst/>
              <a:gdLst>
                <a:gd name="T1" fmla="*/ 0 w 21600"/>
                <a:gd name="T2" fmla="*/ 0 h 21600"/>
                <a:gd name="T3" fmla="*/ 21600 w 21600"/>
                <a:gd name="T4" fmla="*/ 21600 h 21600"/>
              </a:gdLst>
              <a:ahLst/>
              <a:cxnLst/>
              <a:rect l="T1" t="T2" r="T3" b="T4"/>
              <a:pathLst>
                <a:path w="21600" h="21600">
                  <a:moveTo>
                    <a:pt x="11361" y="214"/>
                  </a:moveTo>
                  <a:cubicBezTo>
                    <a:pt x="26524" y="-2571"/>
                    <a:pt x="23701" y="22613"/>
                    <a:pt x="10391" y="21442"/>
                  </a:cubicBezTo>
                  <a:cubicBezTo>
                    <a:pt x="-5011" y="23780"/>
                    <a:pt x="-2107" y="-863"/>
                    <a:pt x="11361" y="214"/>
                  </a:cubicBezTo>
                  <a:close/>
                </a:path>
              </a:pathLst>
            </a:custGeom>
            <a:solidFill>
              <a:srgbClr val="5B9BD5"/>
            </a:solidFill>
            <a:ln w="3349" cap="flat" cmpd="sng">
              <a:noFill/>
              <a:prstDash val="solid"/>
              <a:miter/>
            </a:ln>
          </p:spPr>
          <p:txBody>
            <a:bodyPr rtlCol="0" anchor="ctr"/>
            <a:lstStyle/>
            <a:p>
              <a:pPr algn="ctr"/>
            </a:p>
          </p:txBody>
        </p:sp>
        <p:sp>
          <p:nvSpPr>
            <p:cNvPr id="360" name="曲线"/>
            <p:cNvSpPr/>
            <p:nvPr/>
          </p:nvSpPr>
          <p:spPr>
            <a:xfrm>
              <a:off x="10352461" y="3910809"/>
              <a:ext cx="74172" cy="10929"/>
            </a:xfrm>
            <a:custGeom>
              <a:avLst/>
              <a:gdLst>
                <a:gd name="T1" fmla="*/ 0 w 21600"/>
                <a:gd name="T2" fmla="*/ 0 h 21600"/>
                <a:gd name="T3" fmla="*/ 21600 w 21600"/>
                <a:gd name="T4" fmla="*/ 21600 h 21600"/>
              </a:gdLst>
              <a:ahLst/>
              <a:cxnLst/>
              <a:rect l="T1" t="T2" r="T3" b="T4"/>
              <a:pathLst>
                <a:path w="21600" h="21600">
                  <a:moveTo>
                    <a:pt x="0" y="21594"/>
                  </a:moveTo>
                  <a:cubicBezTo>
                    <a:pt x="6743" y="322"/>
                    <a:pt x="14340" y="-5365"/>
                    <a:pt x="21600" y="5114"/>
                  </a:cubicBezTo>
                  <a:cubicBezTo>
                    <a:pt x="14502" y="15698"/>
                    <a:pt x="7257" y="21891"/>
                    <a:pt x="0" y="21594"/>
                  </a:cubicBezTo>
                  <a:close/>
                </a:path>
              </a:pathLst>
            </a:custGeom>
            <a:solidFill>
              <a:srgbClr val="5B9BD5"/>
            </a:solidFill>
            <a:ln w="3349" cap="flat" cmpd="sng">
              <a:noFill/>
              <a:prstDash val="solid"/>
              <a:miter/>
            </a:ln>
          </p:spPr>
          <p:txBody>
            <a:bodyPr rtlCol="0" anchor="ctr"/>
            <a:lstStyle/>
            <a:p>
              <a:pPr algn="ctr"/>
            </a:p>
          </p:txBody>
        </p:sp>
      </p:grpSp>
      <p:grpSp>
        <p:nvGrpSpPr>
          <p:cNvPr id="369" name="组合"/>
          <p:cNvGrpSpPr/>
          <p:nvPr/>
        </p:nvGrpSpPr>
        <p:grpSpPr>
          <a:xfrm>
            <a:off x="11114623" y="1174647"/>
            <a:ext cx="2492394" cy="428227"/>
            <a:chOff x="11114623" y="1174647"/>
            <a:chExt cx="2492394" cy="428227"/>
          </a:xfrm>
        </p:grpSpPr>
        <p:sp>
          <p:nvSpPr>
            <p:cNvPr id="362" name="直线"/>
            <p:cNvSpPr/>
            <p:nvPr/>
          </p:nvSpPr>
          <p:spPr>
            <a:xfrm>
              <a:off x="12310074" y="1602872"/>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363" name="直线"/>
            <p:cNvSpPr/>
            <p:nvPr/>
          </p:nvSpPr>
          <p:spPr>
            <a:xfrm>
              <a:off x="11114623" y="1174647"/>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64" name="直线"/>
            <p:cNvSpPr/>
            <p:nvPr/>
          </p:nvSpPr>
          <p:spPr>
            <a:xfrm>
              <a:off x="12309437" y="1394884"/>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65" name="曲线"/>
            <p:cNvSpPr/>
            <p:nvPr/>
          </p:nvSpPr>
          <p:spPr>
            <a:xfrm flipH="1">
              <a:off x="1267551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66" name="曲线"/>
            <p:cNvSpPr/>
            <p:nvPr/>
          </p:nvSpPr>
          <p:spPr>
            <a:xfrm flipH="1">
              <a:off x="1278363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67" name="曲线"/>
            <p:cNvSpPr/>
            <p:nvPr/>
          </p:nvSpPr>
          <p:spPr>
            <a:xfrm flipH="1">
              <a:off x="12205442" y="1394884"/>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368" name="曲线"/>
            <p:cNvSpPr/>
            <p:nvPr/>
          </p:nvSpPr>
          <p:spPr>
            <a:xfrm flipH="1">
              <a:off x="12315963" y="1394884"/>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7" y="16237"/>
                  </a:cubicBezTo>
                  <a:cubicBezTo>
                    <a:pt x="14643" y="19578"/>
                    <a:pt x="7347" y="21623"/>
                    <a:pt x="-525" y="21599"/>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385" name="组合"/>
          <p:cNvGrpSpPr/>
          <p:nvPr/>
        </p:nvGrpSpPr>
        <p:grpSpPr>
          <a:xfrm>
            <a:off x="769557" y="1162918"/>
            <a:ext cx="2610056" cy="881536"/>
            <a:chOff x="769557" y="1162918"/>
            <a:chExt cx="2610056" cy="881536"/>
          </a:xfrm>
        </p:grpSpPr>
        <p:sp>
          <p:nvSpPr>
            <p:cNvPr id="370" name="直线"/>
            <p:cNvSpPr/>
            <p:nvPr/>
          </p:nvSpPr>
          <p:spPr>
            <a:xfrm>
              <a:off x="1854027" y="1591146"/>
              <a:ext cx="140792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71" name="直线"/>
            <p:cNvSpPr/>
            <p:nvPr/>
          </p:nvSpPr>
          <p:spPr>
            <a:xfrm>
              <a:off x="769557" y="1162918"/>
              <a:ext cx="203731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72" name="曲线"/>
            <p:cNvSpPr/>
            <p:nvPr/>
          </p:nvSpPr>
          <p:spPr>
            <a:xfrm flipH="1">
              <a:off x="2799716" y="1162919"/>
              <a:ext cx="214113" cy="428227"/>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800"/>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73" name="直线"/>
            <p:cNvSpPr/>
            <p:nvPr/>
          </p:nvSpPr>
          <p:spPr>
            <a:xfrm>
              <a:off x="2707316" y="1825800"/>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74" name="直线"/>
            <p:cNvSpPr/>
            <p:nvPr/>
          </p:nvSpPr>
          <p:spPr>
            <a:xfrm>
              <a:off x="2707316" y="2044455"/>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75" name="直线"/>
            <p:cNvSpPr/>
            <p:nvPr/>
          </p:nvSpPr>
          <p:spPr>
            <a:xfrm flipV="1">
              <a:off x="1846563" y="1383155"/>
              <a:ext cx="68913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376" name="曲线"/>
            <p:cNvSpPr/>
            <p:nvPr/>
          </p:nvSpPr>
          <p:spPr>
            <a:xfrm flipH="1">
              <a:off x="2330447" y="1162918"/>
              <a:ext cx="110118" cy="220237"/>
            </a:xfrm>
            <a:custGeom>
              <a:avLst/>
              <a:gdLst>
                <a:gd name="T1" fmla="*/ 0 w 21600"/>
                <a:gd name="T2" fmla="*/ 0 h 21600"/>
                <a:gd name="T3" fmla="*/ 21600 w 21600"/>
                <a:gd name="T4" fmla="*/ 21600 h 21600"/>
              </a:gdLst>
              <a:ahLst/>
              <a:cxnLst/>
              <a:rect l="T1" t="T2" r="T3" b="T4"/>
              <a:pathLst>
                <a:path w="21600" h="21600">
                  <a:moveTo>
                    <a:pt x="21599" y="21600"/>
                  </a:moveTo>
                  <a:cubicBezTo>
                    <a:pt x="9670" y="21600"/>
                    <a:pt x="0" y="16764"/>
                    <a:pt x="0" y="10800"/>
                  </a:cubicBezTo>
                  <a:cubicBezTo>
                    <a:pt x="0" y="4834"/>
                    <a:pt x="9670"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377" name="曲线"/>
            <p:cNvSpPr/>
            <p:nvPr/>
          </p:nvSpPr>
          <p:spPr>
            <a:xfrm flipH="1">
              <a:off x="2440567"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78" name="曲线"/>
            <p:cNvSpPr/>
            <p:nvPr/>
          </p:nvSpPr>
          <p:spPr>
            <a:xfrm flipH="1">
              <a:off x="2535695"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79" name="曲线"/>
            <p:cNvSpPr/>
            <p:nvPr/>
          </p:nvSpPr>
          <p:spPr>
            <a:xfrm flipH="1">
              <a:off x="1749887" y="1383155"/>
              <a:ext cx="109421" cy="207989"/>
            </a:xfrm>
            <a:custGeom>
              <a:avLst/>
              <a:gdLst>
                <a:gd name="T1" fmla="*/ 0 w 21600"/>
                <a:gd name="T2" fmla="*/ 0 h 21600"/>
                <a:gd name="T3" fmla="*/ 21600 w 21600"/>
                <a:gd name="T4" fmla="*/ 21600 h 21600"/>
              </a:gdLst>
              <a:ahLst/>
              <a:cxnLst/>
              <a:rect l="T1" t="T2" r="T3" b="T4"/>
              <a:pathLst>
                <a:path w="21600" h="21600">
                  <a:moveTo>
                    <a:pt x="20527" y="0"/>
                  </a:moveTo>
                  <a:cubicBezTo>
                    <a:pt x="27877" y="0"/>
                    <a:pt x="34665" y="2065"/>
                    <a:pt x="38327" y="5419"/>
                  </a:cubicBezTo>
                  <a:cubicBezTo>
                    <a:pt x="41989" y="8770"/>
                    <a:pt x="41965" y="12896"/>
                    <a:pt x="38264" y="16237"/>
                  </a:cubicBezTo>
                  <a:cubicBezTo>
                    <a:pt x="34564" y="19578"/>
                    <a:pt x="27752" y="21623"/>
                    <a:pt x="20401" y="21599"/>
                  </a:cubicBezTo>
                </a:path>
              </a:pathLst>
            </a:custGeom>
            <a:noFill/>
            <a:ln w="12700" cap="flat" cmpd="sng">
              <a:solidFill>
                <a:srgbClr val="5B9BD5">
                  <a:alpha val="50000"/>
                </a:srgbClr>
              </a:solidFill>
              <a:prstDash val="solid"/>
              <a:round/>
            </a:ln>
          </p:spPr>
          <p:txBody>
            <a:bodyPr rtlCol="0" anchor="ctr"/>
            <a:lstStyle/>
            <a:p>
              <a:pPr algn="ctr"/>
            </a:p>
          </p:txBody>
        </p:sp>
        <p:sp>
          <p:nvSpPr>
            <p:cNvPr id="380" name="曲线"/>
            <p:cNvSpPr/>
            <p:nvPr/>
          </p:nvSpPr>
          <p:spPr>
            <a:xfrm flipH="1">
              <a:off x="1860378" y="1383155"/>
              <a:ext cx="108922" cy="207989"/>
            </a:xfrm>
            <a:custGeom>
              <a:avLst/>
              <a:gdLst>
                <a:gd name="T1" fmla="*/ 0 w 21600"/>
                <a:gd name="T2" fmla="*/ 0 h 21600"/>
                <a:gd name="T3" fmla="*/ 21600 w 21600"/>
                <a:gd name="T4" fmla="*/ 21600 h 21600"/>
              </a:gdLst>
              <a:ahLst/>
              <a:cxnLst/>
              <a:rect l="T1" t="T2" r="T3" b="T4"/>
              <a:pathLst>
                <a:path w="21600" h="21600">
                  <a:moveTo>
                    <a:pt x="977" y="0"/>
                  </a:moveTo>
                  <a:cubicBezTo>
                    <a:pt x="8360" y="0"/>
                    <a:pt x="15178" y="2065"/>
                    <a:pt x="18858" y="5419"/>
                  </a:cubicBezTo>
                  <a:cubicBezTo>
                    <a:pt x="22535" y="8770"/>
                    <a:pt x="22512" y="12896"/>
                    <a:pt x="18794" y="16237"/>
                  </a:cubicBezTo>
                  <a:cubicBezTo>
                    <a:pt x="15077" y="19578"/>
                    <a:pt x="8232" y="21623"/>
                    <a:pt x="8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381" name="曲线"/>
            <p:cNvSpPr/>
            <p:nvPr/>
          </p:nvSpPr>
          <p:spPr>
            <a:xfrm flipH="1">
              <a:off x="1970898" y="1383155"/>
              <a:ext cx="108394" cy="207989"/>
            </a:xfrm>
            <a:custGeom>
              <a:avLst/>
              <a:gdLst>
                <a:gd name="T1" fmla="*/ 0 w 21600"/>
                <a:gd name="T2" fmla="*/ 0 h 21600"/>
                <a:gd name="T3" fmla="*/ 21600 w 21600"/>
                <a:gd name="T4" fmla="*/ 21600 h 21600"/>
              </a:gdLst>
              <a:ahLst/>
              <a:cxnLst/>
              <a:rect l="T1" t="T2" r="T3" b="T4"/>
              <a:pathLst>
                <a:path w="21600" h="21600">
                  <a:moveTo>
                    <a:pt x="876" y="0"/>
                  </a:moveTo>
                  <a:cubicBezTo>
                    <a:pt x="8295" y="0"/>
                    <a:pt x="15148" y="2065"/>
                    <a:pt x="18844" y="5419"/>
                  </a:cubicBezTo>
                  <a:cubicBezTo>
                    <a:pt x="22541" y="8770"/>
                    <a:pt x="22515" y="12896"/>
                    <a:pt x="18781" y="16237"/>
                  </a:cubicBezTo>
                  <a:cubicBezTo>
                    <a:pt x="15044" y="19578"/>
                    <a:pt x="8167" y="21623"/>
                    <a:pt x="7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382" name="曲线"/>
            <p:cNvSpPr/>
            <p:nvPr/>
          </p:nvSpPr>
          <p:spPr>
            <a:xfrm flipH="1">
              <a:off x="3261955"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83" name="曲线"/>
            <p:cNvSpPr/>
            <p:nvPr/>
          </p:nvSpPr>
          <p:spPr>
            <a:xfrm flipH="1">
              <a:off x="3133627"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84" name="曲线"/>
            <p:cNvSpPr/>
            <p:nvPr/>
          </p:nvSpPr>
          <p:spPr>
            <a:xfrm>
              <a:off x="2604321" y="1825799"/>
              <a:ext cx="108996" cy="217989"/>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9"/>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393" name="组合"/>
          <p:cNvGrpSpPr/>
          <p:nvPr/>
        </p:nvGrpSpPr>
        <p:grpSpPr>
          <a:xfrm flipH="1">
            <a:off x="11054609" y="1712994"/>
            <a:ext cx="2492396" cy="428227"/>
            <a:chOff x="11054609" y="1712994"/>
            <a:chExt cx="2492396" cy="428227"/>
          </a:xfrm>
        </p:grpSpPr>
        <p:sp>
          <p:nvSpPr>
            <p:cNvPr id="386" name="直线"/>
            <p:cNvSpPr/>
            <p:nvPr/>
          </p:nvSpPr>
          <p:spPr>
            <a:xfrm>
              <a:off x="12250060" y="2141219"/>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387" name="直线"/>
            <p:cNvSpPr/>
            <p:nvPr/>
          </p:nvSpPr>
          <p:spPr>
            <a:xfrm>
              <a:off x="11054609" y="1712994"/>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88" name="直线"/>
            <p:cNvSpPr/>
            <p:nvPr/>
          </p:nvSpPr>
          <p:spPr>
            <a:xfrm>
              <a:off x="12249422" y="1933230"/>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389" name="曲线"/>
            <p:cNvSpPr/>
            <p:nvPr/>
          </p:nvSpPr>
          <p:spPr>
            <a:xfrm flipH="1">
              <a:off x="12615498"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90" name="曲线"/>
            <p:cNvSpPr/>
            <p:nvPr/>
          </p:nvSpPr>
          <p:spPr>
            <a:xfrm flipH="1">
              <a:off x="12723616"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391" name="曲线"/>
            <p:cNvSpPr/>
            <p:nvPr/>
          </p:nvSpPr>
          <p:spPr>
            <a:xfrm flipH="1">
              <a:off x="12145428" y="1933230"/>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392" name="曲线"/>
            <p:cNvSpPr/>
            <p:nvPr/>
          </p:nvSpPr>
          <p:spPr>
            <a:xfrm flipH="1">
              <a:off x="12255950" y="1933230"/>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8" y="16237"/>
                  </a:cubicBezTo>
                  <a:cubicBezTo>
                    <a:pt x="14645" y="19578"/>
                    <a:pt x="7347" y="21623"/>
                    <a:pt x="-523" y="21598"/>
                  </a:cubicBezTo>
                </a:path>
              </a:pathLst>
            </a:custGeom>
            <a:noFill/>
            <a:ln w="12700" cap="flat" cmpd="sng">
              <a:solidFill>
                <a:srgbClr val="5B9BD5">
                  <a:alpha val="50000"/>
                </a:srgbClr>
              </a:solidFill>
              <a:prstDash val="solid"/>
              <a:round/>
            </a:ln>
          </p:spPr>
          <p:txBody>
            <a:bodyPr rtlCol="0" anchor="ctr"/>
            <a:lstStyle/>
            <a:p>
              <a:pPr algn="ctr"/>
            </a:p>
          </p:txBody>
        </p:sp>
      </p:grpSp>
      <p:sp>
        <p:nvSpPr>
          <p:cNvPr id="394" name="矩形"/>
          <p:cNvSpPr/>
          <p:nvPr/>
        </p:nvSpPr>
        <p:spPr>
          <a:xfrm>
            <a:off x="3966210" y="2422525"/>
            <a:ext cx="6462394" cy="969010"/>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rPr>
              <a:t>邮储银行发展历程</a:t>
            </a:r>
            <a:endPar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endParaRPr>
          </a:p>
        </p:txBody>
      </p:sp>
      <p:pic>
        <p:nvPicPr>
          <p:cNvPr id="395" name="图片" descr="邮鸟"/>
          <p:cNvPicPr>
            <a:picLocks noChangeAspect="1"/>
          </p:cNvPicPr>
          <p:nvPr/>
        </p:nvPicPr>
        <p:blipFill>
          <a:blip r:embed="rId2" cstate="print"/>
          <a:stretch>
            <a:fillRect/>
          </a:stretch>
        </p:blipFill>
        <p:spPr>
          <a:xfrm>
            <a:off x="4566285" y="3435350"/>
            <a:ext cx="6159499" cy="2930523"/>
          </a:xfrm>
          <a:prstGeom prst="rect">
            <a:avLst/>
          </a:prstGeom>
          <a:noFill/>
          <a:ln w="9525" cap="flat" cmpd="sng">
            <a:noFill/>
            <a:prstDash val="solid"/>
            <a:miter/>
          </a:ln>
        </p:spPr>
      </p:pic>
      <p:pic>
        <p:nvPicPr>
          <p:cNvPr id="396" name="图片" descr="邮logo"/>
          <p:cNvPicPr>
            <a:picLocks noChangeAspect="1"/>
          </p:cNvPicPr>
          <p:nvPr/>
        </p:nvPicPr>
        <p:blipFill>
          <a:blip r:embed="rId3" cstate="print"/>
          <a:stretch>
            <a:fillRect/>
          </a:stretch>
        </p:blipFill>
        <p:spPr>
          <a:xfrm>
            <a:off x="769620" y="2508885"/>
            <a:ext cx="4612005" cy="4319268"/>
          </a:xfrm>
          <a:prstGeom prst="rect">
            <a:avLst/>
          </a:prstGeom>
          <a:noFill/>
          <a:ln w="9525" cap="flat" cmpd="sng">
            <a:noFill/>
            <a:prstDash val="solid"/>
            <a:miter/>
          </a:ln>
        </p:spPr>
      </p:pic>
      <p:pic>
        <p:nvPicPr>
          <p:cNvPr id="397" name="图片"/>
          <p:cNvPicPr>
            <a:picLocks noChangeAspect="1"/>
          </p:cNvPicPr>
          <p:nvPr/>
        </p:nvPicPr>
        <p:blipFill>
          <a:blip r:embed="rId4" cstate="print"/>
          <a:stretch>
            <a:fillRect/>
          </a:stretch>
        </p:blipFill>
        <p:spPr>
          <a:xfrm>
            <a:off x="6429375" y="-26035"/>
            <a:ext cx="1485900" cy="1950085"/>
          </a:xfrm>
          <a:prstGeom prst="rect">
            <a:avLst/>
          </a:prstGeom>
          <a:noFill/>
          <a:ln w="9525" cap="flat" cmpd="sng">
            <a:noFill/>
            <a:prstDash val="solid"/>
            <a:miter/>
          </a:ln>
        </p:spPr>
      </p:pic>
      <p:sp>
        <p:nvSpPr>
          <p:cNvPr id="398" name="矩形"/>
          <p:cNvSpPr/>
          <p:nvPr/>
        </p:nvSpPr>
        <p:spPr>
          <a:xfrm>
            <a:off x="6585585" y="238443"/>
            <a:ext cx="1183005" cy="1400174"/>
          </a:xfrm>
          <a:prstGeom prst="rect">
            <a:avLst/>
          </a:prstGeom>
          <a:noFill/>
          <a:ln w="9525" cap="flat" cmpd="sng">
            <a:noFill/>
            <a:prstDash val="solid"/>
            <a:miter/>
          </a:ln>
        </p:spPr>
        <p:txBody>
          <a:bodyPr vert="horz" wrap="none" lIns="0" tIns="0" rIns="0" bIns="0" anchor="t" anchorCtr="0">
            <a:spAutoFit/>
          </a:bodyPr>
          <a:lstStyle/>
          <a:p>
            <a:pPr marL="0" indent="0" algn="l">
              <a:lnSpc>
                <a:spcPct val="100000"/>
              </a:lnSpc>
              <a:spcBef>
                <a:spcPts val="0"/>
              </a:spcBef>
              <a:spcAft>
                <a:spcPts val="0"/>
              </a:spcAft>
              <a:buNone/>
            </a:pPr>
            <a:r>
              <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rPr>
              <a:t>壹</a:t>
            </a:r>
            <a:endPar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图片"/>
          <p:cNvPicPr>
            <a:picLocks noChangeAspect="1"/>
          </p:cNvPicPr>
          <p:nvPr/>
        </p:nvPicPr>
        <p:blipFill>
          <a:blip r:embed="rId1" cstate="print">
            <a:alphaModFix amt="40000"/>
          </a:blip>
          <a:srcRect t="63791" r="1199"/>
          <a:stretch>
            <a:fillRect/>
          </a:stretch>
        </p:blipFill>
        <p:spPr>
          <a:xfrm>
            <a:off x="0" y="4601210"/>
            <a:ext cx="14399895" cy="2611755"/>
          </a:xfrm>
          <a:prstGeom prst="rect">
            <a:avLst/>
          </a:prstGeom>
          <a:noFill/>
          <a:ln w="9525" cap="flat" cmpd="sng">
            <a:noFill/>
            <a:prstDash val="solid"/>
            <a:miter/>
          </a:ln>
        </p:spPr>
      </p:pic>
      <p:pic>
        <p:nvPicPr>
          <p:cNvPr id="403" name="图片" descr="鸟"/>
          <p:cNvPicPr>
            <a:picLocks noChangeAspect="1"/>
          </p:cNvPicPr>
          <p:nvPr/>
        </p:nvPicPr>
        <p:blipFill>
          <a:blip r:embed="rId2" cstate="print"/>
          <a:stretch>
            <a:fillRect/>
          </a:stretch>
        </p:blipFill>
        <p:spPr>
          <a:xfrm>
            <a:off x="746125" y="0"/>
            <a:ext cx="12802235" cy="7199630"/>
          </a:xfrm>
          <a:prstGeom prst="rect">
            <a:avLst/>
          </a:prstGeom>
          <a:noFill/>
          <a:ln w="9525" cap="flat" cmpd="sng">
            <a:noFill/>
            <a:prstDash val="solid"/>
            <a:miter/>
          </a:ln>
        </p:spPr>
      </p:pic>
      <p:pic>
        <p:nvPicPr>
          <p:cNvPr id="404" name="图片" descr="元素"/>
          <p:cNvPicPr>
            <a:picLocks noChangeAspect="1"/>
          </p:cNvPicPr>
          <p:nvPr/>
        </p:nvPicPr>
        <p:blipFill>
          <a:blip r:embed="rId3"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405"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Part1</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邮储银行发展历程</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sp>
        <p:nvSpPr>
          <p:cNvPr id="406" name="矩形"/>
          <p:cNvSpPr/>
          <p:nvPr/>
        </p:nvSpPr>
        <p:spPr>
          <a:xfrm>
            <a:off x="2137915" y="3145287"/>
            <a:ext cx="3451929" cy="2710815"/>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1919年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邮政储金局成立，开办邮政储金业务</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1942年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储金汇业局成为当时六大金融支柱</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1986年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邮政储蓄正式恢复开办</a:t>
            </a: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07" name="矩形"/>
          <p:cNvSpPr/>
          <p:nvPr/>
        </p:nvSpPr>
        <p:spPr>
          <a:xfrm>
            <a:off x="5996424" y="2562731"/>
            <a:ext cx="3451928" cy="3187064"/>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2007年3月</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中国邮政储蓄银行有限责任公司</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2012</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年</a:t>
            </a: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1</a:t>
            </a: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月</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中国邮政储蓄银行股份有限公司</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2015年12月</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成功引进十家境内外战略投资者</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2016年9月28日</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香港交易所主板成功上市</a:t>
            </a: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08" name="矩形"/>
          <p:cNvSpPr/>
          <p:nvPr/>
        </p:nvSpPr>
        <p:spPr>
          <a:xfrm>
            <a:off x="9871425" y="861282"/>
            <a:ext cx="3236861" cy="4020502"/>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2017年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成功发行境外优先股</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进一步优化资本结构</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2019年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在上交所挂牌上市</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2019年2月</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邮储银行正式加入国有大行序列</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00000"/>
              </a:lnSpc>
              <a:spcBef>
                <a:spcPts val="0"/>
              </a:spcBef>
              <a:spcAft>
                <a:spcPts val="0"/>
              </a:spcAft>
              <a:buNone/>
            </a:pP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2023年</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00000"/>
              </a:lnSpc>
              <a:spcBef>
                <a:spcPts val="0"/>
              </a:spcBef>
              <a:spcAft>
                <a:spcPts val="0"/>
              </a:spcAft>
              <a:buNone/>
            </a:pPr>
            <a:r>
              <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英国《银行家》杂志全球银行1000强中一级资本位列第12位</a:t>
            </a:r>
            <a:endParaRPr lang="en-US" altLang="zh-CN"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50000"/>
              </a:lnSpc>
              <a:spcBef>
                <a:spcPts val="0"/>
              </a:spcBef>
              <a:spcAft>
                <a:spcPts val="0"/>
              </a:spcAft>
              <a:buNone/>
            </a:pPr>
            <a:endParaRPr lang="zh-CN" altLang="en-US" sz="160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grpSp>
        <p:nvGrpSpPr>
          <p:cNvPr id="411" name="组合"/>
          <p:cNvGrpSpPr/>
          <p:nvPr/>
        </p:nvGrpSpPr>
        <p:grpSpPr>
          <a:xfrm>
            <a:off x="1545589" y="2998470"/>
            <a:ext cx="394334" cy="3409950"/>
            <a:chOff x="1545589" y="2998470"/>
            <a:chExt cx="394334" cy="3409950"/>
          </a:xfrm>
        </p:grpSpPr>
        <p:sp>
          <p:nvSpPr>
            <p:cNvPr id="409" name="直线"/>
            <p:cNvSpPr/>
            <p:nvPr/>
          </p:nvSpPr>
          <p:spPr>
            <a:xfrm>
              <a:off x="1731644" y="3201670"/>
              <a:ext cx="0" cy="3206750"/>
            </a:xfrm>
            <a:prstGeom prst="line">
              <a:avLst/>
            </a:prstGeom>
            <a:noFill/>
            <a:ln w="28575" cap="flat" cmpd="sng">
              <a:gradFill rotWithShape="1">
                <a:gsLst>
                  <a:gs pos="0">
                    <a:srgbClr val="5B9BD5">
                      <a:alpha val="100000"/>
                    </a:srgbClr>
                  </a:gs>
                  <a:gs pos="100000">
                    <a:srgbClr val="5B9BD5">
                      <a:alpha val="0"/>
                    </a:srgbClr>
                  </a:gs>
                </a:gsLst>
                <a:lin ang="5400000" scaled="1"/>
              </a:gradFill>
              <a:prstDash val="solid"/>
              <a:round/>
            </a:ln>
          </p:spPr>
          <p:txBody>
            <a:bodyPr rtlCol="0" anchor="ctr"/>
            <a:lstStyle/>
            <a:p>
              <a:pPr algn="ctr"/>
            </a:p>
          </p:txBody>
        </p:sp>
        <p:sp>
          <p:nvSpPr>
            <p:cNvPr id="410" name="椭圆"/>
            <p:cNvSpPr/>
            <p:nvPr/>
          </p:nvSpPr>
          <p:spPr>
            <a:xfrm>
              <a:off x="1545589" y="2998470"/>
              <a:ext cx="394334" cy="394335"/>
            </a:xfrm>
            <a:prstGeom prst="ellipse">
              <a:avLst/>
            </a:prstGeom>
            <a:solidFill>
              <a:schemeClr val="accent1"/>
            </a:solidFill>
            <a:ln w="12700" cap="flat" cmpd="sng">
              <a:noFill/>
              <a:prstDash val="solid"/>
              <a:miter/>
            </a:ln>
          </p:spPr>
          <p:txBody>
            <a:bodyPr rtlCol="0" anchor="ctr"/>
            <a:lstStyle/>
            <a:p>
              <a:pPr algn="ctr"/>
            </a:p>
          </p:txBody>
        </p:sp>
      </p:grpSp>
      <p:grpSp>
        <p:nvGrpSpPr>
          <p:cNvPr id="414" name="组合"/>
          <p:cNvGrpSpPr/>
          <p:nvPr/>
        </p:nvGrpSpPr>
        <p:grpSpPr>
          <a:xfrm>
            <a:off x="5500370" y="2284095"/>
            <a:ext cx="394335" cy="4417693"/>
            <a:chOff x="5500370" y="2284095"/>
            <a:chExt cx="394335" cy="4417693"/>
          </a:xfrm>
        </p:grpSpPr>
        <p:sp>
          <p:nvSpPr>
            <p:cNvPr id="412" name="直线"/>
            <p:cNvSpPr/>
            <p:nvPr/>
          </p:nvSpPr>
          <p:spPr>
            <a:xfrm>
              <a:off x="5686425" y="2487295"/>
              <a:ext cx="0" cy="4214494"/>
            </a:xfrm>
            <a:prstGeom prst="line">
              <a:avLst/>
            </a:prstGeom>
            <a:noFill/>
            <a:ln w="28575" cap="flat" cmpd="sng">
              <a:gradFill rotWithShape="1">
                <a:gsLst>
                  <a:gs pos="0">
                    <a:srgbClr val="5B9BD5">
                      <a:alpha val="100000"/>
                    </a:srgbClr>
                  </a:gs>
                  <a:gs pos="100000">
                    <a:srgbClr val="5B9BD5">
                      <a:alpha val="0"/>
                    </a:srgbClr>
                  </a:gs>
                </a:gsLst>
                <a:lin ang="5400000" scaled="1"/>
              </a:gradFill>
              <a:prstDash val="solid"/>
              <a:round/>
            </a:ln>
          </p:spPr>
          <p:txBody>
            <a:bodyPr rtlCol="0" anchor="ctr"/>
            <a:lstStyle/>
            <a:p>
              <a:pPr algn="ctr"/>
            </a:p>
          </p:txBody>
        </p:sp>
        <p:sp>
          <p:nvSpPr>
            <p:cNvPr id="413" name="椭圆"/>
            <p:cNvSpPr/>
            <p:nvPr/>
          </p:nvSpPr>
          <p:spPr>
            <a:xfrm>
              <a:off x="5500370" y="2284095"/>
              <a:ext cx="394335" cy="394334"/>
            </a:xfrm>
            <a:prstGeom prst="ellipse">
              <a:avLst/>
            </a:prstGeom>
            <a:solidFill>
              <a:schemeClr val="accent1"/>
            </a:solidFill>
            <a:ln w="12700" cap="flat" cmpd="sng">
              <a:noFill/>
              <a:prstDash val="solid"/>
              <a:miter/>
            </a:ln>
          </p:spPr>
          <p:txBody>
            <a:bodyPr rtlCol="0" anchor="ctr"/>
            <a:lstStyle/>
            <a:p>
              <a:pPr algn="ctr"/>
            </a:p>
          </p:txBody>
        </p:sp>
      </p:grpSp>
      <p:grpSp>
        <p:nvGrpSpPr>
          <p:cNvPr id="417" name="组合"/>
          <p:cNvGrpSpPr/>
          <p:nvPr/>
        </p:nvGrpSpPr>
        <p:grpSpPr>
          <a:xfrm>
            <a:off x="9455150" y="861059"/>
            <a:ext cx="394334" cy="4599306"/>
            <a:chOff x="9455150" y="861059"/>
            <a:chExt cx="394334" cy="4599306"/>
          </a:xfrm>
        </p:grpSpPr>
        <p:sp>
          <p:nvSpPr>
            <p:cNvPr id="415" name="直线"/>
            <p:cNvSpPr/>
            <p:nvPr/>
          </p:nvSpPr>
          <p:spPr>
            <a:xfrm>
              <a:off x="9641204" y="1064260"/>
              <a:ext cx="0" cy="4396105"/>
            </a:xfrm>
            <a:prstGeom prst="line">
              <a:avLst/>
            </a:prstGeom>
            <a:noFill/>
            <a:ln w="28575" cap="flat" cmpd="sng">
              <a:gradFill rotWithShape="1">
                <a:gsLst>
                  <a:gs pos="0">
                    <a:srgbClr val="5B9BD5">
                      <a:alpha val="100000"/>
                    </a:srgbClr>
                  </a:gs>
                  <a:gs pos="100000">
                    <a:srgbClr val="5B9BD5">
                      <a:alpha val="0"/>
                    </a:srgbClr>
                  </a:gs>
                </a:gsLst>
                <a:lin ang="5400000" scaled="1"/>
              </a:gradFill>
              <a:prstDash val="solid"/>
              <a:round/>
            </a:ln>
          </p:spPr>
          <p:txBody>
            <a:bodyPr rtlCol="0" anchor="ctr"/>
            <a:lstStyle/>
            <a:p>
              <a:pPr algn="ctr"/>
            </a:p>
          </p:txBody>
        </p:sp>
        <p:sp>
          <p:nvSpPr>
            <p:cNvPr id="416" name="椭圆"/>
            <p:cNvSpPr/>
            <p:nvPr/>
          </p:nvSpPr>
          <p:spPr>
            <a:xfrm>
              <a:off x="9455150" y="861059"/>
              <a:ext cx="394334" cy="394334"/>
            </a:xfrm>
            <a:prstGeom prst="ellipse">
              <a:avLst/>
            </a:prstGeom>
            <a:solidFill>
              <a:schemeClr val="accent1"/>
            </a:solidFill>
            <a:ln w="12700" cap="flat" cmpd="sng">
              <a:noFill/>
              <a:prstDash val="solid"/>
              <a:miter/>
            </a:ln>
          </p:spPr>
          <p:txBody>
            <a:bodyPr rtlCol="0" anchor="ctr"/>
            <a:lstStyle/>
            <a:p>
              <a:pPr algn="ct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图片"/>
          <p:cNvPicPr>
            <a:picLocks noChangeAspect="1"/>
          </p:cNvPicPr>
          <p:nvPr/>
        </p:nvPicPr>
        <p:blipFill>
          <a:blip r:embed="rId1" cstate="print">
            <a:alphaModFix amt="20000"/>
          </a:blip>
          <a:srcRect l="9888"/>
          <a:stretch>
            <a:fillRect/>
          </a:stretch>
        </p:blipFill>
        <p:spPr>
          <a:xfrm>
            <a:off x="107950" y="213360"/>
            <a:ext cx="9947910" cy="4581525"/>
          </a:xfrm>
          <a:prstGeom prst="rect">
            <a:avLst/>
          </a:prstGeom>
          <a:noFill/>
          <a:ln w="9525" cap="flat" cmpd="sng">
            <a:noFill/>
            <a:prstDash val="solid"/>
            <a:miter/>
          </a:ln>
        </p:spPr>
      </p:pic>
      <p:pic>
        <p:nvPicPr>
          <p:cNvPr id="422" name="图片"/>
          <p:cNvPicPr>
            <a:picLocks noChangeAspect="1"/>
          </p:cNvPicPr>
          <p:nvPr/>
        </p:nvPicPr>
        <p:blipFill>
          <a:blip r:embed="rId2" cstate="print">
            <a:alphaModFix amt="40000"/>
          </a:blip>
          <a:srcRect b="28043"/>
          <a:stretch>
            <a:fillRect/>
          </a:stretch>
        </p:blipFill>
        <p:spPr>
          <a:xfrm>
            <a:off x="107950" y="1000124"/>
            <a:ext cx="14291944" cy="6198235"/>
          </a:xfrm>
          <a:prstGeom prst="rect">
            <a:avLst/>
          </a:prstGeom>
          <a:noFill/>
          <a:ln w="9525" cap="flat" cmpd="sng">
            <a:noFill/>
            <a:prstDash val="solid"/>
            <a:miter/>
          </a:ln>
        </p:spPr>
      </p:pic>
      <p:grpSp>
        <p:nvGrpSpPr>
          <p:cNvPr id="441" name="组合"/>
          <p:cNvGrpSpPr/>
          <p:nvPr/>
        </p:nvGrpSpPr>
        <p:grpSpPr>
          <a:xfrm>
            <a:off x="446834" y="880015"/>
            <a:ext cx="13482351" cy="5473823"/>
            <a:chOff x="446834" y="880015"/>
            <a:chExt cx="13482351" cy="5473823"/>
          </a:xfrm>
        </p:grpSpPr>
        <p:sp>
          <p:nvSpPr>
            <p:cNvPr id="423" name="平行四边形"/>
            <p:cNvSpPr/>
            <p:nvPr/>
          </p:nvSpPr>
          <p:spPr>
            <a:xfrm>
              <a:off x="10777452" y="5022532"/>
              <a:ext cx="1386501" cy="833748"/>
            </a:xfrm>
            <a:prstGeom prst="parallelogram">
              <a:avLst>
                <a:gd name="adj" fmla="val 0"/>
              </a:avLst>
            </a:prstGeom>
            <a:blipFill rotWithShape="1">
              <a:blip r:embed="rId3">
                <a:alphaModFix amt="51000"/>
              </a:blip>
              <a:tile tx="0" ty="0" sx="100000" sy="100000" flip="none" algn="tl"/>
            </a:blipFill>
            <a:ln w="12700" cap="flat" cmpd="sng">
              <a:solidFill>
                <a:srgbClr val="FFFFFF"/>
              </a:solidFill>
              <a:prstDash val="solid"/>
              <a:round/>
            </a:ln>
            <a:effectLst>
              <a:softEdge rad="165100"/>
            </a:effectLst>
          </p:spPr>
          <p:txBody>
            <a:bodyPr rtlCol="0" anchor="ctr"/>
            <a:lstStyle/>
            <a:p>
              <a:pPr algn="ctr"/>
            </a:p>
          </p:txBody>
        </p:sp>
        <p:sp>
          <p:nvSpPr>
            <p:cNvPr id="424" name="矩形"/>
            <p:cNvSpPr/>
            <p:nvPr/>
          </p:nvSpPr>
          <p:spPr>
            <a:xfrm>
              <a:off x="1816954" y="1014489"/>
              <a:ext cx="4313488" cy="577215"/>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56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中国</a:t>
              </a:r>
              <a:r>
                <a:rPr lang="zh-CN" altLang="en-US" sz="3200" b="1" i="0" u="none" strike="noStrike" kern="1200" cap="none" spc="0" baseline="0">
                  <a:solidFill>
                    <a:srgbClr val="2F5597"/>
                  </a:solidFill>
                  <a:latin typeface="黑体" panose="02010609060101010101" charset="-122"/>
                  <a:ea typeface="黑体" panose="02010609060101010101" charset="-122"/>
                  <a:cs typeface="方正尚酷简体" charset="-122"/>
                </a:rPr>
                <a:t>一流</a:t>
              </a:r>
              <a:r>
                <a:rPr lang="zh-CN" altLang="en-US" sz="256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的大型零售银行</a:t>
              </a:r>
              <a:endParaRPr lang="zh-CN" altLang="en-US" sz="256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425" name="平行四边形"/>
            <p:cNvSpPr/>
            <p:nvPr/>
          </p:nvSpPr>
          <p:spPr>
            <a:xfrm>
              <a:off x="1466397" y="880015"/>
              <a:ext cx="5015257" cy="833747"/>
            </a:xfrm>
            <a:prstGeom prst="parallelogram">
              <a:avLst>
                <a:gd name="adj" fmla="val 0"/>
              </a:avLst>
            </a:prstGeom>
            <a:noFill/>
            <a:ln w="25400" cap="flat" cmpd="sng">
              <a:solidFill>
                <a:srgbClr val="FFFFFF"/>
              </a:solidFill>
              <a:prstDash val="solid"/>
              <a:round/>
            </a:ln>
          </p:spPr>
          <p:txBody>
            <a:bodyPr rtlCol="0" anchor="ctr"/>
            <a:lstStyle/>
            <a:p>
              <a:pPr algn="ctr"/>
            </a:p>
          </p:txBody>
        </p:sp>
        <p:sp>
          <p:nvSpPr>
            <p:cNvPr id="426" name="矩形"/>
            <p:cNvSpPr/>
            <p:nvPr/>
          </p:nvSpPr>
          <p:spPr>
            <a:xfrm>
              <a:off x="4496258" y="2189806"/>
              <a:ext cx="3882990" cy="577215"/>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56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拥有近</a:t>
              </a:r>
              <a:r>
                <a:rPr lang="en-US" altLang="zh-CN" sz="32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rPr>
                <a:t>4万个</a:t>
              </a:r>
              <a:r>
                <a:rPr lang="zh-CN" altLang="en-US" sz="256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营业网点</a:t>
              </a:r>
              <a:endParaRPr lang="zh-CN" altLang="en-US" sz="256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27" name="平行四边形"/>
            <p:cNvSpPr/>
            <p:nvPr/>
          </p:nvSpPr>
          <p:spPr>
            <a:xfrm>
              <a:off x="3619537" y="2056003"/>
              <a:ext cx="5637086" cy="833747"/>
            </a:xfrm>
            <a:prstGeom prst="parallelogram">
              <a:avLst>
                <a:gd name="adj" fmla="val 0"/>
              </a:avLst>
            </a:prstGeom>
            <a:noFill/>
            <a:ln w="25400" cap="flat" cmpd="sng">
              <a:solidFill>
                <a:srgbClr val="FFFFFF"/>
              </a:solidFill>
              <a:prstDash val="solid"/>
              <a:round/>
            </a:ln>
          </p:spPr>
          <p:txBody>
            <a:bodyPr rtlCol="0" anchor="ctr"/>
            <a:lstStyle/>
            <a:p>
              <a:pPr algn="ctr"/>
            </a:p>
          </p:txBody>
        </p:sp>
        <p:grpSp>
          <p:nvGrpSpPr>
            <p:cNvPr id="430" name="组合"/>
            <p:cNvGrpSpPr/>
            <p:nvPr/>
          </p:nvGrpSpPr>
          <p:grpSpPr>
            <a:xfrm>
              <a:off x="6472972" y="3377854"/>
              <a:ext cx="5121961" cy="833762"/>
              <a:chOff x="6472972" y="3377854"/>
              <a:chExt cx="5121961" cy="833762"/>
            </a:xfrm>
          </p:grpSpPr>
          <p:sp>
            <p:nvSpPr>
              <p:cNvPr id="428" name="矩形"/>
              <p:cNvSpPr/>
              <p:nvPr/>
            </p:nvSpPr>
            <p:spPr>
              <a:xfrm>
                <a:off x="6777334" y="3512124"/>
                <a:ext cx="4513618" cy="577215"/>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56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服务个人客户超过</a:t>
                </a:r>
                <a:r>
                  <a:rPr lang="en-US" altLang="zh-CN" sz="32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rPr>
                  <a:t>6亿户</a:t>
                </a:r>
                <a:endParaRPr lang="zh-CN" altLang="en-US" sz="320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29" name="平行四边形"/>
              <p:cNvSpPr/>
              <p:nvPr/>
            </p:nvSpPr>
            <p:spPr>
              <a:xfrm>
                <a:off x="6472972" y="3377854"/>
                <a:ext cx="5121961" cy="833762"/>
              </a:xfrm>
              <a:prstGeom prst="parallelogram">
                <a:avLst>
                  <a:gd name="adj" fmla="val 0"/>
                </a:avLst>
              </a:prstGeom>
              <a:noFill/>
              <a:ln w="25400" cap="flat" cmpd="sng">
                <a:solidFill>
                  <a:srgbClr val="FFFFFF"/>
                </a:solidFill>
                <a:prstDash val="solid"/>
                <a:round/>
              </a:ln>
            </p:spPr>
            <p:txBody>
              <a:bodyPr rtlCol="0" anchor="ctr"/>
              <a:lstStyle/>
              <a:p>
                <a:pPr algn="ctr"/>
              </a:p>
            </p:txBody>
          </p:sp>
        </p:grpSp>
        <p:sp>
          <p:nvSpPr>
            <p:cNvPr id="431" name="矩形"/>
            <p:cNvSpPr/>
            <p:nvPr/>
          </p:nvSpPr>
          <p:spPr>
            <a:xfrm>
              <a:off x="2505618" y="4953275"/>
              <a:ext cx="6413553" cy="529589"/>
            </a:xfrm>
            <a:prstGeom prst="rect">
              <a:avLst/>
            </a:prstGeom>
            <a:noFill/>
            <a:ln w="9525" cap="flat" cmpd="sng">
              <a:noFill/>
              <a:prstDash val="solid"/>
              <a:miter/>
            </a:ln>
          </p:spPr>
          <p:txBody>
            <a:bodyPr vert="horz" wrap="square" lIns="91440" tIns="45720" rIns="91440" bIns="45720" anchor="t" anchorCtr="0">
              <a:spAutoFit/>
            </a:bodyPr>
            <a:lstStyle/>
            <a:p>
              <a:pPr marL="0" indent="0" algn="ctr">
                <a:lnSpc>
                  <a:spcPct val="100000"/>
                </a:lnSpc>
                <a:spcBef>
                  <a:spcPts val="0"/>
                </a:spcBef>
                <a:spcAft>
                  <a:spcPts val="0"/>
                </a:spcAft>
                <a:buNone/>
              </a:pPr>
              <a:r>
                <a:rPr lang="zh-CN" altLang="en-US" sz="256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服务</a:t>
              </a:r>
              <a:r>
                <a:rPr lang="zh-CN" altLang="en-US" sz="288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rPr>
                <a:t>“三农”、城乡居民和中小企业</a:t>
              </a:r>
              <a:endParaRPr lang="zh-CN" altLang="en-US" sz="2880" b="1" i="0" u="none" strike="noStrike" kern="1200" cap="none" spc="0" baseline="0">
                <a:solidFill>
                  <a:srgbClr val="2F5597"/>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432" name="平行四边形"/>
            <p:cNvSpPr/>
            <p:nvPr/>
          </p:nvSpPr>
          <p:spPr>
            <a:xfrm>
              <a:off x="2227138" y="4794596"/>
              <a:ext cx="6940368" cy="833748"/>
            </a:xfrm>
            <a:prstGeom prst="parallelogram">
              <a:avLst>
                <a:gd name="adj" fmla="val 0"/>
              </a:avLst>
            </a:prstGeom>
            <a:noFill/>
            <a:ln w="25400" cap="flat" cmpd="sng">
              <a:solidFill>
                <a:srgbClr val="FFFFFF"/>
              </a:solidFill>
              <a:prstDash val="solid"/>
              <a:round/>
            </a:ln>
          </p:spPr>
          <p:txBody>
            <a:bodyPr rtlCol="0" anchor="ctr"/>
            <a:lstStyle/>
            <a:p>
              <a:pPr algn="ctr"/>
            </a:p>
          </p:txBody>
        </p:sp>
        <p:sp>
          <p:nvSpPr>
            <p:cNvPr id="433" name="平行四边形"/>
            <p:cNvSpPr/>
            <p:nvPr/>
          </p:nvSpPr>
          <p:spPr>
            <a:xfrm>
              <a:off x="570675" y="3394706"/>
              <a:ext cx="2231114" cy="714737"/>
            </a:xfrm>
            <a:prstGeom prst="parallelogram">
              <a:avLst>
                <a:gd name="adj" fmla="val 0"/>
              </a:avLst>
            </a:prstGeom>
            <a:blipFill rotWithShape="1">
              <a:blip r:embed="rId3"/>
              <a:tile tx="0" ty="0" sx="100000" sy="100000" flip="none" algn="tl"/>
            </a:blipFill>
            <a:ln w="12700" cap="flat" cmpd="sng">
              <a:solidFill>
                <a:srgbClr val="FFFFFF"/>
              </a:solidFill>
              <a:prstDash val="solid"/>
              <a:round/>
            </a:ln>
          </p:spPr>
          <p:txBody>
            <a:bodyPr rtlCol="0" anchor="ctr"/>
            <a:lstStyle/>
            <a:p>
              <a:pPr algn="ctr"/>
            </a:p>
          </p:txBody>
        </p:sp>
        <p:sp>
          <p:nvSpPr>
            <p:cNvPr id="434" name="平行四边形"/>
            <p:cNvSpPr/>
            <p:nvPr/>
          </p:nvSpPr>
          <p:spPr>
            <a:xfrm>
              <a:off x="10573669" y="1000370"/>
              <a:ext cx="2174107" cy="706668"/>
            </a:xfrm>
            <a:prstGeom prst="parallelogram">
              <a:avLst>
                <a:gd name="adj" fmla="val 0"/>
              </a:avLst>
            </a:prstGeom>
            <a:blipFill rotWithShape="1">
              <a:blip r:embed="rId3"/>
              <a:tile tx="0" ty="0" sx="100000" sy="100000" flip="none" algn="tl"/>
            </a:blipFill>
            <a:ln w="12700" cap="flat" cmpd="sng">
              <a:solidFill>
                <a:srgbClr val="FFFFFF"/>
              </a:solidFill>
              <a:prstDash val="solid"/>
              <a:round/>
            </a:ln>
          </p:spPr>
          <p:txBody>
            <a:bodyPr rtlCol="0" anchor="ctr"/>
            <a:lstStyle/>
            <a:p>
              <a:pPr algn="ctr"/>
            </a:p>
          </p:txBody>
        </p:sp>
        <p:sp>
          <p:nvSpPr>
            <p:cNvPr id="435" name="平行四边形"/>
            <p:cNvSpPr/>
            <p:nvPr/>
          </p:nvSpPr>
          <p:spPr>
            <a:xfrm>
              <a:off x="10382992" y="905565"/>
              <a:ext cx="2231113" cy="682463"/>
            </a:xfrm>
            <a:prstGeom prst="parallelogram">
              <a:avLst>
                <a:gd name="adj" fmla="val 0"/>
              </a:avLst>
            </a:prstGeom>
            <a:gradFill rotWithShape="1">
              <a:gsLst>
                <a:gs pos="4000">
                  <a:srgbClr val="FFF2CC">
                    <a:alpha val="100000"/>
                  </a:srgbClr>
                </a:gs>
                <a:gs pos="100000">
                  <a:srgbClr val="AEDBFE">
                    <a:alpha val="100000"/>
                  </a:srgbClr>
                </a:gs>
              </a:gsLst>
              <a:lin ang="5400000" scaled="1"/>
            </a:gradFill>
            <a:ln w="6350" cap="flat" cmpd="sng">
              <a:solidFill>
                <a:srgbClr val="FFFFFF"/>
              </a:solidFill>
              <a:prstDash val="solid"/>
              <a:round/>
            </a:ln>
          </p:spPr>
          <p:txBody>
            <a:bodyPr rtlCol="0" anchor="ctr"/>
            <a:lstStyle/>
            <a:p>
              <a:pPr algn="ctr"/>
            </a:p>
          </p:txBody>
        </p:sp>
        <p:sp>
          <p:nvSpPr>
            <p:cNvPr id="436" name="平行四边形"/>
            <p:cNvSpPr/>
            <p:nvPr/>
          </p:nvSpPr>
          <p:spPr>
            <a:xfrm>
              <a:off x="9547554" y="2164255"/>
              <a:ext cx="2004399" cy="829041"/>
            </a:xfrm>
            <a:prstGeom prst="parallelogram">
              <a:avLst>
                <a:gd name="adj" fmla="val 0"/>
              </a:avLst>
            </a:prstGeom>
            <a:blipFill rotWithShape="1">
              <a:blip r:embed="rId3">
                <a:alphaModFix amt="51000"/>
              </a:blip>
              <a:tile tx="0" ty="0" sx="100000" sy="100000" flip="none" algn="tl"/>
            </a:blipFill>
            <a:ln w="12700" cap="flat" cmpd="sng">
              <a:solidFill>
                <a:srgbClr val="FFFFFF"/>
              </a:solidFill>
              <a:prstDash val="solid"/>
              <a:round/>
            </a:ln>
            <a:effectLst>
              <a:softEdge rad="165100"/>
            </a:effectLst>
          </p:spPr>
          <p:txBody>
            <a:bodyPr rtlCol="0" anchor="ctr"/>
            <a:lstStyle/>
            <a:p>
              <a:pPr algn="ctr"/>
            </a:p>
          </p:txBody>
        </p:sp>
        <p:sp>
          <p:nvSpPr>
            <p:cNvPr id="437" name="平行四边形"/>
            <p:cNvSpPr/>
            <p:nvPr/>
          </p:nvSpPr>
          <p:spPr>
            <a:xfrm>
              <a:off x="3230976" y="4115494"/>
              <a:ext cx="2004399" cy="829040"/>
            </a:xfrm>
            <a:prstGeom prst="parallelogram">
              <a:avLst>
                <a:gd name="adj" fmla="val 0"/>
              </a:avLst>
            </a:prstGeom>
            <a:blipFill rotWithShape="1">
              <a:blip r:embed="rId3">
                <a:alphaModFix amt="51000"/>
              </a:blip>
              <a:tile tx="0" ty="0" sx="100000" sy="100000" flip="none" algn="tl"/>
            </a:blipFill>
            <a:ln w="12700" cap="flat" cmpd="sng">
              <a:solidFill>
                <a:srgbClr val="FFFFFF"/>
              </a:solidFill>
              <a:prstDash val="solid"/>
              <a:round/>
            </a:ln>
            <a:effectLst>
              <a:softEdge rad="165100"/>
            </a:effectLst>
          </p:spPr>
          <p:txBody>
            <a:bodyPr rtlCol="0" anchor="ctr"/>
            <a:lstStyle/>
            <a:p>
              <a:pPr algn="ctr"/>
            </a:p>
          </p:txBody>
        </p:sp>
        <p:sp>
          <p:nvSpPr>
            <p:cNvPr id="438" name="平行四边形"/>
            <p:cNvSpPr/>
            <p:nvPr/>
          </p:nvSpPr>
          <p:spPr>
            <a:xfrm>
              <a:off x="446834" y="3254179"/>
              <a:ext cx="2231114" cy="751045"/>
            </a:xfrm>
            <a:prstGeom prst="parallelogram">
              <a:avLst>
                <a:gd name="adj" fmla="val 0"/>
              </a:avLst>
            </a:prstGeom>
            <a:gradFill rotWithShape="1">
              <a:gsLst>
                <a:gs pos="4000">
                  <a:srgbClr val="FFF2CC">
                    <a:alpha val="100000"/>
                  </a:srgbClr>
                </a:gs>
                <a:gs pos="100000">
                  <a:srgbClr val="AEDBFE">
                    <a:alpha val="100000"/>
                  </a:srgbClr>
                </a:gs>
              </a:gsLst>
              <a:lin ang="5400000" scaled="1"/>
            </a:gradFill>
            <a:ln w="6350" cap="flat" cmpd="sng">
              <a:solidFill>
                <a:srgbClr val="FFFFFF"/>
              </a:solidFill>
              <a:prstDash val="solid"/>
              <a:round/>
            </a:ln>
          </p:spPr>
          <p:txBody>
            <a:bodyPr rtlCol="0" anchor="ctr"/>
            <a:lstStyle/>
            <a:p>
              <a:pPr algn="ctr"/>
            </a:p>
          </p:txBody>
        </p:sp>
        <p:sp>
          <p:nvSpPr>
            <p:cNvPr id="439" name="平行四边形"/>
            <p:cNvSpPr/>
            <p:nvPr/>
          </p:nvSpPr>
          <p:spPr>
            <a:xfrm>
              <a:off x="11698072" y="5639102"/>
              <a:ext cx="2231113" cy="714736"/>
            </a:xfrm>
            <a:prstGeom prst="parallelogram">
              <a:avLst>
                <a:gd name="adj" fmla="val 0"/>
              </a:avLst>
            </a:prstGeom>
            <a:blipFill rotWithShape="1">
              <a:blip r:embed="rId3"/>
              <a:tile tx="0" ty="0" sx="100000" sy="100000" flip="none" algn="tl"/>
            </a:blipFill>
            <a:ln w="12700" cap="flat" cmpd="sng">
              <a:solidFill>
                <a:srgbClr val="FFFFFF"/>
              </a:solidFill>
              <a:prstDash val="solid"/>
              <a:round/>
            </a:ln>
          </p:spPr>
          <p:txBody>
            <a:bodyPr rtlCol="0" anchor="ctr"/>
            <a:lstStyle/>
            <a:p>
              <a:pPr algn="ctr"/>
            </a:p>
          </p:txBody>
        </p:sp>
        <p:sp>
          <p:nvSpPr>
            <p:cNvPr id="440" name="平行四边形"/>
            <p:cNvSpPr/>
            <p:nvPr/>
          </p:nvSpPr>
          <p:spPr>
            <a:xfrm>
              <a:off x="11573574" y="5498573"/>
              <a:ext cx="2231113" cy="751045"/>
            </a:xfrm>
            <a:prstGeom prst="parallelogram">
              <a:avLst>
                <a:gd name="adj" fmla="val 0"/>
              </a:avLst>
            </a:prstGeom>
            <a:gradFill rotWithShape="1">
              <a:gsLst>
                <a:gs pos="4000">
                  <a:srgbClr val="FFF2CC">
                    <a:alpha val="100000"/>
                  </a:srgbClr>
                </a:gs>
                <a:gs pos="100000">
                  <a:srgbClr val="AEDBFE">
                    <a:alpha val="100000"/>
                  </a:srgbClr>
                </a:gs>
              </a:gsLst>
              <a:lin ang="5400000" scaled="1"/>
            </a:gradFill>
            <a:ln w="6350" cap="flat" cmpd="sng">
              <a:solidFill>
                <a:srgbClr val="FFFFFF"/>
              </a:solidFill>
              <a:prstDash val="solid"/>
              <a:round/>
            </a:ln>
          </p:spPr>
          <p:txBody>
            <a:bodyPr rtlCol="0" anchor="ctr"/>
            <a:lstStyle/>
            <a:p>
              <a:pPr algn="ctr"/>
            </a:p>
          </p:txBody>
        </p:sp>
      </p:grpSp>
      <p:grpSp>
        <p:nvGrpSpPr>
          <p:cNvPr id="445" name="组合"/>
          <p:cNvGrpSpPr/>
          <p:nvPr/>
        </p:nvGrpSpPr>
        <p:grpSpPr>
          <a:xfrm>
            <a:off x="-189" y="6625101"/>
            <a:ext cx="14381986" cy="573510"/>
            <a:chOff x="-189" y="6625101"/>
            <a:chExt cx="14381986" cy="573510"/>
          </a:xfrm>
        </p:grpSpPr>
        <p:sp>
          <p:nvSpPr>
            <p:cNvPr id="442" name="曲线"/>
            <p:cNvSpPr/>
            <p:nvPr/>
          </p:nvSpPr>
          <p:spPr>
            <a:xfrm flipH="1">
              <a:off x="223" y="6625101"/>
              <a:ext cx="14381161" cy="299531"/>
            </a:xfrm>
            <a:custGeom>
              <a:avLst/>
              <a:gdLst>
                <a:gd name="T1" fmla="*/ 0 w 21600"/>
                <a:gd name="T2" fmla="*/ 0 h 21600"/>
                <a:gd name="T3" fmla="*/ 21600 w 21600"/>
                <a:gd name="T4" fmla="*/ 21600 h 21600"/>
              </a:gdLst>
              <a:ahLst/>
              <a:cxnLst/>
              <a:rect l="T1" t="T2" r="T3" b="T4"/>
              <a:pathLst>
                <a:path w="21600" h="21600">
                  <a:moveTo>
                    <a:pt x="1" y="2"/>
                  </a:moveTo>
                  <a:cubicBezTo>
                    <a:pt x="28" y="-9"/>
                    <a:pt x="54" y="2"/>
                    <a:pt x="81" y="99"/>
                  </a:cubicBezTo>
                  <a:cubicBezTo>
                    <a:pt x="239" y="623"/>
                    <a:pt x="390" y="3436"/>
                    <a:pt x="550" y="4016"/>
                  </a:cubicBezTo>
                  <a:cubicBezTo>
                    <a:pt x="815" y="4981"/>
                    <a:pt x="1078" y="-77"/>
                    <a:pt x="1349" y="967"/>
                  </a:cubicBezTo>
                  <a:cubicBezTo>
                    <a:pt x="1504" y="1574"/>
                    <a:pt x="1649" y="4167"/>
                    <a:pt x="1807" y="4649"/>
                  </a:cubicBezTo>
                  <a:cubicBezTo>
                    <a:pt x="2060" y="5450"/>
                    <a:pt x="2309" y="721"/>
                    <a:pt x="2568" y="1203"/>
                  </a:cubicBezTo>
                  <a:cubicBezTo>
                    <a:pt x="2800" y="1643"/>
                    <a:pt x="3017" y="6305"/>
                    <a:pt x="3255" y="6816"/>
                  </a:cubicBezTo>
                  <a:cubicBezTo>
                    <a:pt x="3505" y="7367"/>
                    <a:pt x="3753" y="3176"/>
                    <a:pt x="4009" y="2968"/>
                  </a:cubicBezTo>
                  <a:cubicBezTo>
                    <a:pt x="4300" y="2733"/>
                    <a:pt x="4578" y="7574"/>
                    <a:pt x="4873" y="8443"/>
                  </a:cubicBezTo>
                  <a:cubicBezTo>
                    <a:pt x="5367" y="9890"/>
                    <a:pt x="5866" y="85"/>
                    <a:pt x="6373" y="2968"/>
                  </a:cubicBezTo>
                  <a:cubicBezTo>
                    <a:pt x="6560" y="4043"/>
                    <a:pt x="6740" y="6857"/>
                    <a:pt x="6933" y="7630"/>
                  </a:cubicBezTo>
                  <a:cubicBezTo>
                    <a:pt x="7262" y="8952"/>
                    <a:pt x="7590" y="4237"/>
                    <a:pt x="7927" y="3477"/>
                  </a:cubicBezTo>
                  <a:cubicBezTo>
                    <a:pt x="8333" y="2569"/>
                    <a:pt x="8737" y="7396"/>
                    <a:pt x="9154" y="7188"/>
                  </a:cubicBezTo>
                  <a:cubicBezTo>
                    <a:pt x="9472" y="7023"/>
                    <a:pt x="9785" y="3960"/>
                    <a:pt x="10107" y="2513"/>
                  </a:cubicBezTo>
                  <a:cubicBezTo>
                    <a:pt x="10299" y="1643"/>
                    <a:pt x="10507" y="5228"/>
                    <a:pt x="10694" y="2698"/>
                  </a:cubicBezTo>
                  <a:cubicBezTo>
                    <a:pt x="10937" y="-596"/>
                    <a:pt x="11078" y="3578"/>
                    <a:pt x="11270" y="4016"/>
                  </a:cubicBezTo>
                  <a:cubicBezTo>
                    <a:pt x="11534" y="4981"/>
                    <a:pt x="11799" y="-77"/>
                    <a:pt x="12068" y="967"/>
                  </a:cubicBezTo>
                  <a:cubicBezTo>
                    <a:pt x="12223" y="1574"/>
                    <a:pt x="12370" y="4167"/>
                    <a:pt x="12526" y="4649"/>
                  </a:cubicBezTo>
                  <a:cubicBezTo>
                    <a:pt x="12779" y="5450"/>
                    <a:pt x="13029" y="721"/>
                    <a:pt x="13286" y="1203"/>
                  </a:cubicBezTo>
                  <a:cubicBezTo>
                    <a:pt x="13520" y="1643"/>
                    <a:pt x="13737" y="6305"/>
                    <a:pt x="13974" y="6816"/>
                  </a:cubicBezTo>
                  <a:cubicBezTo>
                    <a:pt x="14225" y="7367"/>
                    <a:pt x="14472" y="3176"/>
                    <a:pt x="14729" y="2968"/>
                  </a:cubicBezTo>
                  <a:cubicBezTo>
                    <a:pt x="15019" y="2733"/>
                    <a:pt x="15297" y="7574"/>
                    <a:pt x="15592" y="8443"/>
                  </a:cubicBezTo>
                  <a:cubicBezTo>
                    <a:pt x="16084" y="9890"/>
                    <a:pt x="16585" y="85"/>
                    <a:pt x="17092" y="2968"/>
                  </a:cubicBezTo>
                  <a:cubicBezTo>
                    <a:pt x="17280" y="4043"/>
                    <a:pt x="17460" y="6857"/>
                    <a:pt x="17652" y="7630"/>
                  </a:cubicBezTo>
                  <a:cubicBezTo>
                    <a:pt x="17981" y="8952"/>
                    <a:pt x="18309" y="4237"/>
                    <a:pt x="18646" y="3477"/>
                  </a:cubicBezTo>
                  <a:cubicBezTo>
                    <a:pt x="19052" y="2569"/>
                    <a:pt x="19456" y="7396"/>
                    <a:pt x="19873" y="7188"/>
                  </a:cubicBezTo>
                  <a:cubicBezTo>
                    <a:pt x="20191" y="7023"/>
                    <a:pt x="20504" y="3960"/>
                    <a:pt x="20826" y="2513"/>
                  </a:cubicBezTo>
                  <a:cubicBezTo>
                    <a:pt x="21082" y="1354"/>
                    <a:pt x="21359" y="1368"/>
                    <a:pt x="21599" y="4486"/>
                  </a:cubicBezTo>
                  <a:cubicBezTo>
                    <a:pt x="21599" y="10188"/>
                    <a:pt x="21599" y="15893"/>
                    <a:pt x="21600" y="21600"/>
                  </a:cubicBezTo>
                  <a:lnTo>
                    <a:pt x="10881" y="21600"/>
                  </a:lnTo>
                  <a:lnTo>
                    <a:pt x="10718" y="21600"/>
                  </a:lnTo>
                  <a:lnTo>
                    <a:pt x="0" y="21600"/>
                  </a:lnTo>
                  <a:lnTo>
                    <a:pt x="0" y="404"/>
                  </a:lnTo>
                  <a:lnTo>
                    <a:pt x="0" y="389"/>
                  </a:lnTo>
                  <a:cubicBezTo>
                    <a:pt x="3" y="264"/>
                    <a:pt x="3" y="126"/>
                    <a:pt x="1" y="2"/>
                  </a:cubicBezTo>
                  <a:close/>
                </a:path>
              </a:pathLst>
            </a:custGeom>
            <a:solidFill>
              <a:schemeClr val="accent1"/>
            </a:solidFill>
            <a:ln w="19050" cap="flat" cmpd="sng">
              <a:noFill/>
              <a:prstDash val="solid"/>
              <a:miter/>
            </a:ln>
          </p:spPr>
          <p:txBody>
            <a:bodyPr rtlCol="0" anchor="ctr"/>
            <a:lstStyle/>
            <a:p>
              <a:pPr algn="ctr"/>
            </a:p>
          </p:txBody>
        </p:sp>
        <p:sp>
          <p:nvSpPr>
            <p:cNvPr id="443" name="曲线"/>
            <p:cNvSpPr/>
            <p:nvPr/>
          </p:nvSpPr>
          <p:spPr>
            <a:xfrm flipH="1">
              <a:off x="2498" y="6680270"/>
              <a:ext cx="14379299" cy="342083"/>
            </a:xfrm>
            <a:custGeom>
              <a:avLst/>
              <a:gdLst>
                <a:gd name="T1" fmla="*/ 0 w 21600"/>
                <a:gd name="T2" fmla="*/ 0 h 21600"/>
                <a:gd name="T3" fmla="*/ 21600 w 21600"/>
                <a:gd name="T4" fmla="*/ 21600 h 21600"/>
              </a:gdLst>
              <a:ahLst/>
              <a:cxnLst/>
              <a:rect l="T1" t="T2" r="T3" b="T4"/>
              <a:pathLst>
                <a:path w="21600" h="21600">
                  <a:moveTo>
                    <a:pt x="707" y="45"/>
                  </a:moveTo>
                  <a:cubicBezTo>
                    <a:pt x="915" y="577"/>
                    <a:pt x="1110" y="5598"/>
                    <a:pt x="1329" y="6251"/>
                  </a:cubicBezTo>
                  <a:cubicBezTo>
                    <a:pt x="1566" y="6953"/>
                    <a:pt x="1805" y="2485"/>
                    <a:pt x="2056" y="2350"/>
                  </a:cubicBezTo>
                  <a:cubicBezTo>
                    <a:pt x="2344" y="2181"/>
                    <a:pt x="2622" y="7724"/>
                    <a:pt x="2925" y="8860"/>
                  </a:cubicBezTo>
                  <a:cubicBezTo>
                    <a:pt x="3449" y="10816"/>
                    <a:pt x="4006" y="-436"/>
                    <a:pt x="4582" y="3160"/>
                  </a:cubicBezTo>
                  <a:cubicBezTo>
                    <a:pt x="4802" y="4524"/>
                    <a:pt x="5012" y="8027"/>
                    <a:pt x="5244" y="9089"/>
                  </a:cubicBezTo>
                  <a:cubicBezTo>
                    <a:pt x="5645" y="10923"/>
                    <a:pt x="6063" y="5214"/>
                    <a:pt x="6501" y="4416"/>
                  </a:cubicBezTo>
                  <a:cubicBezTo>
                    <a:pt x="7042" y="3425"/>
                    <a:pt x="7593" y="9959"/>
                    <a:pt x="8186" y="9969"/>
                  </a:cubicBezTo>
                  <a:cubicBezTo>
                    <a:pt x="8653" y="9969"/>
                    <a:pt x="9229" y="5185"/>
                    <a:pt x="9625" y="4127"/>
                  </a:cubicBezTo>
                  <a:cubicBezTo>
                    <a:pt x="10023" y="3069"/>
                    <a:pt x="10268" y="962"/>
                    <a:pt x="10563" y="3619"/>
                  </a:cubicBezTo>
                  <a:cubicBezTo>
                    <a:pt x="10830" y="6017"/>
                    <a:pt x="11179" y="-392"/>
                    <a:pt x="11427" y="45"/>
                  </a:cubicBezTo>
                  <a:cubicBezTo>
                    <a:pt x="11675" y="483"/>
                    <a:pt x="11831" y="5598"/>
                    <a:pt x="12051" y="6251"/>
                  </a:cubicBezTo>
                  <a:cubicBezTo>
                    <a:pt x="12287" y="6953"/>
                    <a:pt x="12525" y="2485"/>
                    <a:pt x="12776" y="2350"/>
                  </a:cubicBezTo>
                  <a:cubicBezTo>
                    <a:pt x="13064" y="2181"/>
                    <a:pt x="13343" y="7724"/>
                    <a:pt x="13646" y="8860"/>
                  </a:cubicBezTo>
                  <a:cubicBezTo>
                    <a:pt x="14170" y="10816"/>
                    <a:pt x="14726" y="-436"/>
                    <a:pt x="15302" y="3160"/>
                  </a:cubicBezTo>
                  <a:cubicBezTo>
                    <a:pt x="15522" y="4524"/>
                    <a:pt x="15733" y="8027"/>
                    <a:pt x="15964" y="9089"/>
                  </a:cubicBezTo>
                  <a:cubicBezTo>
                    <a:pt x="16366" y="10923"/>
                    <a:pt x="16783" y="5214"/>
                    <a:pt x="17222" y="4416"/>
                  </a:cubicBezTo>
                  <a:cubicBezTo>
                    <a:pt x="17762" y="3425"/>
                    <a:pt x="18314" y="9959"/>
                    <a:pt x="18906" y="9969"/>
                  </a:cubicBezTo>
                  <a:cubicBezTo>
                    <a:pt x="19373" y="9969"/>
                    <a:pt x="19848" y="5974"/>
                    <a:pt x="20347" y="4127"/>
                  </a:cubicBezTo>
                  <a:cubicBezTo>
                    <a:pt x="20755" y="2617"/>
                    <a:pt x="21205" y="2751"/>
                    <a:pt x="21600" y="7350"/>
                  </a:cubicBezTo>
                  <a:lnTo>
                    <a:pt x="21588" y="21600"/>
                  </a:lnTo>
                  <a:lnTo>
                    <a:pt x="15334" y="21600"/>
                  </a:lnTo>
                  <a:lnTo>
                    <a:pt x="10868" y="21342"/>
                  </a:lnTo>
                  <a:lnTo>
                    <a:pt x="10866" y="21600"/>
                  </a:lnTo>
                  <a:lnTo>
                    <a:pt x="4614" y="21600"/>
                  </a:lnTo>
                  <a:lnTo>
                    <a:pt x="0" y="21334"/>
                  </a:lnTo>
                  <a:lnTo>
                    <a:pt x="0" y="3173"/>
                  </a:lnTo>
                  <a:cubicBezTo>
                    <a:pt x="14" y="3281"/>
                    <a:pt x="27" y="3366"/>
                    <a:pt x="41" y="3425"/>
                  </a:cubicBezTo>
                  <a:cubicBezTo>
                    <a:pt x="258" y="4331"/>
                    <a:pt x="479" y="-520"/>
                    <a:pt x="707" y="45"/>
                  </a:cubicBezTo>
                  <a:close/>
                </a:path>
              </a:pathLst>
            </a:custGeom>
            <a:solidFill>
              <a:schemeClr val="accent1"/>
            </a:solidFill>
            <a:ln w="19050" cap="flat" cmpd="sng">
              <a:noFill/>
              <a:prstDash val="solid"/>
              <a:miter/>
            </a:ln>
          </p:spPr>
          <p:txBody>
            <a:bodyPr rtlCol="0" anchor="ctr"/>
            <a:lstStyle/>
            <a:p>
              <a:pPr algn="ctr"/>
            </a:p>
          </p:txBody>
        </p:sp>
        <p:sp>
          <p:nvSpPr>
            <p:cNvPr id="444" name="曲线"/>
            <p:cNvSpPr/>
            <p:nvPr/>
          </p:nvSpPr>
          <p:spPr>
            <a:xfrm flipH="1">
              <a:off x="-189" y="6817672"/>
              <a:ext cx="14381161" cy="380940"/>
            </a:xfrm>
            <a:custGeom>
              <a:avLst/>
              <a:gdLst>
                <a:gd name="T1" fmla="*/ 0 w 21600"/>
                <a:gd name="T2" fmla="*/ 0 h 21600"/>
                <a:gd name="T3" fmla="*/ 21600 w 21600"/>
                <a:gd name="T4" fmla="*/ 21600 h 21600"/>
              </a:gdLst>
              <a:ahLst/>
              <a:cxnLst/>
              <a:rect l="T1" t="T2" r="T3" b="T4"/>
              <a:pathLst>
                <a:path w="21600" h="21600">
                  <a:moveTo>
                    <a:pt x="10378" y="3126"/>
                  </a:moveTo>
                  <a:cubicBezTo>
                    <a:pt x="10592" y="3347"/>
                    <a:pt x="10730" y="-47"/>
                    <a:pt x="10924" y="2080"/>
                  </a:cubicBezTo>
                  <a:cubicBezTo>
                    <a:pt x="11168" y="4803"/>
                    <a:pt x="11355" y="1182"/>
                    <a:pt x="11568" y="1920"/>
                  </a:cubicBezTo>
                  <a:cubicBezTo>
                    <a:pt x="11917" y="3147"/>
                    <a:pt x="12255" y="5727"/>
                    <a:pt x="12596" y="5856"/>
                  </a:cubicBezTo>
                  <a:cubicBezTo>
                    <a:pt x="13038" y="6021"/>
                    <a:pt x="13466" y="1987"/>
                    <a:pt x="13893" y="2736"/>
                  </a:cubicBezTo>
                  <a:cubicBezTo>
                    <a:pt x="14245" y="3364"/>
                    <a:pt x="14585" y="7257"/>
                    <a:pt x="14922" y="6150"/>
                  </a:cubicBezTo>
                  <a:cubicBezTo>
                    <a:pt x="15119" y="5500"/>
                    <a:pt x="15304" y="3191"/>
                    <a:pt x="15494" y="2312"/>
                  </a:cubicBezTo>
                  <a:cubicBezTo>
                    <a:pt x="16006" y="-37"/>
                    <a:pt x="16506" y="7917"/>
                    <a:pt x="16997" y="6726"/>
                  </a:cubicBezTo>
                  <a:cubicBezTo>
                    <a:pt x="17286" y="6010"/>
                    <a:pt x="17559" y="2118"/>
                    <a:pt x="17841" y="2302"/>
                  </a:cubicBezTo>
                  <a:cubicBezTo>
                    <a:pt x="18090" y="2475"/>
                    <a:pt x="18327" y="5814"/>
                    <a:pt x="18568" y="5370"/>
                  </a:cubicBezTo>
                  <a:cubicBezTo>
                    <a:pt x="18797" y="4956"/>
                    <a:pt x="19003" y="1260"/>
                    <a:pt x="19223" y="914"/>
                  </a:cubicBezTo>
                  <a:cubicBezTo>
                    <a:pt x="19466" y="532"/>
                    <a:pt x="19703" y="4264"/>
                    <a:pt x="19939" y="3635"/>
                  </a:cubicBezTo>
                  <a:cubicBezTo>
                    <a:pt x="20085" y="3255"/>
                    <a:pt x="20221" y="1218"/>
                    <a:pt x="20365" y="750"/>
                  </a:cubicBezTo>
                  <a:cubicBezTo>
                    <a:pt x="20613" y="-61"/>
                    <a:pt x="20857" y="3883"/>
                    <a:pt x="21098" y="3126"/>
                  </a:cubicBezTo>
                  <a:cubicBezTo>
                    <a:pt x="21245" y="2669"/>
                    <a:pt x="21382" y="490"/>
                    <a:pt x="21524" y="79"/>
                  </a:cubicBezTo>
                  <a:cubicBezTo>
                    <a:pt x="21550" y="2"/>
                    <a:pt x="21573" y="-5"/>
                    <a:pt x="21597" y="2"/>
                  </a:cubicBezTo>
                  <a:cubicBezTo>
                    <a:pt x="21596" y="110"/>
                    <a:pt x="21596" y="208"/>
                    <a:pt x="21599" y="307"/>
                  </a:cubicBezTo>
                  <a:lnTo>
                    <a:pt x="21599" y="316"/>
                  </a:lnTo>
                  <a:lnTo>
                    <a:pt x="21599" y="3413"/>
                  </a:lnTo>
                  <a:lnTo>
                    <a:pt x="21599" y="6510"/>
                  </a:lnTo>
                  <a:lnTo>
                    <a:pt x="21599" y="9865"/>
                  </a:lnTo>
                  <a:lnTo>
                    <a:pt x="21599" y="12049"/>
                  </a:lnTo>
                  <a:lnTo>
                    <a:pt x="21599" y="15147"/>
                  </a:lnTo>
                  <a:lnTo>
                    <a:pt x="21599" y="18244"/>
                  </a:lnTo>
                  <a:lnTo>
                    <a:pt x="21599" y="21600"/>
                  </a:lnTo>
                  <a:lnTo>
                    <a:pt x="10881" y="21600"/>
                  </a:lnTo>
                  <a:lnTo>
                    <a:pt x="10718" y="21600"/>
                  </a:lnTo>
                  <a:lnTo>
                    <a:pt x="10718" y="21600"/>
                  </a:lnTo>
                  <a:lnTo>
                    <a:pt x="0" y="21600"/>
                  </a:lnTo>
                  <a:lnTo>
                    <a:pt x="0" y="21600"/>
                  </a:lnTo>
                  <a:lnTo>
                    <a:pt x="0" y="13153"/>
                  </a:lnTo>
                  <a:lnTo>
                    <a:pt x="0" y="13153"/>
                  </a:lnTo>
                  <a:lnTo>
                    <a:pt x="0" y="9796"/>
                  </a:lnTo>
                  <a:lnTo>
                    <a:pt x="0" y="6699"/>
                  </a:lnTo>
                  <a:lnTo>
                    <a:pt x="0" y="3602"/>
                  </a:lnTo>
                  <a:cubicBezTo>
                    <a:pt x="264" y="946"/>
                    <a:pt x="566" y="936"/>
                    <a:pt x="848" y="1920"/>
                  </a:cubicBezTo>
                  <a:cubicBezTo>
                    <a:pt x="1196" y="3147"/>
                    <a:pt x="1535" y="5727"/>
                    <a:pt x="1877" y="5856"/>
                  </a:cubicBezTo>
                  <a:cubicBezTo>
                    <a:pt x="2320" y="6021"/>
                    <a:pt x="2749" y="1987"/>
                    <a:pt x="3174" y="2736"/>
                  </a:cubicBezTo>
                  <a:cubicBezTo>
                    <a:pt x="3526" y="3364"/>
                    <a:pt x="3866" y="7257"/>
                    <a:pt x="4204" y="6150"/>
                  </a:cubicBezTo>
                  <a:cubicBezTo>
                    <a:pt x="4400" y="5500"/>
                    <a:pt x="4585" y="3191"/>
                    <a:pt x="4775" y="2312"/>
                  </a:cubicBezTo>
                  <a:cubicBezTo>
                    <a:pt x="5287" y="-37"/>
                    <a:pt x="5786" y="7917"/>
                    <a:pt x="6278" y="6726"/>
                  </a:cubicBezTo>
                  <a:cubicBezTo>
                    <a:pt x="6567" y="6010"/>
                    <a:pt x="6840" y="2118"/>
                    <a:pt x="7122" y="2302"/>
                  </a:cubicBezTo>
                  <a:cubicBezTo>
                    <a:pt x="7370" y="2475"/>
                    <a:pt x="7609" y="5814"/>
                    <a:pt x="7851" y="5370"/>
                  </a:cubicBezTo>
                  <a:cubicBezTo>
                    <a:pt x="8076" y="4956"/>
                    <a:pt x="8283" y="1260"/>
                    <a:pt x="8504" y="914"/>
                  </a:cubicBezTo>
                  <a:cubicBezTo>
                    <a:pt x="8746" y="532"/>
                    <a:pt x="8982" y="4264"/>
                    <a:pt x="9219" y="3635"/>
                  </a:cubicBezTo>
                  <a:cubicBezTo>
                    <a:pt x="9364" y="3255"/>
                    <a:pt x="9502" y="1218"/>
                    <a:pt x="9644" y="750"/>
                  </a:cubicBezTo>
                  <a:cubicBezTo>
                    <a:pt x="9892" y="-61"/>
                    <a:pt x="10136" y="3883"/>
                    <a:pt x="10378" y="3126"/>
                  </a:cubicBezTo>
                  <a:close/>
                </a:path>
              </a:pathLst>
            </a:custGeom>
            <a:gradFill rotWithShape="1">
              <a:gsLst>
                <a:gs pos="4000">
                  <a:srgbClr val="2F5597">
                    <a:alpha val="100000"/>
                  </a:srgbClr>
                </a:gs>
                <a:gs pos="44000">
                  <a:srgbClr val="B4C7E7">
                    <a:alpha val="100000"/>
                  </a:srgbClr>
                </a:gs>
                <a:gs pos="100000">
                  <a:srgbClr val="AEDBFE">
                    <a:alpha val="100000"/>
                  </a:srgbClr>
                </a:gs>
                <a:gs pos="82000">
                  <a:srgbClr val="DAE3F3">
                    <a:alpha val="100000"/>
                  </a:srgbClr>
                </a:gs>
              </a:gsLst>
              <a:lin ang="4200000" scaled="1"/>
            </a:gradFill>
            <a:ln w="19050" cap="flat" cmpd="sng">
              <a:noFill/>
              <a:prstDash val="solid"/>
              <a:miter/>
            </a:ln>
          </p:spPr>
          <p:txBody>
            <a:bodyPr rtlCol="0" anchor="ctr"/>
            <a:lstStyle/>
            <a:p>
              <a:pPr algn="ct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矩形"/>
          <p:cNvSpPr/>
          <p:nvPr/>
        </p:nvSpPr>
        <p:spPr>
          <a:xfrm>
            <a:off x="-297360" y="759941"/>
            <a:ext cx="14940768" cy="3732144"/>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45000">
                  <a:srgbClr val="FFC000">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450" name="矩形"/>
          <p:cNvSpPr/>
          <p:nvPr/>
        </p:nvSpPr>
        <p:spPr>
          <a:xfrm>
            <a:off x="5793345" y="966690"/>
            <a:ext cx="7754854" cy="3020377"/>
          </a:xfrm>
          <a:prstGeom prst="rect">
            <a:avLst/>
          </a:prstGeom>
          <a:noFill/>
          <a:ln w="9525" cap="flat" cmpd="sng">
            <a:noFill/>
            <a:prstDash val="solid"/>
            <a:round/>
          </a:ln>
        </p:spPr>
        <p:txBody>
          <a:bodyPr vert="horz" wrap="square" lIns="91440" tIns="45720" rIns="91440" bIns="45720" anchor="t" anchorCtr="0">
            <a:spAutoFit/>
          </a:bodyPr>
          <a:lstStyle/>
          <a:p>
            <a:pPr marL="0" indent="0" algn="l">
              <a:lnSpc>
                <a:spcPct val="150000"/>
              </a:lnSpc>
              <a:spcBef>
                <a:spcPts val="0"/>
              </a:spcBef>
              <a:spcAft>
                <a:spcPts val="0"/>
              </a:spcAft>
              <a:buNone/>
            </a:pPr>
            <a:r>
              <a:rPr lang="en-US" altLang="zh-CN" sz="2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2023</a:t>
            </a:r>
            <a:r>
              <a:rPr lang="zh-CN" altLang="en-US" sz="260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年上半年</a:t>
            </a:r>
            <a:endParaRPr lang="en-US" altLang="zh-CN" sz="260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50000"/>
              </a:lnSpc>
              <a:spcBef>
                <a:spcPts val="0"/>
              </a:spcBef>
              <a:spcAft>
                <a:spcPts val="0"/>
              </a:spcAft>
              <a:buNone/>
            </a:pP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邮储银行实现营业收入</a:t>
            </a:r>
            <a:r>
              <a:rPr lang="en-US" altLang="zh-CN" sz="2560" b="1" i="0" u="none" strike="noStrike" kern="1200" cap="none" spc="0" baseline="0">
                <a:solidFill>
                  <a:srgbClr val="FF0000"/>
                </a:solidFill>
                <a:latin typeface="黑体" panose="02010609060101010101" charset="-122"/>
                <a:ea typeface="黑体" panose="02010609060101010101" charset="-122"/>
                <a:cs typeface="黑体" panose="02010609060101010101" charset="-122"/>
              </a:rPr>
              <a:t>1,769.76亿元</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同比增长</a:t>
            </a:r>
            <a:r>
              <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2</a:t>
            </a:r>
            <a:r>
              <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.03%</a:t>
            </a:r>
            <a:endPar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实现归属于银行股东的净利润</a:t>
            </a:r>
            <a:r>
              <a:rPr lang="en-US" altLang="zh-CN" sz="2560" b="1" i="0" u="none" strike="noStrike" kern="1200" cap="none" spc="0" baseline="0">
                <a:solidFill>
                  <a:srgbClr val="FF0000"/>
                </a:solidFill>
                <a:latin typeface="黑体" panose="02010609060101010101" charset="-122"/>
                <a:ea typeface="黑体" panose="02010609060101010101" charset="-122"/>
                <a:cs typeface="黑体" panose="02010609060101010101" charset="-122"/>
              </a:rPr>
              <a:t>495.64亿元</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，同比增长5.2%</a:t>
            </a:r>
            <a:endPar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50000"/>
              </a:lnSpc>
              <a:spcBef>
                <a:spcPts val="0"/>
              </a:spcBef>
              <a:spcAft>
                <a:spcPts val="0"/>
              </a:spcAft>
              <a:buNone/>
            </a:pP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资产总额</a:t>
            </a:r>
            <a:r>
              <a:rPr lang="en-US" altLang="zh-CN" sz="2560" b="1" i="0" u="none" strike="noStrike" kern="1200" cap="none" spc="0" baseline="0">
                <a:solidFill>
                  <a:srgbClr val="FF0000"/>
                </a:solidFill>
                <a:latin typeface="黑体" panose="02010609060101010101" charset="-122"/>
                <a:ea typeface="黑体" panose="02010609060101010101" charset="-122"/>
                <a:cs typeface="黑体" panose="02010609060101010101" charset="-122"/>
              </a:rPr>
              <a:t>15.12万亿元</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，较上年末增长7.51%</a:t>
            </a:r>
            <a:endParaRPr lang="en-US" altLang="zh-CN"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l">
              <a:lnSpc>
                <a:spcPct val="150000"/>
              </a:lnSpc>
              <a:spcBef>
                <a:spcPts val="0"/>
              </a:spcBef>
              <a:spcAft>
                <a:spcPts val="0"/>
              </a:spcAft>
              <a:buNone/>
            </a:pP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负债总额</a:t>
            </a:r>
            <a:r>
              <a:rPr lang="en-US" altLang="zh-CN" sz="2560" b="1" i="0" u="none" strike="noStrike" kern="1200" cap="none" spc="0" baseline="0">
                <a:solidFill>
                  <a:srgbClr val="FF0000"/>
                </a:solidFill>
                <a:latin typeface="黑体" panose="02010609060101010101" charset="-122"/>
                <a:ea typeface="黑体" panose="02010609060101010101" charset="-122"/>
                <a:cs typeface="黑体" panose="02010609060101010101" charset="-122"/>
              </a:rPr>
              <a:t>14.23</a:t>
            </a:r>
            <a:r>
              <a:rPr lang="zh-CN" altLang="en-US" sz="2560" b="1" i="0" u="none" strike="noStrike" kern="1200" cap="none" spc="0" baseline="0">
                <a:solidFill>
                  <a:srgbClr val="FF0000"/>
                </a:solidFill>
                <a:latin typeface="黑体" panose="02010609060101010101" charset="-122"/>
                <a:ea typeface="黑体" panose="02010609060101010101" charset="-122"/>
                <a:cs typeface="黑体" panose="02010609060101010101" charset="-122"/>
                <a:sym typeface="微软雅黑" panose="020B0503020204020204" charset="-122"/>
              </a:rPr>
              <a:t>万亿元</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微软雅黑" panose="020B0503020204020204" charset="-122"/>
              </a:rPr>
              <a:t>，</a:t>
            </a:r>
            <a:r>
              <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较上年末增长7.48%</a:t>
            </a:r>
            <a:endParaRPr lang="zh-CN" altLang="en-US" sz="19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p:txBody>
      </p:sp>
      <p:sp>
        <p:nvSpPr>
          <p:cNvPr id="451" name="矩形"/>
          <p:cNvSpPr/>
          <p:nvPr/>
        </p:nvSpPr>
        <p:spPr>
          <a:xfrm>
            <a:off x="211727" y="1766254"/>
            <a:ext cx="5056365" cy="2448876"/>
          </a:xfrm>
          <a:prstGeom prst="rect">
            <a:avLst/>
          </a:prstGeom>
          <a:noFill/>
          <a:ln w="9525" cap="flat" cmpd="sng">
            <a:noFill/>
            <a:prstDash val="solid"/>
            <a:round/>
          </a:ln>
        </p:spPr>
        <p:txBody>
          <a:bodyPr vert="horz" wrap="square" lIns="91440" tIns="45720" rIns="91440" bIns="45720" anchor="t" anchorCtr="0">
            <a:spAutoFit/>
          </a:bodyPr>
          <a:lstStyle/>
          <a:p>
            <a:pPr marL="0" indent="0" algn="r">
              <a:lnSpc>
                <a:spcPct val="150000"/>
              </a:lnSpc>
              <a:spcBef>
                <a:spcPts val="0"/>
              </a:spcBef>
              <a:spcAft>
                <a:spcPts val="0"/>
              </a:spcAft>
              <a:buNone/>
            </a:pPr>
            <a:r>
              <a:rPr lang="en-US" altLang="zh-CN"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8月30日</a:t>
            </a:r>
            <a:endParaRPr lang="en-US" altLang="zh-CN"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r">
              <a:lnSpc>
                <a:spcPct val="150000"/>
              </a:lnSpc>
              <a:spcBef>
                <a:spcPts val="0"/>
              </a:spcBef>
              <a:spcAft>
                <a:spcPts val="0"/>
              </a:spcAft>
              <a:buNone/>
            </a:pPr>
            <a:r>
              <a:rPr lang="zh-CN" altLang="en-US" sz="3520" b="0" i="0" u="none" strike="noStrike" kern="1200" cap="none" spc="0" baseline="0">
                <a:solidFill>
                  <a:schemeClr val="tx1"/>
                </a:solidFill>
                <a:uFill>
                  <a:solidFill>
                    <a:srgbClr val="000000"/>
                  </a:solidFill>
                </a:uFill>
                <a:latin typeface="黑体" panose="02010609060101010101" charset="-122"/>
                <a:ea typeface="黑体" panose="02010609060101010101" charset="-122"/>
                <a:cs typeface="黑体" panose="02010609060101010101" charset="-122"/>
              </a:rPr>
              <a:t>邮储银行</a:t>
            </a:r>
            <a:r>
              <a:rPr lang="zh-CN" altLang="en-US"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发布</a:t>
            </a:r>
            <a:endParaRPr lang="en-US" altLang="zh-CN"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a:p>
            <a:pPr marL="0" indent="0" algn="r">
              <a:lnSpc>
                <a:spcPct val="150000"/>
              </a:lnSpc>
              <a:spcBef>
                <a:spcPts val="0"/>
              </a:spcBef>
              <a:spcAft>
                <a:spcPts val="0"/>
              </a:spcAft>
              <a:buNone/>
            </a:pPr>
            <a:r>
              <a:rPr lang="en-US" altLang="zh-CN"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rPr>
              <a:t>2023年半年度报告</a:t>
            </a:r>
            <a:endParaRPr lang="zh-CN" altLang="en-US" sz="3520" b="0" i="0" u="none" strike="noStrike" kern="1200" cap="none" spc="0" baseline="0">
              <a:solidFill>
                <a:schemeClr val="tx1"/>
              </a:solidFill>
              <a:latin typeface="黑体" panose="02010609060101010101" charset="-122"/>
              <a:ea typeface="黑体" panose="02010609060101010101" charset="-122"/>
              <a:cs typeface="黑体" panose="02010609060101010101" charset="-122"/>
            </a:endParaRPr>
          </a:p>
        </p:txBody>
      </p:sp>
      <p:sp>
        <p:nvSpPr>
          <p:cNvPr id="452" name="矩形"/>
          <p:cNvSpPr/>
          <p:nvPr/>
        </p:nvSpPr>
        <p:spPr>
          <a:xfrm>
            <a:off x="1623828" y="4995624"/>
            <a:ext cx="11786708" cy="1848802"/>
          </a:xfrm>
          <a:prstGeom prst="rect">
            <a:avLst/>
          </a:prstGeom>
          <a:noFill/>
          <a:ln w="9525" cap="flat" cmpd="sng">
            <a:noFill/>
            <a:prstDash val="solid"/>
            <a:round/>
          </a:ln>
          <a:effectLst>
            <a:outerShdw blurRad="50800" dist="38100" dir="2700000" algn="tl" rotWithShape="0">
              <a:srgbClr val="000000">
                <a:alpha val="39607"/>
              </a:srgbClr>
            </a:outerShdw>
          </a:effectLst>
        </p:spPr>
        <p:txBody>
          <a:bodyPr vert="horz" wrap="square" lIns="91440" tIns="45720" rIns="91440" bIns="45720" anchor="t" anchorCtr="0">
            <a:spAutoFit/>
          </a:bodyPr>
          <a:lstStyle/>
          <a:p>
            <a:pPr marL="0" indent="0" algn="dist">
              <a:lnSpc>
                <a:spcPct val="150000"/>
              </a:lnSpc>
              <a:spcBef>
                <a:spcPts val="0"/>
              </a:spcBef>
              <a:spcAft>
                <a:spcPts val="0"/>
              </a:spcAft>
              <a:buNone/>
            </a:pPr>
            <a:r>
              <a:rPr lang="zh-CN" altLang="en-US" sz="7680" b="0" i="0" u="none" strike="noStrike" kern="1200" cap="none" spc="0" baseline="0">
                <a:solidFill>
                  <a:srgbClr val="2F5597"/>
                </a:solidFill>
                <a:latin typeface="黑体" panose="02010609060101010101" charset="-122"/>
                <a:ea typeface="黑体" panose="02010609060101010101" charset="-122"/>
                <a:cs typeface="黑体" panose="02010609060101010101" charset="-122"/>
              </a:rPr>
              <a:t>经营业绩稳定向好</a:t>
            </a:r>
            <a:endParaRPr lang="zh-CN" altLang="en-US" sz="7680" b="0" i="0" u="none" strike="noStrike" kern="1200" cap="none" spc="0" baseline="0">
              <a:solidFill>
                <a:srgbClr val="2F5597"/>
              </a:solidFill>
              <a:latin typeface="黑体" panose="02010609060101010101" charset="-122"/>
              <a:ea typeface="黑体" panose="02010609060101010101" charset="-122"/>
              <a:cs typeface="黑体" panose="02010609060101010101" charset="-122"/>
            </a:endParaRPr>
          </a:p>
        </p:txBody>
      </p:sp>
      <p:pic>
        <p:nvPicPr>
          <p:cNvPr id="453" name="图片"/>
          <p:cNvPicPr>
            <a:picLocks noChangeAspect="1"/>
          </p:cNvPicPr>
          <p:nvPr/>
        </p:nvPicPr>
        <p:blipFill>
          <a:blip r:embed="rId1" cstate="print">
            <a:alphaModFix amt="40000"/>
          </a:blip>
          <a:srcRect l="4669"/>
          <a:stretch>
            <a:fillRect/>
          </a:stretch>
        </p:blipFill>
        <p:spPr>
          <a:xfrm>
            <a:off x="0" y="0"/>
            <a:ext cx="8076565" cy="7198995"/>
          </a:xfrm>
          <a:prstGeom prst="rect">
            <a:avLst/>
          </a:prstGeom>
          <a:noFill/>
          <a:ln w="9525" cap="flat" cmpd="sng">
            <a:noFill/>
            <a:prstDash val="solid"/>
            <a:miter/>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图片"/>
          <p:cNvPicPr>
            <a:picLocks noChangeAspect="1"/>
          </p:cNvPicPr>
          <p:nvPr/>
        </p:nvPicPr>
        <p:blipFill>
          <a:blip r:embed="rId1" cstate="print">
            <a:alphaModFix amt="81000"/>
          </a:blip>
          <a:stretch>
            <a:fillRect/>
          </a:stretch>
        </p:blipFill>
        <p:spPr>
          <a:xfrm>
            <a:off x="0" y="2639695"/>
            <a:ext cx="14399895" cy="4559300"/>
          </a:xfrm>
          <a:prstGeom prst="rect">
            <a:avLst/>
          </a:prstGeom>
          <a:noFill/>
          <a:ln w="9525" cap="flat" cmpd="sng">
            <a:noFill/>
            <a:prstDash val="solid"/>
            <a:miter/>
          </a:ln>
        </p:spPr>
      </p:pic>
      <p:grpSp>
        <p:nvGrpSpPr>
          <p:cNvPr id="521" name="组合"/>
          <p:cNvGrpSpPr/>
          <p:nvPr/>
        </p:nvGrpSpPr>
        <p:grpSpPr>
          <a:xfrm rot="11700000">
            <a:off x="9536430" y="2285365"/>
            <a:ext cx="1562733" cy="1641474"/>
            <a:chOff x="9536430" y="2285365"/>
            <a:chExt cx="1562733" cy="1641474"/>
          </a:xfrm>
        </p:grpSpPr>
        <p:sp>
          <p:nvSpPr>
            <p:cNvPr id="458" name="曲线"/>
            <p:cNvSpPr/>
            <p:nvPr/>
          </p:nvSpPr>
          <p:spPr>
            <a:xfrm>
              <a:off x="10329496" y="2285365"/>
              <a:ext cx="14147" cy="12059"/>
            </a:xfrm>
            <a:custGeom>
              <a:avLst/>
              <a:gdLst>
                <a:gd name="T1" fmla="*/ 0 w 21600"/>
                <a:gd name="T2" fmla="*/ 0 h 21600"/>
                <a:gd name="T3" fmla="*/ 21600 w 21600"/>
                <a:gd name="T4" fmla="*/ 21600 h 21600"/>
              </a:gdLst>
              <a:ahLst/>
              <a:cxnLst/>
              <a:rect l="T1" t="T2" r="T3" b="T4"/>
              <a:pathLst>
                <a:path w="21600" h="21600">
                  <a:moveTo>
                    <a:pt x="1175" y="4455"/>
                  </a:moveTo>
                  <a:cubicBezTo>
                    <a:pt x="7659" y="-6401"/>
                    <a:pt x="26183" y="4455"/>
                    <a:pt x="20549" y="17032"/>
                  </a:cubicBezTo>
                  <a:cubicBezTo>
                    <a:pt x="13910" y="28072"/>
                    <a:pt x="-4844" y="17214"/>
                    <a:pt x="1175" y="4455"/>
                  </a:cubicBezTo>
                  <a:close/>
                </a:path>
              </a:pathLst>
            </a:custGeom>
            <a:solidFill>
              <a:srgbClr val="5B9BD5"/>
            </a:solidFill>
            <a:ln w="3349" cap="flat" cmpd="sng">
              <a:noFill/>
              <a:prstDash val="solid"/>
              <a:miter/>
            </a:ln>
          </p:spPr>
          <p:txBody>
            <a:bodyPr rtlCol="0" anchor="ctr"/>
            <a:lstStyle/>
            <a:p>
              <a:pPr algn="ctr"/>
            </a:p>
          </p:txBody>
        </p:sp>
        <p:sp>
          <p:nvSpPr>
            <p:cNvPr id="459" name="曲线"/>
            <p:cNvSpPr/>
            <p:nvPr/>
          </p:nvSpPr>
          <p:spPr>
            <a:xfrm>
              <a:off x="9552132" y="2290631"/>
              <a:ext cx="1430717" cy="1636208"/>
            </a:xfrm>
            <a:custGeom>
              <a:avLst/>
              <a:gdLst>
                <a:gd name="T1" fmla="*/ 0 w 21600"/>
                <a:gd name="T2" fmla="*/ 0 h 21600"/>
                <a:gd name="T3" fmla="*/ 21600 w 21600"/>
                <a:gd name="T4" fmla="*/ 21600 h 21600"/>
              </a:gdLst>
              <a:ahLst/>
              <a:cxnLst/>
              <a:rect l="T1" t="T2" r="T3" b="T4"/>
              <a:pathLst>
                <a:path w="21600" h="21600">
                  <a:moveTo>
                    <a:pt x="11330" y="0"/>
                  </a:moveTo>
                  <a:cubicBezTo>
                    <a:pt x="11358" y="9"/>
                    <a:pt x="11417" y="31"/>
                    <a:pt x="11446" y="44"/>
                  </a:cubicBezTo>
                  <a:cubicBezTo>
                    <a:pt x="11543" y="148"/>
                    <a:pt x="11638" y="276"/>
                    <a:pt x="11800" y="304"/>
                  </a:cubicBezTo>
                  <a:cubicBezTo>
                    <a:pt x="12755" y="432"/>
                    <a:pt x="13719" y="300"/>
                    <a:pt x="14675" y="405"/>
                  </a:cubicBezTo>
                  <a:cubicBezTo>
                    <a:pt x="14896" y="446"/>
                    <a:pt x="15093" y="342"/>
                    <a:pt x="15286" y="267"/>
                  </a:cubicBezTo>
                  <a:cubicBezTo>
                    <a:pt x="15365" y="344"/>
                    <a:pt x="15441" y="422"/>
                    <a:pt x="15522" y="500"/>
                  </a:cubicBezTo>
                  <a:cubicBezTo>
                    <a:pt x="16028" y="475"/>
                    <a:pt x="16468" y="731"/>
                    <a:pt x="16958" y="786"/>
                  </a:cubicBezTo>
                  <a:cubicBezTo>
                    <a:pt x="17636" y="878"/>
                    <a:pt x="18286" y="1083"/>
                    <a:pt x="18934" y="1275"/>
                  </a:cubicBezTo>
                  <a:cubicBezTo>
                    <a:pt x="19016" y="1176"/>
                    <a:pt x="19097" y="1077"/>
                    <a:pt x="19180" y="978"/>
                  </a:cubicBezTo>
                  <a:cubicBezTo>
                    <a:pt x="19408" y="1204"/>
                    <a:pt x="19630" y="1433"/>
                    <a:pt x="19860" y="1657"/>
                  </a:cubicBezTo>
                  <a:cubicBezTo>
                    <a:pt x="20130" y="1613"/>
                    <a:pt x="20418" y="1565"/>
                    <a:pt x="20682" y="1659"/>
                  </a:cubicBezTo>
                  <a:cubicBezTo>
                    <a:pt x="21045" y="1802"/>
                    <a:pt x="21022" y="2197"/>
                    <a:pt x="21165" y="2475"/>
                  </a:cubicBezTo>
                  <a:cubicBezTo>
                    <a:pt x="21292" y="2816"/>
                    <a:pt x="21413" y="3165"/>
                    <a:pt x="21600" y="3488"/>
                  </a:cubicBezTo>
                  <a:cubicBezTo>
                    <a:pt x="21486" y="3641"/>
                    <a:pt x="21372" y="3795"/>
                    <a:pt x="21261" y="3949"/>
                  </a:cubicBezTo>
                  <a:cubicBezTo>
                    <a:pt x="21344" y="4153"/>
                    <a:pt x="21456" y="4361"/>
                    <a:pt x="21443" y="4584"/>
                  </a:cubicBezTo>
                  <a:cubicBezTo>
                    <a:pt x="21388" y="5185"/>
                    <a:pt x="21317" y="5861"/>
                    <a:pt x="20809" y="6317"/>
                  </a:cubicBezTo>
                  <a:cubicBezTo>
                    <a:pt x="20710" y="6086"/>
                    <a:pt x="20628" y="5852"/>
                    <a:pt x="20543" y="5619"/>
                  </a:cubicBezTo>
                  <a:cubicBezTo>
                    <a:pt x="20377" y="5742"/>
                    <a:pt x="20227" y="6006"/>
                    <a:pt x="19970" y="5921"/>
                  </a:cubicBezTo>
                  <a:cubicBezTo>
                    <a:pt x="19477" y="5544"/>
                    <a:pt x="19129" y="5053"/>
                    <a:pt x="18651" y="4664"/>
                  </a:cubicBezTo>
                  <a:cubicBezTo>
                    <a:pt x="18112" y="4167"/>
                    <a:pt x="17390" y="3880"/>
                    <a:pt x="16777" y="3466"/>
                  </a:cubicBezTo>
                  <a:cubicBezTo>
                    <a:pt x="16323" y="3573"/>
                    <a:pt x="15952" y="3283"/>
                    <a:pt x="15544" y="3173"/>
                  </a:cubicBezTo>
                  <a:cubicBezTo>
                    <a:pt x="15108" y="3118"/>
                    <a:pt x="14658" y="3103"/>
                    <a:pt x="14239" y="2984"/>
                  </a:cubicBezTo>
                  <a:cubicBezTo>
                    <a:pt x="13964" y="2906"/>
                    <a:pt x="13736" y="2714"/>
                    <a:pt x="13444" y="2684"/>
                  </a:cubicBezTo>
                  <a:cubicBezTo>
                    <a:pt x="13262" y="2731"/>
                    <a:pt x="13100" y="2827"/>
                    <a:pt x="12927" y="2891"/>
                  </a:cubicBezTo>
                  <a:cubicBezTo>
                    <a:pt x="12973" y="2826"/>
                    <a:pt x="13020" y="2761"/>
                    <a:pt x="13065" y="2696"/>
                  </a:cubicBezTo>
                  <a:cubicBezTo>
                    <a:pt x="12611" y="2678"/>
                    <a:pt x="12202" y="2846"/>
                    <a:pt x="11784" y="2972"/>
                  </a:cubicBezTo>
                  <a:cubicBezTo>
                    <a:pt x="11834" y="2879"/>
                    <a:pt x="11885" y="2786"/>
                    <a:pt x="11935" y="2694"/>
                  </a:cubicBezTo>
                  <a:cubicBezTo>
                    <a:pt x="11298" y="2979"/>
                    <a:pt x="10613" y="3160"/>
                    <a:pt x="9927" y="3331"/>
                  </a:cubicBezTo>
                  <a:cubicBezTo>
                    <a:pt x="10095" y="3186"/>
                    <a:pt x="10258" y="3034"/>
                    <a:pt x="10378" y="2854"/>
                  </a:cubicBezTo>
                  <a:cubicBezTo>
                    <a:pt x="9791" y="2949"/>
                    <a:pt x="9442" y="3405"/>
                    <a:pt x="8917" y="3600"/>
                  </a:cubicBezTo>
                  <a:cubicBezTo>
                    <a:pt x="8806" y="3666"/>
                    <a:pt x="8753" y="3782"/>
                    <a:pt x="8673" y="3873"/>
                  </a:cubicBezTo>
                  <a:cubicBezTo>
                    <a:pt x="8604" y="3761"/>
                    <a:pt x="8536" y="3646"/>
                    <a:pt x="8471" y="3533"/>
                  </a:cubicBezTo>
                  <a:cubicBezTo>
                    <a:pt x="8449" y="3668"/>
                    <a:pt x="8430" y="3805"/>
                    <a:pt x="8407" y="3939"/>
                  </a:cubicBezTo>
                  <a:cubicBezTo>
                    <a:pt x="8382" y="3895"/>
                    <a:pt x="8330" y="3807"/>
                    <a:pt x="8305" y="3763"/>
                  </a:cubicBezTo>
                  <a:cubicBezTo>
                    <a:pt x="7710" y="3933"/>
                    <a:pt x="7191" y="4252"/>
                    <a:pt x="6698" y="4581"/>
                  </a:cubicBezTo>
                  <a:cubicBezTo>
                    <a:pt x="6428" y="4739"/>
                    <a:pt x="6486" y="5046"/>
                    <a:pt x="6449" y="5294"/>
                  </a:cubicBezTo>
                  <a:cubicBezTo>
                    <a:pt x="6334" y="5169"/>
                    <a:pt x="6224" y="5039"/>
                    <a:pt x="6111" y="4912"/>
                  </a:cubicBezTo>
                  <a:cubicBezTo>
                    <a:pt x="5601" y="5321"/>
                    <a:pt x="5239" y="5840"/>
                    <a:pt x="4797" y="6299"/>
                  </a:cubicBezTo>
                  <a:cubicBezTo>
                    <a:pt x="4891" y="6598"/>
                    <a:pt x="4837" y="6911"/>
                    <a:pt x="4549" y="7116"/>
                  </a:cubicBezTo>
                  <a:cubicBezTo>
                    <a:pt x="4607" y="6913"/>
                    <a:pt x="4677" y="6713"/>
                    <a:pt x="4738" y="6512"/>
                  </a:cubicBezTo>
                  <a:cubicBezTo>
                    <a:pt x="4476" y="6763"/>
                    <a:pt x="4266" y="7050"/>
                    <a:pt x="4055" y="7335"/>
                  </a:cubicBezTo>
                  <a:cubicBezTo>
                    <a:pt x="4166" y="7592"/>
                    <a:pt x="4256" y="7855"/>
                    <a:pt x="4321" y="8124"/>
                  </a:cubicBezTo>
                  <a:cubicBezTo>
                    <a:pt x="4253" y="8107"/>
                    <a:pt x="4186" y="8094"/>
                    <a:pt x="4119" y="8079"/>
                  </a:cubicBezTo>
                  <a:cubicBezTo>
                    <a:pt x="3907" y="8239"/>
                    <a:pt x="3650" y="8345"/>
                    <a:pt x="3424" y="8488"/>
                  </a:cubicBezTo>
                  <a:cubicBezTo>
                    <a:pt x="3546" y="8482"/>
                    <a:pt x="3670" y="8475"/>
                    <a:pt x="3792" y="8465"/>
                  </a:cubicBezTo>
                  <a:cubicBezTo>
                    <a:pt x="3825" y="8744"/>
                    <a:pt x="3854" y="9054"/>
                    <a:pt x="3631" y="9283"/>
                  </a:cubicBezTo>
                  <a:cubicBezTo>
                    <a:pt x="3155" y="9760"/>
                    <a:pt x="3360" y="10399"/>
                    <a:pt x="3456" y="10952"/>
                  </a:cubicBezTo>
                  <a:cubicBezTo>
                    <a:pt x="3221" y="11012"/>
                    <a:pt x="2757" y="11022"/>
                    <a:pt x="3005" y="11392"/>
                  </a:cubicBezTo>
                  <a:cubicBezTo>
                    <a:pt x="3164" y="11599"/>
                    <a:pt x="3397" y="11761"/>
                    <a:pt x="3509" y="11997"/>
                  </a:cubicBezTo>
                  <a:cubicBezTo>
                    <a:pt x="3347" y="11886"/>
                    <a:pt x="3189" y="11770"/>
                    <a:pt x="3024" y="11661"/>
                  </a:cubicBezTo>
                  <a:cubicBezTo>
                    <a:pt x="3033" y="11832"/>
                    <a:pt x="3067" y="12026"/>
                    <a:pt x="3304" y="12040"/>
                  </a:cubicBezTo>
                  <a:cubicBezTo>
                    <a:pt x="3371" y="12184"/>
                    <a:pt x="3431" y="12331"/>
                    <a:pt x="3486" y="12482"/>
                  </a:cubicBezTo>
                  <a:cubicBezTo>
                    <a:pt x="3367" y="12431"/>
                    <a:pt x="3249" y="12379"/>
                    <a:pt x="3129" y="12328"/>
                  </a:cubicBezTo>
                  <a:cubicBezTo>
                    <a:pt x="3193" y="13134"/>
                    <a:pt x="3443" y="13918"/>
                    <a:pt x="3693" y="14693"/>
                  </a:cubicBezTo>
                  <a:cubicBezTo>
                    <a:pt x="4179" y="15442"/>
                    <a:pt x="4656" y="16208"/>
                    <a:pt x="5287" y="16874"/>
                  </a:cubicBezTo>
                  <a:cubicBezTo>
                    <a:pt x="6089" y="17564"/>
                    <a:pt x="7014" y="18129"/>
                    <a:pt x="7910" y="18717"/>
                  </a:cubicBezTo>
                  <a:cubicBezTo>
                    <a:pt x="8562" y="19076"/>
                    <a:pt x="9309" y="19265"/>
                    <a:pt x="10033" y="19480"/>
                  </a:cubicBezTo>
                  <a:cubicBezTo>
                    <a:pt x="9923" y="19517"/>
                    <a:pt x="9816" y="19552"/>
                    <a:pt x="9707" y="19589"/>
                  </a:cubicBezTo>
                  <a:cubicBezTo>
                    <a:pt x="10188" y="19688"/>
                    <a:pt x="10668" y="19798"/>
                    <a:pt x="11156" y="19862"/>
                  </a:cubicBezTo>
                  <a:cubicBezTo>
                    <a:pt x="11452" y="19847"/>
                    <a:pt x="11687" y="19678"/>
                    <a:pt x="11910" y="19528"/>
                  </a:cubicBezTo>
                  <a:cubicBezTo>
                    <a:pt x="11856" y="19653"/>
                    <a:pt x="11801" y="19779"/>
                    <a:pt x="11751" y="19905"/>
                  </a:cubicBezTo>
                  <a:cubicBezTo>
                    <a:pt x="12797" y="20065"/>
                    <a:pt x="13889" y="20121"/>
                    <a:pt x="14932" y="19911"/>
                  </a:cubicBezTo>
                  <a:cubicBezTo>
                    <a:pt x="15683" y="19776"/>
                    <a:pt x="16387" y="19483"/>
                    <a:pt x="17147" y="19377"/>
                  </a:cubicBezTo>
                  <a:cubicBezTo>
                    <a:pt x="16505" y="19941"/>
                    <a:pt x="15564" y="20123"/>
                    <a:pt x="14697" y="20239"/>
                  </a:cubicBezTo>
                  <a:cubicBezTo>
                    <a:pt x="13784" y="20345"/>
                    <a:pt x="12864" y="20440"/>
                    <a:pt x="11940" y="20396"/>
                  </a:cubicBezTo>
                  <a:cubicBezTo>
                    <a:pt x="10965" y="20488"/>
                    <a:pt x="10009" y="20235"/>
                    <a:pt x="9107" y="19936"/>
                  </a:cubicBezTo>
                  <a:cubicBezTo>
                    <a:pt x="8869" y="19850"/>
                    <a:pt x="8606" y="19890"/>
                    <a:pt x="8363" y="19915"/>
                  </a:cubicBezTo>
                  <a:cubicBezTo>
                    <a:pt x="8399" y="19835"/>
                    <a:pt x="8437" y="19755"/>
                    <a:pt x="8475" y="19677"/>
                  </a:cubicBezTo>
                  <a:cubicBezTo>
                    <a:pt x="8021" y="19491"/>
                    <a:pt x="7574" y="19289"/>
                    <a:pt x="7106" y="19132"/>
                  </a:cubicBezTo>
                  <a:cubicBezTo>
                    <a:pt x="7427" y="19335"/>
                    <a:pt x="7771" y="19513"/>
                    <a:pt x="8070" y="19743"/>
                  </a:cubicBezTo>
                  <a:cubicBezTo>
                    <a:pt x="7546" y="19590"/>
                    <a:pt x="7027" y="19383"/>
                    <a:pt x="6615" y="19058"/>
                  </a:cubicBezTo>
                  <a:lnTo>
                    <a:pt x="7068" y="18972"/>
                  </a:lnTo>
                  <a:cubicBezTo>
                    <a:pt x="6751" y="18785"/>
                    <a:pt x="6414" y="18623"/>
                    <a:pt x="6053" y="18509"/>
                  </a:cubicBezTo>
                  <a:cubicBezTo>
                    <a:pt x="6119" y="18601"/>
                    <a:pt x="6186" y="18693"/>
                    <a:pt x="6253" y="18787"/>
                  </a:cubicBezTo>
                  <a:cubicBezTo>
                    <a:pt x="5938" y="18630"/>
                    <a:pt x="5652" y="18435"/>
                    <a:pt x="5343" y="18273"/>
                  </a:cubicBezTo>
                  <a:cubicBezTo>
                    <a:pt x="5417" y="18381"/>
                    <a:pt x="5498" y="18489"/>
                    <a:pt x="5577" y="18597"/>
                  </a:cubicBezTo>
                  <a:cubicBezTo>
                    <a:pt x="5363" y="18570"/>
                    <a:pt x="5141" y="18530"/>
                    <a:pt x="4928" y="18519"/>
                  </a:cubicBezTo>
                  <a:cubicBezTo>
                    <a:pt x="5356" y="18711"/>
                    <a:pt x="5860" y="18770"/>
                    <a:pt x="6247" y="19032"/>
                  </a:cubicBezTo>
                  <a:cubicBezTo>
                    <a:pt x="6660" y="19288"/>
                    <a:pt x="7116" y="19497"/>
                    <a:pt x="7469" y="19819"/>
                  </a:cubicBezTo>
                  <a:cubicBezTo>
                    <a:pt x="6996" y="19745"/>
                    <a:pt x="6541" y="19603"/>
                    <a:pt x="6083" y="19486"/>
                  </a:cubicBezTo>
                  <a:cubicBezTo>
                    <a:pt x="6184" y="19465"/>
                    <a:pt x="6285" y="19448"/>
                    <a:pt x="6388" y="19430"/>
                  </a:cubicBezTo>
                  <a:cubicBezTo>
                    <a:pt x="6143" y="19276"/>
                    <a:pt x="5849" y="19250"/>
                    <a:pt x="5562" y="19309"/>
                  </a:cubicBezTo>
                  <a:cubicBezTo>
                    <a:pt x="5823" y="19452"/>
                    <a:pt x="6063" y="19655"/>
                    <a:pt x="6377" y="19708"/>
                  </a:cubicBezTo>
                  <a:cubicBezTo>
                    <a:pt x="7287" y="19895"/>
                    <a:pt x="7987" y="20494"/>
                    <a:pt x="8879" y="20723"/>
                  </a:cubicBezTo>
                  <a:cubicBezTo>
                    <a:pt x="8803" y="20773"/>
                    <a:pt x="8728" y="20822"/>
                    <a:pt x="8653" y="20874"/>
                  </a:cubicBezTo>
                  <a:cubicBezTo>
                    <a:pt x="9352" y="21199"/>
                    <a:pt x="10175" y="21173"/>
                    <a:pt x="10885" y="21471"/>
                  </a:cubicBezTo>
                  <a:cubicBezTo>
                    <a:pt x="10315" y="21547"/>
                    <a:pt x="9760" y="21343"/>
                    <a:pt x="9213" y="21237"/>
                  </a:cubicBezTo>
                  <a:cubicBezTo>
                    <a:pt x="8347" y="21037"/>
                    <a:pt x="7587" y="20580"/>
                    <a:pt x="6711" y="20410"/>
                  </a:cubicBezTo>
                  <a:cubicBezTo>
                    <a:pt x="6361" y="20312"/>
                    <a:pt x="6056" y="20127"/>
                    <a:pt x="5715" y="20010"/>
                  </a:cubicBezTo>
                  <a:cubicBezTo>
                    <a:pt x="6810" y="20820"/>
                    <a:pt x="8204" y="21157"/>
                    <a:pt x="9513" y="21600"/>
                  </a:cubicBezTo>
                  <a:cubicBezTo>
                    <a:pt x="8807" y="21531"/>
                    <a:pt x="8080" y="21465"/>
                    <a:pt x="7424" y="21209"/>
                  </a:cubicBezTo>
                  <a:cubicBezTo>
                    <a:pt x="6941" y="21029"/>
                    <a:pt x="6470" y="20823"/>
                    <a:pt x="5992" y="20636"/>
                  </a:cubicBezTo>
                  <a:cubicBezTo>
                    <a:pt x="5477" y="20434"/>
                    <a:pt x="5139" y="19991"/>
                    <a:pt x="4603" y="19825"/>
                  </a:cubicBezTo>
                  <a:cubicBezTo>
                    <a:pt x="4414" y="19742"/>
                    <a:pt x="4162" y="19737"/>
                    <a:pt x="4049" y="19563"/>
                  </a:cubicBezTo>
                  <a:cubicBezTo>
                    <a:pt x="3723" y="19125"/>
                    <a:pt x="3372" y="18673"/>
                    <a:pt x="2841" y="18410"/>
                  </a:cubicBezTo>
                  <a:cubicBezTo>
                    <a:pt x="2782" y="18231"/>
                    <a:pt x="2701" y="18060"/>
                    <a:pt x="2595" y="17899"/>
                  </a:cubicBezTo>
                  <a:cubicBezTo>
                    <a:pt x="2615" y="18035"/>
                    <a:pt x="2638" y="18170"/>
                    <a:pt x="2661" y="18306"/>
                  </a:cubicBezTo>
                  <a:cubicBezTo>
                    <a:pt x="2060" y="17719"/>
                    <a:pt x="1637" y="17022"/>
                    <a:pt x="1270" y="16310"/>
                  </a:cubicBezTo>
                  <a:cubicBezTo>
                    <a:pt x="569" y="15246"/>
                    <a:pt x="190" y="14037"/>
                    <a:pt x="32" y="12823"/>
                  </a:cubicBezTo>
                  <a:cubicBezTo>
                    <a:pt x="118" y="11695"/>
                    <a:pt x="-189" y="10533"/>
                    <a:pt x="209" y="9436"/>
                  </a:cubicBezTo>
                  <a:cubicBezTo>
                    <a:pt x="531" y="8738"/>
                    <a:pt x="400" y="7927"/>
                    <a:pt x="914" y="7287"/>
                  </a:cubicBezTo>
                  <a:cubicBezTo>
                    <a:pt x="824" y="7290"/>
                    <a:pt x="737" y="7292"/>
                    <a:pt x="649" y="7295"/>
                  </a:cubicBezTo>
                  <a:cubicBezTo>
                    <a:pt x="860" y="7116"/>
                    <a:pt x="1094" y="6938"/>
                    <a:pt x="1177" y="6680"/>
                  </a:cubicBezTo>
                  <a:cubicBezTo>
                    <a:pt x="1312" y="6389"/>
                    <a:pt x="1186" y="6066"/>
                    <a:pt x="1274" y="5768"/>
                  </a:cubicBezTo>
                  <a:cubicBezTo>
                    <a:pt x="1438" y="5514"/>
                    <a:pt x="1831" y="5517"/>
                    <a:pt x="2016" y="5288"/>
                  </a:cubicBezTo>
                  <a:cubicBezTo>
                    <a:pt x="2266" y="5017"/>
                    <a:pt x="2532" y="4752"/>
                    <a:pt x="2699" y="4434"/>
                  </a:cubicBezTo>
                  <a:cubicBezTo>
                    <a:pt x="2598" y="4365"/>
                    <a:pt x="2498" y="4296"/>
                    <a:pt x="2396" y="4228"/>
                  </a:cubicBezTo>
                  <a:cubicBezTo>
                    <a:pt x="2725" y="3798"/>
                    <a:pt x="3282" y="3609"/>
                    <a:pt x="3676" y="3242"/>
                  </a:cubicBezTo>
                  <a:cubicBezTo>
                    <a:pt x="3912" y="3048"/>
                    <a:pt x="4177" y="2881"/>
                    <a:pt x="4430" y="2704"/>
                  </a:cubicBezTo>
                  <a:cubicBezTo>
                    <a:pt x="4458" y="2558"/>
                    <a:pt x="4485" y="2399"/>
                    <a:pt x="4609" y="2287"/>
                  </a:cubicBezTo>
                  <a:cubicBezTo>
                    <a:pt x="4903" y="2147"/>
                    <a:pt x="5238" y="2099"/>
                    <a:pt x="5551" y="2004"/>
                  </a:cubicBezTo>
                  <a:cubicBezTo>
                    <a:pt x="5527" y="2104"/>
                    <a:pt x="5503" y="2202"/>
                    <a:pt x="5482" y="2302"/>
                  </a:cubicBezTo>
                  <a:cubicBezTo>
                    <a:pt x="5745" y="2240"/>
                    <a:pt x="5768" y="2019"/>
                    <a:pt x="5731" y="1820"/>
                  </a:cubicBezTo>
                  <a:cubicBezTo>
                    <a:pt x="5890" y="1709"/>
                    <a:pt x="6049" y="1598"/>
                    <a:pt x="6209" y="1489"/>
                  </a:cubicBezTo>
                  <a:cubicBezTo>
                    <a:pt x="6093" y="1493"/>
                    <a:pt x="5976" y="1499"/>
                    <a:pt x="5861" y="1505"/>
                  </a:cubicBezTo>
                  <a:cubicBezTo>
                    <a:pt x="5998" y="1432"/>
                    <a:pt x="6131" y="1345"/>
                    <a:pt x="6284" y="1300"/>
                  </a:cubicBezTo>
                  <a:cubicBezTo>
                    <a:pt x="6587" y="1263"/>
                    <a:pt x="6867" y="1418"/>
                    <a:pt x="7162" y="1428"/>
                  </a:cubicBezTo>
                  <a:cubicBezTo>
                    <a:pt x="7612" y="1297"/>
                    <a:pt x="8014" y="1068"/>
                    <a:pt x="8448" y="905"/>
                  </a:cubicBezTo>
                  <a:cubicBezTo>
                    <a:pt x="8162" y="926"/>
                    <a:pt x="7880" y="958"/>
                    <a:pt x="7596" y="967"/>
                  </a:cubicBezTo>
                  <a:cubicBezTo>
                    <a:pt x="7946" y="771"/>
                    <a:pt x="8367" y="800"/>
                    <a:pt x="8761" y="746"/>
                  </a:cubicBezTo>
                  <a:cubicBezTo>
                    <a:pt x="9365" y="627"/>
                    <a:pt x="9974" y="523"/>
                    <a:pt x="10584" y="438"/>
                  </a:cubicBezTo>
                  <a:cubicBezTo>
                    <a:pt x="10476" y="398"/>
                    <a:pt x="10259" y="315"/>
                    <a:pt x="10149" y="275"/>
                  </a:cubicBezTo>
                  <a:cubicBezTo>
                    <a:pt x="10380" y="244"/>
                    <a:pt x="10610" y="215"/>
                    <a:pt x="10840" y="190"/>
                  </a:cubicBezTo>
                  <a:cubicBezTo>
                    <a:pt x="10799" y="291"/>
                    <a:pt x="10761" y="394"/>
                    <a:pt x="10720" y="496"/>
                  </a:cubicBezTo>
                  <a:cubicBezTo>
                    <a:pt x="10937" y="465"/>
                    <a:pt x="11163" y="446"/>
                    <a:pt x="11382" y="411"/>
                  </a:cubicBezTo>
                  <a:cubicBezTo>
                    <a:pt x="11365" y="273"/>
                    <a:pt x="11345" y="135"/>
                    <a:pt x="11330" y="0"/>
                  </a:cubicBezTo>
                  <a:close/>
                  <a:moveTo>
                    <a:pt x="6157" y="1623"/>
                  </a:moveTo>
                  <a:cubicBezTo>
                    <a:pt x="6160" y="1673"/>
                    <a:pt x="6162" y="1771"/>
                    <a:pt x="6164" y="1820"/>
                  </a:cubicBezTo>
                  <a:cubicBezTo>
                    <a:pt x="6367" y="1766"/>
                    <a:pt x="6567" y="1704"/>
                    <a:pt x="6763" y="1631"/>
                  </a:cubicBezTo>
                  <a:cubicBezTo>
                    <a:pt x="6562" y="1628"/>
                    <a:pt x="6359" y="1623"/>
                    <a:pt x="6157" y="1623"/>
                  </a:cubicBezTo>
                  <a:close/>
                  <a:moveTo>
                    <a:pt x="4789" y="2279"/>
                  </a:moveTo>
                  <a:cubicBezTo>
                    <a:pt x="4802" y="2300"/>
                    <a:pt x="4822" y="2345"/>
                    <a:pt x="4833" y="2366"/>
                  </a:cubicBezTo>
                  <a:cubicBezTo>
                    <a:pt x="5031" y="2407"/>
                    <a:pt x="4899" y="2134"/>
                    <a:pt x="4789" y="2279"/>
                  </a:cubicBezTo>
                  <a:close/>
                  <a:moveTo>
                    <a:pt x="5157" y="2292"/>
                  </a:moveTo>
                  <a:cubicBezTo>
                    <a:pt x="5075" y="2380"/>
                    <a:pt x="5247" y="2485"/>
                    <a:pt x="5320" y="2397"/>
                  </a:cubicBezTo>
                  <a:cubicBezTo>
                    <a:pt x="5399" y="2309"/>
                    <a:pt x="5227" y="2204"/>
                    <a:pt x="5157" y="2292"/>
                  </a:cubicBezTo>
                  <a:close/>
                  <a:moveTo>
                    <a:pt x="12087" y="2669"/>
                  </a:moveTo>
                  <a:cubicBezTo>
                    <a:pt x="12072" y="2686"/>
                    <a:pt x="12041" y="2726"/>
                    <a:pt x="12024" y="2744"/>
                  </a:cubicBezTo>
                  <a:cubicBezTo>
                    <a:pt x="12090" y="2954"/>
                    <a:pt x="12343" y="2633"/>
                    <a:pt x="12087" y="2669"/>
                  </a:cubicBezTo>
                  <a:close/>
                  <a:moveTo>
                    <a:pt x="10714" y="2831"/>
                  </a:moveTo>
                  <a:cubicBezTo>
                    <a:pt x="10649" y="3098"/>
                    <a:pt x="11019" y="2778"/>
                    <a:pt x="10714" y="2831"/>
                  </a:cubicBezTo>
                  <a:close/>
                  <a:moveTo>
                    <a:pt x="5423" y="3889"/>
                  </a:moveTo>
                  <a:cubicBezTo>
                    <a:pt x="5715" y="3824"/>
                    <a:pt x="5879" y="3601"/>
                    <a:pt x="5983" y="3371"/>
                  </a:cubicBezTo>
                  <a:cubicBezTo>
                    <a:pt x="5739" y="3488"/>
                    <a:pt x="5510" y="3647"/>
                    <a:pt x="5423" y="3889"/>
                  </a:cubicBezTo>
                  <a:close/>
                  <a:moveTo>
                    <a:pt x="4609" y="3750"/>
                  </a:moveTo>
                  <a:cubicBezTo>
                    <a:pt x="4539" y="4017"/>
                    <a:pt x="4915" y="3689"/>
                    <a:pt x="4609" y="3750"/>
                  </a:cubicBezTo>
                  <a:close/>
                  <a:moveTo>
                    <a:pt x="2777" y="3950"/>
                  </a:moveTo>
                  <a:cubicBezTo>
                    <a:pt x="2708" y="4216"/>
                    <a:pt x="3083" y="3889"/>
                    <a:pt x="2777" y="3950"/>
                  </a:cubicBezTo>
                  <a:close/>
                  <a:moveTo>
                    <a:pt x="3083" y="3950"/>
                  </a:moveTo>
                  <a:cubicBezTo>
                    <a:pt x="3013" y="4216"/>
                    <a:pt x="3388" y="3889"/>
                    <a:pt x="3083" y="3950"/>
                  </a:cubicBezTo>
                  <a:close/>
                  <a:moveTo>
                    <a:pt x="4355" y="3935"/>
                  </a:moveTo>
                  <a:cubicBezTo>
                    <a:pt x="4270" y="4115"/>
                    <a:pt x="4187" y="4295"/>
                    <a:pt x="4115" y="4481"/>
                  </a:cubicBezTo>
                  <a:cubicBezTo>
                    <a:pt x="4253" y="4323"/>
                    <a:pt x="4389" y="4165"/>
                    <a:pt x="4527" y="4010"/>
                  </a:cubicBezTo>
                  <a:cubicBezTo>
                    <a:pt x="4484" y="3990"/>
                    <a:pt x="4398" y="3954"/>
                    <a:pt x="4355" y="3935"/>
                  </a:cubicBezTo>
                  <a:close/>
                  <a:moveTo>
                    <a:pt x="4885" y="4193"/>
                  </a:moveTo>
                  <a:cubicBezTo>
                    <a:pt x="4709" y="4335"/>
                    <a:pt x="4753" y="4564"/>
                    <a:pt x="4770" y="4750"/>
                  </a:cubicBezTo>
                  <a:cubicBezTo>
                    <a:pt x="4541" y="4742"/>
                    <a:pt x="4246" y="4707"/>
                    <a:pt x="4103" y="4904"/>
                  </a:cubicBezTo>
                  <a:cubicBezTo>
                    <a:pt x="3853" y="5239"/>
                    <a:pt x="3621" y="5587"/>
                    <a:pt x="3343" y="5910"/>
                  </a:cubicBezTo>
                  <a:cubicBezTo>
                    <a:pt x="3183" y="6093"/>
                    <a:pt x="3127" y="6326"/>
                    <a:pt x="3139" y="6554"/>
                  </a:cubicBezTo>
                  <a:cubicBezTo>
                    <a:pt x="3153" y="6845"/>
                    <a:pt x="3098" y="7144"/>
                    <a:pt x="3196" y="7429"/>
                  </a:cubicBezTo>
                  <a:cubicBezTo>
                    <a:pt x="3286" y="7067"/>
                    <a:pt x="3624" y="6828"/>
                    <a:pt x="3896" y="6570"/>
                  </a:cubicBezTo>
                  <a:cubicBezTo>
                    <a:pt x="3747" y="6588"/>
                    <a:pt x="3598" y="6607"/>
                    <a:pt x="3451" y="6627"/>
                  </a:cubicBezTo>
                  <a:cubicBezTo>
                    <a:pt x="3561" y="6431"/>
                    <a:pt x="3794" y="6351"/>
                    <a:pt x="3966" y="6214"/>
                  </a:cubicBezTo>
                  <a:cubicBezTo>
                    <a:pt x="4235" y="5766"/>
                    <a:pt x="4647" y="5396"/>
                    <a:pt x="4891" y="4932"/>
                  </a:cubicBezTo>
                  <a:cubicBezTo>
                    <a:pt x="4886" y="5038"/>
                    <a:pt x="4882" y="5143"/>
                    <a:pt x="4879" y="5249"/>
                  </a:cubicBezTo>
                  <a:cubicBezTo>
                    <a:pt x="5224" y="4882"/>
                    <a:pt x="5369" y="4414"/>
                    <a:pt x="5591" y="3988"/>
                  </a:cubicBezTo>
                  <a:cubicBezTo>
                    <a:pt x="5354" y="4052"/>
                    <a:pt x="5094" y="4073"/>
                    <a:pt x="4885" y="4193"/>
                  </a:cubicBezTo>
                  <a:close/>
                  <a:moveTo>
                    <a:pt x="3538" y="4880"/>
                  </a:moveTo>
                  <a:cubicBezTo>
                    <a:pt x="3438" y="4925"/>
                    <a:pt x="3438" y="4970"/>
                    <a:pt x="3536" y="5016"/>
                  </a:cubicBezTo>
                  <a:cubicBezTo>
                    <a:pt x="3638" y="4969"/>
                    <a:pt x="3638" y="4924"/>
                    <a:pt x="3538" y="4880"/>
                  </a:cubicBezTo>
                  <a:close/>
                  <a:moveTo>
                    <a:pt x="1421" y="5883"/>
                  </a:moveTo>
                  <a:cubicBezTo>
                    <a:pt x="1388" y="5976"/>
                    <a:pt x="1425" y="6008"/>
                    <a:pt x="1531" y="5980"/>
                  </a:cubicBezTo>
                  <a:cubicBezTo>
                    <a:pt x="1565" y="5886"/>
                    <a:pt x="1528" y="5853"/>
                    <a:pt x="1421" y="5883"/>
                  </a:cubicBezTo>
                  <a:close/>
                  <a:moveTo>
                    <a:pt x="2468" y="6643"/>
                  </a:moveTo>
                  <a:cubicBezTo>
                    <a:pt x="2292" y="6871"/>
                    <a:pt x="2768" y="6695"/>
                    <a:pt x="2468" y="6643"/>
                  </a:cubicBezTo>
                  <a:close/>
                  <a:moveTo>
                    <a:pt x="3152" y="7562"/>
                  </a:moveTo>
                  <a:cubicBezTo>
                    <a:pt x="3044" y="7557"/>
                    <a:pt x="3024" y="7719"/>
                    <a:pt x="3141" y="7721"/>
                  </a:cubicBezTo>
                  <a:cubicBezTo>
                    <a:pt x="3248" y="7725"/>
                    <a:pt x="3269" y="7562"/>
                    <a:pt x="3152" y="7562"/>
                  </a:cubicBezTo>
                  <a:close/>
                  <a:moveTo>
                    <a:pt x="3762" y="8014"/>
                  </a:moveTo>
                  <a:cubicBezTo>
                    <a:pt x="3821" y="8011"/>
                    <a:pt x="3940" y="8004"/>
                    <a:pt x="3999" y="8001"/>
                  </a:cubicBezTo>
                  <a:cubicBezTo>
                    <a:pt x="3963" y="7884"/>
                    <a:pt x="3928" y="7771"/>
                    <a:pt x="3892" y="7656"/>
                  </a:cubicBezTo>
                  <a:cubicBezTo>
                    <a:pt x="3847" y="7775"/>
                    <a:pt x="3806" y="7894"/>
                    <a:pt x="3762" y="8014"/>
                  </a:cubicBezTo>
                  <a:close/>
                  <a:moveTo>
                    <a:pt x="2650" y="8704"/>
                  </a:moveTo>
                  <a:cubicBezTo>
                    <a:pt x="2727" y="8540"/>
                    <a:pt x="2799" y="8374"/>
                    <a:pt x="2865" y="8205"/>
                  </a:cubicBezTo>
                  <a:cubicBezTo>
                    <a:pt x="2777" y="8294"/>
                    <a:pt x="2689" y="8386"/>
                    <a:pt x="2602" y="8476"/>
                  </a:cubicBezTo>
                  <a:cubicBezTo>
                    <a:pt x="2671" y="8260"/>
                    <a:pt x="2747" y="8047"/>
                    <a:pt x="2806" y="7831"/>
                  </a:cubicBezTo>
                  <a:cubicBezTo>
                    <a:pt x="2561" y="8074"/>
                    <a:pt x="2377" y="8418"/>
                    <a:pt x="2650" y="8704"/>
                  </a:cubicBezTo>
                  <a:close/>
                  <a:moveTo>
                    <a:pt x="2354" y="8503"/>
                  </a:moveTo>
                  <a:cubicBezTo>
                    <a:pt x="2277" y="8690"/>
                    <a:pt x="2206" y="8881"/>
                    <a:pt x="2140" y="9071"/>
                  </a:cubicBezTo>
                  <a:cubicBezTo>
                    <a:pt x="2261" y="9130"/>
                    <a:pt x="2383" y="9185"/>
                    <a:pt x="2505" y="9241"/>
                  </a:cubicBezTo>
                  <a:cubicBezTo>
                    <a:pt x="2486" y="8991"/>
                    <a:pt x="2418" y="8746"/>
                    <a:pt x="2354" y="8503"/>
                  </a:cubicBezTo>
                  <a:close/>
                  <a:moveTo>
                    <a:pt x="3473" y="8709"/>
                  </a:moveTo>
                  <a:cubicBezTo>
                    <a:pt x="3408" y="8791"/>
                    <a:pt x="3568" y="8878"/>
                    <a:pt x="3629" y="8799"/>
                  </a:cubicBezTo>
                  <a:cubicBezTo>
                    <a:pt x="3691" y="8718"/>
                    <a:pt x="3533" y="8633"/>
                    <a:pt x="3473" y="8709"/>
                  </a:cubicBezTo>
                  <a:close/>
                  <a:moveTo>
                    <a:pt x="2173" y="9269"/>
                  </a:moveTo>
                  <a:cubicBezTo>
                    <a:pt x="2087" y="9488"/>
                    <a:pt x="2003" y="9709"/>
                    <a:pt x="1955" y="9938"/>
                  </a:cubicBezTo>
                  <a:cubicBezTo>
                    <a:pt x="2059" y="9937"/>
                    <a:pt x="2163" y="9936"/>
                    <a:pt x="2266" y="9936"/>
                  </a:cubicBezTo>
                  <a:cubicBezTo>
                    <a:pt x="2292" y="9764"/>
                    <a:pt x="2329" y="9593"/>
                    <a:pt x="2370" y="9423"/>
                  </a:cubicBezTo>
                  <a:cubicBezTo>
                    <a:pt x="2305" y="9371"/>
                    <a:pt x="2237" y="9320"/>
                    <a:pt x="2173" y="9269"/>
                  </a:cubicBezTo>
                  <a:close/>
                  <a:moveTo>
                    <a:pt x="869" y="9553"/>
                  </a:moveTo>
                  <a:cubicBezTo>
                    <a:pt x="800" y="9820"/>
                    <a:pt x="1173" y="9491"/>
                    <a:pt x="869" y="9553"/>
                  </a:cubicBezTo>
                  <a:close/>
                  <a:moveTo>
                    <a:pt x="862" y="9963"/>
                  </a:moveTo>
                  <a:cubicBezTo>
                    <a:pt x="754" y="9958"/>
                    <a:pt x="733" y="10120"/>
                    <a:pt x="851" y="10122"/>
                  </a:cubicBezTo>
                  <a:cubicBezTo>
                    <a:pt x="958" y="10125"/>
                    <a:pt x="979" y="9963"/>
                    <a:pt x="862" y="9963"/>
                  </a:cubicBezTo>
                  <a:close/>
                  <a:moveTo>
                    <a:pt x="1938" y="10183"/>
                  </a:moveTo>
                  <a:cubicBezTo>
                    <a:pt x="1809" y="10213"/>
                    <a:pt x="1827" y="10429"/>
                    <a:pt x="1979" y="10395"/>
                  </a:cubicBezTo>
                  <a:cubicBezTo>
                    <a:pt x="2113" y="10368"/>
                    <a:pt x="2080" y="10157"/>
                    <a:pt x="1938" y="10183"/>
                  </a:cubicBezTo>
                  <a:close/>
                  <a:moveTo>
                    <a:pt x="3024" y="10553"/>
                  </a:moveTo>
                  <a:cubicBezTo>
                    <a:pt x="2991" y="10645"/>
                    <a:pt x="3027" y="10677"/>
                    <a:pt x="3135" y="10649"/>
                  </a:cubicBezTo>
                  <a:cubicBezTo>
                    <a:pt x="3168" y="10555"/>
                    <a:pt x="3131" y="10523"/>
                    <a:pt x="3024" y="10553"/>
                  </a:cubicBezTo>
                  <a:close/>
                  <a:moveTo>
                    <a:pt x="3244" y="10645"/>
                  </a:moveTo>
                  <a:cubicBezTo>
                    <a:pt x="3156" y="10702"/>
                    <a:pt x="3267" y="10834"/>
                    <a:pt x="3355" y="10772"/>
                  </a:cubicBezTo>
                  <a:cubicBezTo>
                    <a:pt x="3442" y="10714"/>
                    <a:pt x="3331" y="10583"/>
                    <a:pt x="3244" y="10645"/>
                  </a:cubicBezTo>
                  <a:close/>
                  <a:moveTo>
                    <a:pt x="1861" y="10625"/>
                  </a:moveTo>
                  <a:cubicBezTo>
                    <a:pt x="1780" y="10960"/>
                    <a:pt x="1805" y="11304"/>
                    <a:pt x="1894" y="11637"/>
                  </a:cubicBezTo>
                  <a:cubicBezTo>
                    <a:pt x="1928" y="11406"/>
                    <a:pt x="1948" y="11180"/>
                    <a:pt x="1955" y="10950"/>
                  </a:cubicBezTo>
                  <a:cubicBezTo>
                    <a:pt x="2041" y="10982"/>
                    <a:pt x="2127" y="11012"/>
                    <a:pt x="2212" y="11046"/>
                  </a:cubicBezTo>
                  <a:cubicBezTo>
                    <a:pt x="2107" y="10897"/>
                    <a:pt x="1988" y="10757"/>
                    <a:pt x="1861" y="10625"/>
                  </a:cubicBezTo>
                  <a:close/>
                  <a:moveTo>
                    <a:pt x="640" y="11175"/>
                  </a:moveTo>
                  <a:cubicBezTo>
                    <a:pt x="509" y="11179"/>
                    <a:pt x="509" y="11373"/>
                    <a:pt x="640" y="11378"/>
                  </a:cubicBezTo>
                  <a:cubicBezTo>
                    <a:pt x="771" y="11376"/>
                    <a:pt x="771" y="11175"/>
                    <a:pt x="640" y="11175"/>
                  </a:cubicBezTo>
                  <a:close/>
                  <a:moveTo>
                    <a:pt x="1754" y="12035"/>
                  </a:moveTo>
                  <a:cubicBezTo>
                    <a:pt x="1809" y="12166"/>
                    <a:pt x="1890" y="12289"/>
                    <a:pt x="2000" y="12394"/>
                  </a:cubicBezTo>
                  <a:cubicBezTo>
                    <a:pt x="1932" y="12266"/>
                    <a:pt x="1851" y="12146"/>
                    <a:pt x="1754" y="12035"/>
                  </a:cubicBezTo>
                  <a:close/>
                  <a:moveTo>
                    <a:pt x="1744" y="12611"/>
                  </a:moveTo>
                  <a:cubicBezTo>
                    <a:pt x="1851" y="12756"/>
                    <a:pt x="1953" y="12905"/>
                    <a:pt x="2071" y="13045"/>
                  </a:cubicBezTo>
                  <a:cubicBezTo>
                    <a:pt x="2054" y="12901"/>
                    <a:pt x="2033" y="12758"/>
                    <a:pt x="2009" y="12615"/>
                  </a:cubicBezTo>
                  <a:cubicBezTo>
                    <a:pt x="1942" y="12614"/>
                    <a:pt x="1810" y="12612"/>
                    <a:pt x="1744" y="12611"/>
                  </a:cubicBezTo>
                  <a:close/>
                  <a:moveTo>
                    <a:pt x="2050" y="13810"/>
                  </a:moveTo>
                  <a:cubicBezTo>
                    <a:pt x="2130" y="13826"/>
                    <a:pt x="2211" y="13843"/>
                    <a:pt x="2292" y="13860"/>
                  </a:cubicBezTo>
                  <a:cubicBezTo>
                    <a:pt x="2237" y="13650"/>
                    <a:pt x="2173" y="13442"/>
                    <a:pt x="2102" y="13237"/>
                  </a:cubicBezTo>
                  <a:cubicBezTo>
                    <a:pt x="2079" y="13427"/>
                    <a:pt x="2063" y="13617"/>
                    <a:pt x="2050" y="13810"/>
                  </a:cubicBezTo>
                  <a:close/>
                  <a:moveTo>
                    <a:pt x="2318" y="14370"/>
                  </a:moveTo>
                  <a:cubicBezTo>
                    <a:pt x="2253" y="14636"/>
                    <a:pt x="2623" y="14317"/>
                    <a:pt x="2318" y="14370"/>
                  </a:cubicBezTo>
                  <a:close/>
                  <a:moveTo>
                    <a:pt x="1830" y="14363"/>
                  </a:moveTo>
                  <a:cubicBezTo>
                    <a:pt x="1942" y="14706"/>
                    <a:pt x="2182" y="15002"/>
                    <a:pt x="2316" y="15340"/>
                  </a:cubicBezTo>
                  <a:cubicBezTo>
                    <a:pt x="2641" y="16122"/>
                    <a:pt x="3236" y="16788"/>
                    <a:pt x="3850" y="17413"/>
                  </a:cubicBezTo>
                  <a:cubicBezTo>
                    <a:pt x="3380" y="16707"/>
                    <a:pt x="2824" y="16045"/>
                    <a:pt x="2427" y="15303"/>
                  </a:cubicBezTo>
                  <a:cubicBezTo>
                    <a:pt x="2248" y="14983"/>
                    <a:pt x="2216" y="14561"/>
                    <a:pt x="1830" y="14363"/>
                  </a:cubicBezTo>
                  <a:close/>
                  <a:moveTo>
                    <a:pt x="2590" y="14711"/>
                  </a:moveTo>
                  <a:cubicBezTo>
                    <a:pt x="2520" y="14791"/>
                    <a:pt x="2599" y="14986"/>
                    <a:pt x="2730" y="14961"/>
                  </a:cubicBezTo>
                  <a:cubicBezTo>
                    <a:pt x="2798" y="14881"/>
                    <a:pt x="2718" y="14685"/>
                    <a:pt x="2590" y="14711"/>
                  </a:cubicBezTo>
                  <a:close/>
                  <a:moveTo>
                    <a:pt x="2718" y="15054"/>
                  </a:moveTo>
                  <a:cubicBezTo>
                    <a:pt x="2676" y="15152"/>
                    <a:pt x="2636" y="15252"/>
                    <a:pt x="2598" y="15352"/>
                  </a:cubicBezTo>
                  <a:cubicBezTo>
                    <a:pt x="2764" y="15403"/>
                    <a:pt x="2928" y="15451"/>
                    <a:pt x="3096" y="15495"/>
                  </a:cubicBezTo>
                  <a:cubicBezTo>
                    <a:pt x="2975" y="15343"/>
                    <a:pt x="2848" y="15197"/>
                    <a:pt x="2718" y="15054"/>
                  </a:cubicBezTo>
                  <a:close/>
                  <a:moveTo>
                    <a:pt x="3198" y="15355"/>
                  </a:moveTo>
                  <a:cubicBezTo>
                    <a:pt x="3135" y="15433"/>
                    <a:pt x="3293" y="15518"/>
                    <a:pt x="3353" y="15443"/>
                  </a:cubicBezTo>
                  <a:cubicBezTo>
                    <a:pt x="3419" y="15360"/>
                    <a:pt x="3258" y="15273"/>
                    <a:pt x="3198" y="15355"/>
                  </a:cubicBezTo>
                  <a:close/>
                  <a:moveTo>
                    <a:pt x="2807" y="15688"/>
                  </a:moveTo>
                  <a:cubicBezTo>
                    <a:pt x="3199" y="16083"/>
                    <a:pt x="3515" y="16528"/>
                    <a:pt x="3803" y="16987"/>
                  </a:cubicBezTo>
                  <a:cubicBezTo>
                    <a:pt x="4130" y="17345"/>
                    <a:pt x="4531" y="17652"/>
                    <a:pt x="4938" y="17940"/>
                  </a:cubicBezTo>
                  <a:cubicBezTo>
                    <a:pt x="4595" y="17481"/>
                    <a:pt x="4054" y="17155"/>
                    <a:pt x="3756" y="16669"/>
                  </a:cubicBezTo>
                  <a:cubicBezTo>
                    <a:pt x="3577" y="16253"/>
                    <a:pt x="3274" y="15883"/>
                    <a:pt x="2807" y="15688"/>
                  </a:cubicBezTo>
                  <a:close/>
                  <a:moveTo>
                    <a:pt x="3426" y="15701"/>
                  </a:moveTo>
                  <a:cubicBezTo>
                    <a:pt x="3347" y="15777"/>
                    <a:pt x="3491" y="15902"/>
                    <a:pt x="3579" y="15835"/>
                  </a:cubicBezTo>
                  <a:cubicBezTo>
                    <a:pt x="3659" y="15757"/>
                    <a:pt x="3514" y="15628"/>
                    <a:pt x="3426" y="15701"/>
                  </a:cubicBezTo>
                  <a:close/>
                  <a:moveTo>
                    <a:pt x="3803" y="16371"/>
                  </a:moveTo>
                  <a:cubicBezTo>
                    <a:pt x="3718" y="16441"/>
                    <a:pt x="3844" y="16583"/>
                    <a:pt x="3940" y="16519"/>
                  </a:cubicBezTo>
                  <a:cubicBezTo>
                    <a:pt x="4025" y="16449"/>
                    <a:pt x="3899" y="16307"/>
                    <a:pt x="3803" y="16371"/>
                  </a:cubicBezTo>
                  <a:close/>
                  <a:moveTo>
                    <a:pt x="4044" y="16591"/>
                  </a:moveTo>
                  <a:cubicBezTo>
                    <a:pt x="4144" y="16680"/>
                    <a:pt x="4246" y="16767"/>
                    <a:pt x="4350" y="16856"/>
                  </a:cubicBezTo>
                  <a:cubicBezTo>
                    <a:pt x="4347" y="16756"/>
                    <a:pt x="4343" y="16658"/>
                    <a:pt x="4339" y="16560"/>
                  </a:cubicBezTo>
                  <a:cubicBezTo>
                    <a:pt x="4241" y="16569"/>
                    <a:pt x="4142" y="16579"/>
                    <a:pt x="4044" y="16591"/>
                  </a:cubicBezTo>
                  <a:close/>
                  <a:moveTo>
                    <a:pt x="3100" y="17022"/>
                  </a:moveTo>
                  <a:cubicBezTo>
                    <a:pt x="3067" y="17115"/>
                    <a:pt x="3105" y="17147"/>
                    <a:pt x="3211" y="17119"/>
                  </a:cubicBezTo>
                  <a:cubicBezTo>
                    <a:pt x="3244" y="17025"/>
                    <a:pt x="3208" y="16992"/>
                    <a:pt x="3100" y="17022"/>
                  </a:cubicBezTo>
                  <a:close/>
                  <a:moveTo>
                    <a:pt x="3219" y="17185"/>
                  </a:moveTo>
                  <a:cubicBezTo>
                    <a:pt x="3389" y="17501"/>
                    <a:pt x="3692" y="17734"/>
                    <a:pt x="3979" y="17972"/>
                  </a:cubicBezTo>
                  <a:cubicBezTo>
                    <a:pt x="3780" y="17672"/>
                    <a:pt x="3507" y="17417"/>
                    <a:pt x="3219" y="17185"/>
                  </a:cubicBezTo>
                  <a:close/>
                  <a:moveTo>
                    <a:pt x="3933" y="17507"/>
                  </a:moveTo>
                  <a:cubicBezTo>
                    <a:pt x="4060" y="17629"/>
                    <a:pt x="4190" y="17750"/>
                    <a:pt x="4321" y="17871"/>
                  </a:cubicBezTo>
                  <a:cubicBezTo>
                    <a:pt x="4202" y="17742"/>
                    <a:pt x="4071" y="17621"/>
                    <a:pt x="3933" y="17507"/>
                  </a:cubicBezTo>
                  <a:close/>
                  <a:moveTo>
                    <a:pt x="3287" y="17719"/>
                  </a:moveTo>
                  <a:cubicBezTo>
                    <a:pt x="3435" y="17958"/>
                    <a:pt x="3669" y="18141"/>
                    <a:pt x="3913" y="18305"/>
                  </a:cubicBezTo>
                  <a:cubicBezTo>
                    <a:pt x="3723" y="18095"/>
                    <a:pt x="3512" y="17900"/>
                    <a:pt x="3287" y="17719"/>
                  </a:cubicBezTo>
                  <a:close/>
                  <a:moveTo>
                    <a:pt x="5075" y="18049"/>
                  </a:moveTo>
                  <a:cubicBezTo>
                    <a:pt x="4988" y="18106"/>
                    <a:pt x="5099" y="18238"/>
                    <a:pt x="5187" y="18177"/>
                  </a:cubicBezTo>
                  <a:cubicBezTo>
                    <a:pt x="5274" y="18118"/>
                    <a:pt x="5162" y="17987"/>
                    <a:pt x="5075" y="18049"/>
                  </a:cubicBezTo>
                  <a:close/>
                  <a:moveTo>
                    <a:pt x="5988" y="18167"/>
                  </a:moveTo>
                  <a:cubicBezTo>
                    <a:pt x="5827" y="18237"/>
                    <a:pt x="6051" y="18409"/>
                    <a:pt x="6143" y="18301"/>
                  </a:cubicBezTo>
                  <a:cubicBezTo>
                    <a:pt x="6215" y="18220"/>
                    <a:pt x="6073" y="18128"/>
                    <a:pt x="5988" y="18167"/>
                  </a:cubicBezTo>
                  <a:close/>
                  <a:moveTo>
                    <a:pt x="4664" y="18233"/>
                  </a:moveTo>
                  <a:cubicBezTo>
                    <a:pt x="4618" y="18346"/>
                    <a:pt x="4900" y="18419"/>
                    <a:pt x="4918" y="18294"/>
                  </a:cubicBezTo>
                  <a:cubicBezTo>
                    <a:pt x="4890" y="18208"/>
                    <a:pt x="4738" y="18166"/>
                    <a:pt x="4664" y="18233"/>
                  </a:cubicBezTo>
                  <a:close/>
                  <a:moveTo>
                    <a:pt x="4622" y="18524"/>
                  </a:moveTo>
                  <a:cubicBezTo>
                    <a:pt x="4540" y="18600"/>
                    <a:pt x="4688" y="18728"/>
                    <a:pt x="4776" y="18657"/>
                  </a:cubicBezTo>
                  <a:cubicBezTo>
                    <a:pt x="4853" y="18581"/>
                    <a:pt x="4709" y="18455"/>
                    <a:pt x="4622" y="18524"/>
                  </a:cubicBezTo>
                  <a:close/>
                  <a:moveTo>
                    <a:pt x="5076" y="18916"/>
                  </a:moveTo>
                  <a:cubicBezTo>
                    <a:pt x="5010" y="18996"/>
                    <a:pt x="5171" y="19083"/>
                    <a:pt x="5232" y="19003"/>
                  </a:cubicBezTo>
                  <a:cubicBezTo>
                    <a:pt x="5294" y="18923"/>
                    <a:pt x="5136" y="18838"/>
                    <a:pt x="5076" y="18916"/>
                  </a:cubicBezTo>
                  <a:close/>
                  <a:moveTo>
                    <a:pt x="4781" y="19064"/>
                  </a:moveTo>
                  <a:cubicBezTo>
                    <a:pt x="4718" y="19161"/>
                    <a:pt x="4885" y="19308"/>
                    <a:pt x="4997" y="19253"/>
                  </a:cubicBezTo>
                  <a:cubicBezTo>
                    <a:pt x="5052" y="19157"/>
                    <a:pt x="4890" y="19016"/>
                    <a:pt x="4781" y="19064"/>
                  </a:cubicBezTo>
                  <a:close/>
                  <a:moveTo>
                    <a:pt x="4630" y="19274"/>
                  </a:moveTo>
                  <a:cubicBezTo>
                    <a:pt x="4760" y="19458"/>
                    <a:pt x="4950" y="19599"/>
                    <a:pt x="5174" y="19690"/>
                  </a:cubicBezTo>
                  <a:cubicBezTo>
                    <a:pt x="5025" y="19522"/>
                    <a:pt x="4836" y="19386"/>
                    <a:pt x="4630" y="19274"/>
                  </a:cubicBezTo>
                  <a:close/>
                  <a:moveTo>
                    <a:pt x="5268" y="19410"/>
                  </a:moveTo>
                  <a:cubicBezTo>
                    <a:pt x="5508" y="19620"/>
                    <a:pt x="5759" y="19831"/>
                    <a:pt x="6065" y="19969"/>
                  </a:cubicBezTo>
                  <a:cubicBezTo>
                    <a:pt x="5841" y="19741"/>
                    <a:pt x="5552" y="19574"/>
                    <a:pt x="5268" y="19410"/>
                  </a:cubicBezTo>
                  <a:close/>
                  <a:moveTo>
                    <a:pt x="6178" y="19975"/>
                  </a:moveTo>
                  <a:cubicBezTo>
                    <a:pt x="6111" y="20065"/>
                    <a:pt x="6283" y="20187"/>
                    <a:pt x="6375" y="20119"/>
                  </a:cubicBezTo>
                  <a:cubicBezTo>
                    <a:pt x="6440" y="20028"/>
                    <a:pt x="6270" y="19906"/>
                    <a:pt x="6178" y="19975"/>
                  </a:cubicBezTo>
                  <a:close/>
                  <a:moveTo>
                    <a:pt x="10626" y="20162"/>
                  </a:moveTo>
                  <a:cubicBezTo>
                    <a:pt x="10601" y="20282"/>
                    <a:pt x="10881" y="20282"/>
                    <a:pt x="10857" y="20162"/>
                  </a:cubicBezTo>
                  <a:cubicBezTo>
                    <a:pt x="10811" y="20091"/>
                    <a:pt x="10670" y="20091"/>
                    <a:pt x="10626" y="20162"/>
                  </a:cubicBezTo>
                  <a:close/>
                  <a:moveTo>
                    <a:pt x="7515" y="20433"/>
                  </a:moveTo>
                  <a:cubicBezTo>
                    <a:pt x="7740" y="20514"/>
                    <a:pt x="7975" y="20576"/>
                    <a:pt x="8215" y="20612"/>
                  </a:cubicBezTo>
                  <a:cubicBezTo>
                    <a:pt x="7998" y="20512"/>
                    <a:pt x="7772" y="20330"/>
                    <a:pt x="7515" y="20433"/>
                  </a:cubicBezTo>
                  <a:close/>
                </a:path>
              </a:pathLst>
            </a:custGeom>
            <a:solidFill>
              <a:srgbClr val="5B9BD5"/>
            </a:solidFill>
            <a:ln w="3349" cap="flat" cmpd="sng">
              <a:noFill/>
              <a:prstDash val="solid"/>
              <a:miter/>
            </a:ln>
          </p:spPr>
          <p:txBody>
            <a:bodyPr rtlCol="0" anchor="ctr"/>
            <a:lstStyle/>
            <a:p>
              <a:pPr algn="ctr"/>
            </a:p>
          </p:txBody>
        </p:sp>
        <p:sp>
          <p:nvSpPr>
            <p:cNvPr id="460" name="曲线"/>
            <p:cNvSpPr/>
            <p:nvPr/>
          </p:nvSpPr>
          <p:spPr>
            <a:xfrm>
              <a:off x="10420320" y="2289331"/>
              <a:ext cx="15343" cy="13371"/>
            </a:xfrm>
            <a:custGeom>
              <a:avLst/>
              <a:gdLst>
                <a:gd name="T1" fmla="*/ 0 w 21600"/>
                <a:gd name="T2" fmla="*/ 0 h 21600"/>
                <a:gd name="T3" fmla="*/ 21600 w 21600"/>
                <a:gd name="T4" fmla="*/ 21600 h 21600"/>
              </a:gdLst>
              <a:ahLst/>
              <a:cxnLst/>
              <a:rect l="T1" t="T2" r="T3" b="T4"/>
              <a:pathLst>
                <a:path w="21600" h="21600">
                  <a:moveTo>
                    <a:pt x="1419" y="4629"/>
                  </a:moveTo>
                  <a:cubicBezTo>
                    <a:pt x="8035" y="-6550"/>
                    <a:pt x="26828" y="4465"/>
                    <a:pt x="20207" y="17035"/>
                  </a:cubicBezTo>
                  <a:cubicBezTo>
                    <a:pt x="13515" y="28133"/>
                    <a:pt x="-5272" y="17035"/>
                    <a:pt x="1419" y="4629"/>
                  </a:cubicBezTo>
                  <a:close/>
                </a:path>
              </a:pathLst>
            </a:custGeom>
            <a:solidFill>
              <a:srgbClr val="5B9BD5"/>
            </a:solidFill>
            <a:ln w="3349" cap="flat" cmpd="sng">
              <a:noFill/>
              <a:prstDash val="solid"/>
              <a:miter/>
            </a:ln>
          </p:spPr>
          <p:txBody>
            <a:bodyPr rtlCol="0" anchor="ctr"/>
            <a:lstStyle/>
            <a:p>
              <a:pPr algn="ctr"/>
            </a:p>
          </p:txBody>
        </p:sp>
        <p:sp>
          <p:nvSpPr>
            <p:cNvPr id="461" name="曲线"/>
            <p:cNvSpPr/>
            <p:nvPr/>
          </p:nvSpPr>
          <p:spPr>
            <a:xfrm>
              <a:off x="10496409" y="2298408"/>
              <a:ext cx="9602" cy="10121"/>
            </a:xfrm>
            <a:custGeom>
              <a:avLst/>
              <a:gdLst>
                <a:gd name="T1" fmla="*/ 0 w 21600"/>
                <a:gd name="T2" fmla="*/ 0 h 21600"/>
                <a:gd name="T3" fmla="*/ 21600 w 21600"/>
                <a:gd name="T4" fmla="*/ 21600 h 21600"/>
              </a:gdLst>
              <a:ahLst/>
              <a:cxnLst/>
              <a:rect l="T1" t="T2" r="T3" b="T4"/>
              <a:pathLst>
                <a:path w="21600" h="21600">
                  <a:moveTo>
                    <a:pt x="0" y="7017"/>
                  </a:moveTo>
                  <a:cubicBezTo>
                    <a:pt x="16034" y="-16596"/>
                    <a:pt x="35934" y="27504"/>
                    <a:pt x="6483" y="20927"/>
                  </a:cubicBezTo>
                  <a:cubicBezTo>
                    <a:pt x="4890" y="17475"/>
                    <a:pt x="1707" y="10467"/>
                    <a:pt x="0" y="7017"/>
                  </a:cubicBezTo>
                  <a:close/>
                </a:path>
              </a:pathLst>
            </a:custGeom>
            <a:solidFill>
              <a:srgbClr val="5B9BD5"/>
            </a:solidFill>
            <a:ln w="3349" cap="flat" cmpd="sng">
              <a:noFill/>
              <a:prstDash val="solid"/>
              <a:miter/>
            </a:ln>
          </p:spPr>
          <p:txBody>
            <a:bodyPr rtlCol="0" anchor="ctr"/>
            <a:lstStyle/>
            <a:p>
              <a:pPr algn="ctr"/>
            </a:p>
          </p:txBody>
        </p:sp>
        <p:sp>
          <p:nvSpPr>
            <p:cNvPr id="462" name="曲线"/>
            <p:cNvSpPr/>
            <p:nvPr/>
          </p:nvSpPr>
          <p:spPr>
            <a:xfrm>
              <a:off x="10525297" y="2306083"/>
              <a:ext cx="8891" cy="8884"/>
            </a:xfrm>
            <a:custGeom>
              <a:avLst/>
              <a:gdLst>
                <a:gd name="T1" fmla="*/ 0 w 21600"/>
                <a:gd name="T2" fmla="*/ 0 h 21600"/>
                <a:gd name="T3" fmla="*/ 21600 w 21600"/>
                <a:gd name="T4" fmla="*/ 21600 h 21600"/>
              </a:gdLst>
              <a:ahLst/>
              <a:cxnLst/>
              <a:rect l="T1" t="T2" r="T3" b="T4"/>
              <a:pathLst>
                <a:path w="21600" h="21600">
                  <a:moveTo>
                    <a:pt x="1917" y="1986"/>
                  </a:moveTo>
                  <a:cubicBezTo>
                    <a:pt x="19114" y="-3540"/>
                    <a:pt x="25012" y="2477"/>
                    <a:pt x="19730" y="19796"/>
                  </a:cubicBezTo>
                  <a:cubicBezTo>
                    <a:pt x="2536" y="24957"/>
                    <a:pt x="-3479" y="19058"/>
                    <a:pt x="1917" y="1986"/>
                  </a:cubicBezTo>
                  <a:close/>
                </a:path>
              </a:pathLst>
            </a:custGeom>
            <a:solidFill>
              <a:srgbClr val="5B9BD5"/>
            </a:solidFill>
            <a:ln w="3349" cap="flat" cmpd="sng">
              <a:noFill/>
              <a:prstDash val="solid"/>
              <a:miter/>
            </a:ln>
          </p:spPr>
          <p:txBody>
            <a:bodyPr rtlCol="0" anchor="ctr"/>
            <a:lstStyle/>
            <a:p>
              <a:pPr algn="ctr"/>
            </a:p>
          </p:txBody>
        </p:sp>
        <p:sp>
          <p:nvSpPr>
            <p:cNvPr id="463" name="曲线"/>
            <p:cNvSpPr/>
            <p:nvPr/>
          </p:nvSpPr>
          <p:spPr>
            <a:xfrm>
              <a:off x="10119806" y="2331621"/>
              <a:ext cx="8629" cy="8625"/>
            </a:xfrm>
            <a:custGeom>
              <a:avLst/>
              <a:gdLst>
                <a:gd name="T1" fmla="*/ 0 w 21600"/>
                <a:gd name="T2" fmla="*/ 0 h 21600"/>
                <a:gd name="T3" fmla="*/ 21600 w 21600"/>
                <a:gd name="T4" fmla="*/ 21600 h 21600"/>
              </a:gdLst>
              <a:ahLst/>
              <a:cxnLst/>
              <a:rect l="T1" t="T2" r="T3" b="T4"/>
              <a:pathLst>
                <a:path w="21600" h="21600">
                  <a:moveTo>
                    <a:pt x="1458" y="1483"/>
                  </a:moveTo>
                  <a:cubicBezTo>
                    <a:pt x="52073" y="-10155"/>
                    <a:pt x="-10057" y="52091"/>
                    <a:pt x="1458" y="1483"/>
                  </a:cubicBezTo>
                  <a:lnTo>
                    <a:pt x="1458" y="1483"/>
                  </a:lnTo>
                  <a:close/>
                </a:path>
              </a:pathLst>
            </a:custGeom>
            <a:solidFill>
              <a:srgbClr val="5B9BD5"/>
            </a:solidFill>
            <a:ln w="3349" cap="flat" cmpd="sng">
              <a:noFill/>
              <a:prstDash val="solid"/>
              <a:miter/>
            </a:ln>
          </p:spPr>
          <p:txBody>
            <a:bodyPr rtlCol="0" anchor="ctr"/>
            <a:lstStyle/>
            <a:p>
              <a:pPr algn="ctr"/>
            </a:p>
          </p:txBody>
        </p:sp>
        <p:sp>
          <p:nvSpPr>
            <p:cNvPr id="464" name="曲线"/>
            <p:cNvSpPr/>
            <p:nvPr/>
          </p:nvSpPr>
          <p:spPr>
            <a:xfrm>
              <a:off x="9921087" y="2411670"/>
              <a:ext cx="13554" cy="12132"/>
            </a:xfrm>
            <a:custGeom>
              <a:avLst/>
              <a:gdLst>
                <a:gd name="T1" fmla="*/ 0 w 21600"/>
                <a:gd name="T2" fmla="*/ 0 h 21600"/>
                <a:gd name="T3" fmla="*/ 21600 w 21600"/>
                <a:gd name="T4" fmla="*/ 21600 h 21600"/>
              </a:gdLst>
              <a:ahLst/>
              <a:cxnLst/>
              <a:rect l="T1" t="T2" r="T3" b="T4"/>
              <a:pathLst>
                <a:path w="21600" h="21600">
                  <a:moveTo>
                    <a:pt x="11346" y="213"/>
                  </a:moveTo>
                  <a:cubicBezTo>
                    <a:pt x="26489" y="-2571"/>
                    <a:pt x="23749" y="22613"/>
                    <a:pt x="10379" y="21442"/>
                  </a:cubicBezTo>
                  <a:cubicBezTo>
                    <a:pt x="-5006" y="23782"/>
                    <a:pt x="-2106" y="-773"/>
                    <a:pt x="11346" y="213"/>
                  </a:cubicBezTo>
                  <a:close/>
                </a:path>
              </a:pathLst>
            </a:custGeom>
            <a:solidFill>
              <a:srgbClr val="5B9BD5"/>
            </a:solidFill>
            <a:ln w="3349" cap="flat" cmpd="sng">
              <a:noFill/>
              <a:prstDash val="solid"/>
              <a:miter/>
            </a:ln>
          </p:spPr>
          <p:txBody>
            <a:bodyPr rtlCol="0" anchor="ctr"/>
            <a:lstStyle/>
            <a:p>
              <a:pPr algn="ctr"/>
            </a:p>
          </p:txBody>
        </p:sp>
        <p:sp>
          <p:nvSpPr>
            <p:cNvPr id="465" name="曲线"/>
            <p:cNvSpPr/>
            <p:nvPr/>
          </p:nvSpPr>
          <p:spPr>
            <a:xfrm>
              <a:off x="9812232" y="2494275"/>
              <a:ext cx="16066" cy="16269"/>
            </a:xfrm>
            <a:custGeom>
              <a:avLst/>
              <a:gdLst>
                <a:gd name="T1" fmla="*/ 0 w 21600"/>
                <a:gd name="T2" fmla="*/ 0 h 21600"/>
                <a:gd name="T3" fmla="*/ 21600 w 21600"/>
                <a:gd name="T4" fmla="*/ 21600 h 21600"/>
              </a:gdLst>
              <a:ahLst/>
              <a:cxnLst/>
              <a:rect l="T1" t="T2" r="T3" b="T4"/>
              <a:pathLst>
                <a:path w="21600" h="21600">
                  <a:moveTo>
                    <a:pt x="13649" y="32"/>
                  </a:moveTo>
                  <a:cubicBezTo>
                    <a:pt x="32750" y="-1105"/>
                    <a:pt x="12899" y="28203"/>
                    <a:pt x="1347" y="20221"/>
                  </a:cubicBezTo>
                  <a:cubicBezTo>
                    <a:pt x="-3548" y="11837"/>
                    <a:pt x="5899" y="2313"/>
                    <a:pt x="13649" y="32"/>
                  </a:cubicBezTo>
                  <a:close/>
                </a:path>
              </a:pathLst>
            </a:custGeom>
            <a:solidFill>
              <a:srgbClr val="5B9BD5"/>
            </a:solidFill>
            <a:ln w="3349" cap="flat" cmpd="sng">
              <a:noFill/>
              <a:prstDash val="solid"/>
              <a:miter/>
            </a:ln>
          </p:spPr>
          <p:txBody>
            <a:bodyPr rtlCol="0" anchor="ctr"/>
            <a:lstStyle/>
            <a:p>
              <a:pPr algn="ctr"/>
            </a:p>
          </p:txBody>
        </p:sp>
        <p:sp>
          <p:nvSpPr>
            <p:cNvPr id="466" name="曲线"/>
            <p:cNvSpPr/>
            <p:nvPr/>
          </p:nvSpPr>
          <p:spPr>
            <a:xfrm>
              <a:off x="10180479" y="2543828"/>
              <a:ext cx="8629" cy="8626"/>
            </a:xfrm>
            <a:custGeom>
              <a:avLst/>
              <a:gdLst>
                <a:gd name="T1" fmla="*/ 0 w 21600"/>
                <a:gd name="T2" fmla="*/ 0 h 21600"/>
                <a:gd name="T3" fmla="*/ 21600 w 21600"/>
                <a:gd name="T4" fmla="*/ 21600 h 21600"/>
              </a:gdLst>
              <a:ahLst/>
              <a:cxnLst/>
              <a:rect l="T1" t="T2" r="T3" b="T4"/>
              <a:pathLst>
                <a:path w="21600" h="21600">
                  <a:moveTo>
                    <a:pt x="1458" y="1484"/>
                  </a:moveTo>
                  <a:cubicBezTo>
                    <a:pt x="52073" y="-10155"/>
                    <a:pt x="-10057" y="52091"/>
                    <a:pt x="1458" y="1484"/>
                  </a:cubicBezTo>
                  <a:lnTo>
                    <a:pt x="1458" y="1484"/>
                  </a:lnTo>
                  <a:close/>
                </a:path>
              </a:pathLst>
            </a:custGeom>
            <a:solidFill>
              <a:srgbClr val="5B9BD5"/>
            </a:solidFill>
            <a:ln w="3349" cap="flat" cmpd="sng">
              <a:noFill/>
              <a:prstDash val="solid"/>
              <a:miter/>
            </a:ln>
          </p:spPr>
          <p:txBody>
            <a:bodyPr rtlCol="0" anchor="ctr"/>
            <a:lstStyle/>
            <a:p>
              <a:pPr algn="ctr"/>
            </a:p>
          </p:txBody>
        </p:sp>
        <p:sp>
          <p:nvSpPr>
            <p:cNvPr id="467" name="曲线"/>
            <p:cNvSpPr/>
            <p:nvPr/>
          </p:nvSpPr>
          <p:spPr>
            <a:xfrm>
              <a:off x="10086868" y="2591455"/>
              <a:ext cx="9638" cy="10121"/>
            </a:xfrm>
            <a:custGeom>
              <a:avLst/>
              <a:gdLst>
                <a:gd name="T1" fmla="*/ 0 w 21600"/>
                <a:gd name="T2" fmla="*/ 0 h 21600"/>
                <a:gd name="T3" fmla="*/ 21600 w 21600"/>
                <a:gd name="T4" fmla="*/ 21600 h 21600"/>
              </a:gdLst>
              <a:ahLst/>
              <a:cxnLst/>
              <a:rect l="T1" t="T2" r="T3" b="T4"/>
              <a:pathLst>
                <a:path w="21600" h="21600">
                  <a:moveTo>
                    <a:pt x="0" y="7017"/>
                  </a:moveTo>
                  <a:cubicBezTo>
                    <a:pt x="16084" y="-16596"/>
                    <a:pt x="35912" y="27504"/>
                    <a:pt x="6456" y="20926"/>
                  </a:cubicBezTo>
                  <a:cubicBezTo>
                    <a:pt x="4872" y="17475"/>
                    <a:pt x="1701" y="10465"/>
                    <a:pt x="0" y="7017"/>
                  </a:cubicBezTo>
                  <a:close/>
                </a:path>
              </a:pathLst>
            </a:custGeom>
            <a:solidFill>
              <a:srgbClr val="5B9BD5"/>
            </a:solidFill>
            <a:ln w="3349" cap="flat" cmpd="sng">
              <a:noFill/>
              <a:prstDash val="solid"/>
              <a:miter/>
            </a:ln>
          </p:spPr>
          <p:txBody>
            <a:bodyPr rtlCol="0" anchor="ctr"/>
            <a:lstStyle/>
            <a:p>
              <a:pPr algn="ctr"/>
            </a:p>
          </p:txBody>
        </p:sp>
        <p:sp>
          <p:nvSpPr>
            <p:cNvPr id="468" name="曲线"/>
            <p:cNvSpPr/>
            <p:nvPr/>
          </p:nvSpPr>
          <p:spPr>
            <a:xfrm>
              <a:off x="10037981" y="2620758"/>
              <a:ext cx="12486" cy="13451"/>
            </a:xfrm>
            <a:custGeom>
              <a:avLst/>
              <a:gdLst>
                <a:gd name="T1" fmla="*/ 0 w 21600"/>
                <a:gd name="T2" fmla="*/ 0 h 21600"/>
                <a:gd name="T3" fmla="*/ 21600 w 21600"/>
                <a:gd name="T4" fmla="*/ 21600 h 21600"/>
              </a:gdLst>
              <a:ahLst/>
              <a:cxnLst/>
              <a:rect l="T1" t="T2" r="T3" b="T4"/>
              <a:pathLst>
                <a:path w="21600" h="21600">
                  <a:moveTo>
                    <a:pt x="11187" y="7"/>
                  </a:moveTo>
                  <a:cubicBezTo>
                    <a:pt x="25703" y="-316"/>
                    <a:pt x="24655" y="22155"/>
                    <a:pt x="10485" y="21589"/>
                  </a:cubicBezTo>
                  <a:cubicBezTo>
                    <a:pt x="-4207" y="21670"/>
                    <a:pt x="-2982" y="-478"/>
                    <a:pt x="11187" y="7"/>
                  </a:cubicBezTo>
                  <a:close/>
                </a:path>
              </a:pathLst>
            </a:custGeom>
            <a:solidFill>
              <a:srgbClr val="5B9BD5"/>
            </a:solidFill>
            <a:ln w="3349" cap="flat" cmpd="sng">
              <a:noFill/>
              <a:prstDash val="solid"/>
              <a:miter/>
            </a:ln>
          </p:spPr>
          <p:txBody>
            <a:bodyPr rtlCol="0" anchor="ctr"/>
            <a:lstStyle/>
            <a:p>
              <a:pPr algn="ctr"/>
            </a:p>
          </p:txBody>
        </p:sp>
        <p:sp>
          <p:nvSpPr>
            <p:cNvPr id="469" name="曲线"/>
            <p:cNvSpPr/>
            <p:nvPr/>
          </p:nvSpPr>
          <p:spPr>
            <a:xfrm>
              <a:off x="9679930"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470" name="曲线"/>
            <p:cNvSpPr/>
            <p:nvPr/>
          </p:nvSpPr>
          <p:spPr>
            <a:xfrm>
              <a:off x="9695096" y="2649931"/>
              <a:ext cx="8630" cy="8626"/>
            </a:xfrm>
            <a:custGeom>
              <a:avLst/>
              <a:gdLst>
                <a:gd name="T1" fmla="*/ 0 w 21600"/>
                <a:gd name="T2" fmla="*/ 0 h 21600"/>
                <a:gd name="T3" fmla="*/ 21600 w 21600"/>
                <a:gd name="T4" fmla="*/ 21600 h 21600"/>
              </a:gdLst>
              <a:ahLst/>
              <a:cxnLst/>
              <a:rect l="T1" t="T2" r="T3" b="T4"/>
              <a:pathLst>
                <a:path w="21600" h="21600">
                  <a:moveTo>
                    <a:pt x="1456" y="1484"/>
                  </a:moveTo>
                  <a:cubicBezTo>
                    <a:pt x="52072" y="-10155"/>
                    <a:pt x="-10058" y="52091"/>
                    <a:pt x="1456" y="1484"/>
                  </a:cubicBezTo>
                  <a:lnTo>
                    <a:pt x="1456" y="1484"/>
                  </a:lnTo>
                  <a:close/>
                </a:path>
              </a:pathLst>
            </a:custGeom>
            <a:solidFill>
              <a:srgbClr val="5B9BD5"/>
            </a:solidFill>
            <a:ln w="3349" cap="flat" cmpd="sng">
              <a:noFill/>
              <a:prstDash val="solid"/>
              <a:miter/>
            </a:ln>
          </p:spPr>
          <p:txBody>
            <a:bodyPr rtlCol="0" anchor="ctr"/>
            <a:lstStyle/>
            <a:p>
              <a:pPr algn="ctr"/>
            </a:p>
          </p:txBody>
        </p:sp>
        <p:sp>
          <p:nvSpPr>
            <p:cNvPr id="471" name="曲线"/>
            <p:cNvSpPr/>
            <p:nvPr/>
          </p:nvSpPr>
          <p:spPr>
            <a:xfrm>
              <a:off x="9654067" y="2663810"/>
              <a:ext cx="30133" cy="32637"/>
            </a:xfrm>
            <a:custGeom>
              <a:avLst/>
              <a:gdLst>
                <a:gd name="T1" fmla="*/ 0 w 21600"/>
                <a:gd name="T2" fmla="*/ 0 h 21600"/>
                <a:gd name="T3" fmla="*/ 21600 w 21600"/>
                <a:gd name="T4" fmla="*/ 21600 h 21600"/>
              </a:gdLst>
              <a:ahLst/>
              <a:cxnLst/>
              <a:rect l="T1" t="T2" r="T3" b="T4"/>
              <a:pathLst>
                <a:path w="21600" h="21600">
                  <a:moveTo>
                    <a:pt x="0" y="21600"/>
                  </a:moveTo>
                  <a:cubicBezTo>
                    <a:pt x="5725" y="14343"/>
                    <a:pt x="11524" y="7154"/>
                    <a:pt x="17359" y="0"/>
                  </a:cubicBezTo>
                  <a:cubicBezTo>
                    <a:pt x="18772" y="3510"/>
                    <a:pt x="20187" y="7087"/>
                    <a:pt x="21600" y="10666"/>
                  </a:cubicBezTo>
                  <a:cubicBezTo>
                    <a:pt x="14425" y="14343"/>
                    <a:pt x="7247" y="18021"/>
                    <a:pt x="0" y="21600"/>
                  </a:cubicBezTo>
                  <a:close/>
                </a:path>
              </a:pathLst>
            </a:custGeom>
            <a:solidFill>
              <a:srgbClr val="5B9BD5"/>
            </a:solidFill>
            <a:ln w="3349" cap="flat" cmpd="sng">
              <a:noFill/>
              <a:prstDash val="solid"/>
              <a:miter/>
            </a:ln>
          </p:spPr>
          <p:txBody>
            <a:bodyPr rtlCol="0" anchor="ctr"/>
            <a:lstStyle/>
            <a:p>
              <a:pPr algn="ctr"/>
            </a:p>
          </p:txBody>
        </p:sp>
        <p:sp>
          <p:nvSpPr>
            <p:cNvPr id="472" name="曲线"/>
            <p:cNvSpPr/>
            <p:nvPr/>
          </p:nvSpPr>
          <p:spPr>
            <a:xfrm>
              <a:off x="9797205" y="2673208"/>
              <a:ext cx="31658" cy="65479"/>
            </a:xfrm>
            <a:custGeom>
              <a:avLst/>
              <a:gdLst>
                <a:gd name="T1" fmla="*/ 0 w 21600"/>
                <a:gd name="T2" fmla="*/ 0 h 21600"/>
                <a:gd name="T3" fmla="*/ 21600 w 21600"/>
                <a:gd name="T4" fmla="*/ 21600 h 21600"/>
              </a:gdLst>
              <a:ahLst/>
              <a:cxnLst/>
              <a:rect l="T1" t="T2" r="T3" b="T4"/>
              <a:pathLst>
                <a:path w="21600" h="21600">
                  <a:moveTo>
                    <a:pt x="0" y="21600"/>
                  </a:moveTo>
                  <a:cubicBezTo>
                    <a:pt x="1033" y="13282"/>
                    <a:pt x="11659" y="6583"/>
                    <a:pt x="21043" y="0"/>
                  </a:cubicBezTo>
                  <a:cubicBezTo>
                    <a:pt x="24044" y="9000"/>
                    <a:pt x="14626" y="16767"/>
                    <a:pt x="0" y="21600"/>
                  </a:cubicBezTo>
                  <a:close/>
                </a:path>
              </a:pathLst>
            </a:custGeom>
            <a:solidFill>
              <a:srgbClr val="5B9BD5"/>
            </a:solidFill>
            <a:ln w="3349" cap="flat" cmpd="sng">
              <a:noFill/>
              <a:prstDash val="solid"/>
              <a:miter/>
            </a:ln>
          </p:spPr>
          <p:txBody>
            <a:bodyPr rtlCol="0" anchor="ctr"/>
            <a:lstStyle/>
            <a:p>
              <a:pPr algn="ctr"/>
            </a:p>
          </p:txBody>
        </p:sp>
        <p:sp>
          <p:nvSpPr>
            <p:cNvPr id="473" name="曲线"/>
            <p:cNvSpPr/>
            <p:nvPr/>
          </p:nvSpPr>
          <p:spPr>
            <a:xfrm>
              <a:off x="9928311" y="2696248"/>
              <a:ext cx="27452" cy="31728"/>
            </a:xfrm>
            <a:custGeom>
              <a:avLst/>
              <a:gdLst>
                <a:gd name="T1" fmla="*/ 0 w 21600"/>
                <a:gd name="T2" fmla="*/ 0 h 21600"/>
                <a:gd name="T3" fmla="*/ 21600 w 21600"/>
                <a:gd name="T4" fmla="*/ 21600 h 21600"/>
              </a:gdLst>
              <a:ahLst/>
              <a:cxnLst/>
              <a:rect l="T1" t="T2" r="T3" b="T4"/>
              <a:pathLst>
                <a:path w="21600" h="21600">
                  <a:moveTo>
                    <a:pt x="8750" y="172"/>
                  </a:moveTo>
                  <a:cubicBezTo>
                    <a:pt x="11972" y="136"/>
                    <a:pt x="18378" y="34"/>
                    <a:pt x="21600" y="0"/>
                  </a:cubicBezTo>
                  <a:cubicBezTo>
                    <a:pt x="14758" y="7464"/>
                    <a:pt x="7597" y="14686"/>
                    <a:pt x="0" y="21600"/>
                  </a:cubicBezTo>
                  <a:cubicBezTo>
                    <a:pt x="2903" y="14444"/>
                    <a:pt x="5927" y="7325"/>
                    <a:pt x="8750" y="172"/>
                  </a:cubicBezTo>
                  <a:close/>
                </a:path>
              </a:pathLst>
            </a:custGeom>
            <a:solidFill>
              <a:srgbClr val="5B9BD5"/>
            </a:solidFill>
            <a:ln w="3349" cap="flat" cmpd="sng">
              <a:noFill/>
              <a:prstDash val="solid"/>
              <a:miter/>
            </a:ln>
          </p:spPr>
          <p:txBody>
            <a:bodyPr rtlCol="0" anchor="ctr"/>
            <a:lstStyle/>
            <a:p>
              <a:pPr algn="ctr"/>
            </a:p>
          </p:txBody>
        </p:sp>
        <p:sp>
          <p:nvSpPr>
            <p:cNvPr id="474" name="曲线"/>
            <p:cNvSpPr/>
            <p:nvPr/>
          </p:nvSpPr>
          <p:spPr>
            <a:xfrm>
              <a:off x="9763634" y="2759354"/>
              <a:ext cx="22699" cy="21219"/>
            </a:xfrm>
            <a:custGeom>
              <a:avLst/>
              <a:gdLst>
                <a:gd name="T1" fmla="*/ 0 w 21600"/>
                <a:gd name="T2" fmla="*/ 0 h 21600"/>
                <a:gd name="T3" fmla="*/ 21600 w 21600"/>
                <a:gd name="T4" fmla="*/ 21600 h 21600"/>
              </a:gdLst>
              <a:ahLst/>
              <a:cxnLst/>
              <a:rect l="T1" t="T2" r="T3" b="T4"/>
              <a:pathLst>
                <a:path w="21600" h="21600">
                  <a:moveTo>
                    <a:pt x="0" y="21600"/>
                  </a:moveTo>
                  <a:cubicBezTo>
                    <a:pt x="4810" y="14297"/>
                    <a:pt x="9716" y="7149"/>
                    <a:pt x="14720" y="0"/>
                  </a:cubicBezTo>
                  <a:cubicBezTo>
                    <a:pt x="16453" y="2931"/>
                    <a:pt x="19869" y="8793"/>
                    <a:pt x="21602" y="11673"/>
                  </a:cubicBezTo>
                  <a:cubicBezTo>
                    <a:pt x="14384" y="14965"/>
                    <a:pt x="7214" y="18309"/>
                    <a:pt x="0" y="21600"/>
                  </a:cubicBezTo>
                  <a:close/>
                </a:path>
              </a:pathLst>
            </a:custGeom>
            <a:solidFill>
              <a:srgbClr val="5B9BD5"/>
            </a:solidFill>
            <a:ln w="3349" cap="flat" cmpd="sng">
              <a:noFill/>
              <a:prstDash val="solid"/>
              <a:miter/>
            </a:ln>
          </p:spPr>
          <p:txBody>
            <a:bodyPr rtlCol="0" anchor="ctr"/>
            <a:lstStyle/>
            <a:p>
              <a:pPr algn="ctr"/>
            </a:p>
          </p:txBody>
        </p:sp>
        <p:sp>
          <p:nvSpPr>
            <p:cNvPr id="475" name="曲线"/>
            <p:cNvSpPr/>
            <p:nvPr/>
          </p:nvSpPr>
          <p:spPr>
            <a:xfrm>
              <a:off x="9577066" y="2864346"/>
              <a:ext cx="13122" cy="15359"/>
            </a:xfrm>
            <a:custGeom>
              <a:avLst/>
              <a:gdLst>
                <a:gd name="T1" fmla="*/ 0 w 21600"/>
                <a:gd name="T2" fmla="*/ 0 h 21600"/>
                <a:gd name="T3" fmla="*/ 21600 w 21600"/>
                <a:gd name="T4" fmla="*/ 21600 h 21600"/>
              </a:gdLst>
              <a:ahLst/>
              <a:cxnLst/>
              <a:rect l="T1" t="T2" r="T3" b="T4"/>
              <a:pathLst>
                <a:path w="21600" h="21600">
                  <a:moveTo>
                    <a:pt x="11815" y="0"/>
                  </a:moveTo>
                  <a:cubicBezTo>
                    <a:pt x="26548" y="639"/>
                    <a:pt x="23634" y="21600"/>
                    <a:pt x="9817" y="21600"/>
                  </a:cubicBezTo>
                  <a:cubicBezTo>
                    <a:pt x="-4994" y="20889"/>
                    <a:pt x="-2000" y="-141"/>
                    <a:pt x="11815" y="0"/>
                  </a:cubicBezTo>
                  <a:close/>
                </a:path>
              </a:pathLst>
            </a:custGeom>
            <a:solidFill>
              <a:srgbClr val="5B9BD5"/>
            </a:solidFill>
            <a:ln w="3349" cap="flat" cmpd="sng">
              <a:noFill/>
              <a:prstDash val="solid"/>
              <a:miter/>
            </a:ln>
          </p:spPr>
          <p:txBody>
            <a:bodyPr rtlCol="0" anchor="ctr"/>
            <a:lstStyle/>
            <a:p>
              <a:pPr algn="ctr"/>
            </a:p>
          </p:txBody>
        </p:sp>
        <p:sp>
          <p:nvSpPr>
            <p:cNvPr id="476" name="曲线"/>
            <p:cNvSpPr/>
            <p:nvPr/>
          </p:nvSpPr>
          <p:spPr>
            <a:xfrm>
              <a:off x="9548143" y="2914669"/>
              <a:ext cx="20425" cy="51130"/>
            </a:xfrm>
            <a:custGeom>
              <a:avLst/>
              <a:gdLst>
                <a:gd name="T1" fmla="*/ 0 w 21600"/>
                <a:gd name="T2" fmla="*/ 0 h 21600"/>
                <a:gd name="T3" fmla="*/ 21600 w 21600"/>
                <a:gd name="T4" fmla="*/ 21600 h 21600"/>
              </a:gdLst>
              <a:ahLst/>
              <a:cxnLst/>
              <a:rect l="T1" t="T2" r="T3" b="T4"/>
              <a:pathLst>
                <a:path w="21600" h="21600">
                  <a:moveTo>
                    <a:pt x="0" y="21600"/>
                  </a:moveTo>
                  <a:cubicBezTo>
                    <a:pt x="2350" y="13765"/>
                    <a:pt x="9195" y="6189"/>
                    <a:pt x="21600" y="0"/>
                  </a:cubicBezTo>
                  <a:cubicBezTo>
                    <a:pt x="19247" y="7832"/>
                    <a:pt x="12403" y="15389"/>
                    <a:pt x="0" y="21600"/>
                  </a:cubicBezTo>
                  <a:close/>
                </a:path>
              </a:pathLst>
            </a:custGeom>
            <a:solidFill>
              <a:srgbClr val="5B9BD5"/>
            </a:solidFill>
            <a:ln w="3349" cap="flat" cmpd="sng">
              <a:noFill/>
              <a:prstDash val="solid"/>
              <a:miter/>
            </a:ln>
          </p:spPr>
          <p:txBody>
            <a:bodyPr rtlCol="0" anchor="ctr"/>
            <a:lstStyle/>
            <a:p>
              <a:pPr algn="ctr"/>
            </a:p>
          </p:txBody>
        </p:sp>
        <p:sp>
          <p:nvSpPr>
            <p:cNvPr id="477" name="曲线"/>
            <p:cNvSpPr/>
            <p:nvPr/>
          </p:nvSpPr>
          <p:spPr>
            <a:xfrm>
              <a:off x="9816935" y="2918054"/>
              <a:ext cx="9935" cy="10255"/>
            </a:xfrm>
            <a:custGeom>
              <a:avLst/>
              <a:gdLst>
                <a:gd name="T1" fmla="*/ 0 w 21600"/>
                <a:gd name="T2" fmla="*/ 0 h 21600"/>
                <a:gd name="T3" fmla="*/ 21600 w 21600"/>
                <a:gd name="T4" fmla="*/ 21600 h 21600"/>
              </a:gdLst>
              <a:ahLst/>
              <a:cxnLst/>
              <a:rect l="T1" t="T2" r="T3" b="T4"/>
              <a:pathLst>
                <a:path w="21600" h="21600">
                  <a:moveTo>
                    <a:pt x="10963" y="0"/>
                  </a:moveTo>
                  <a:cubicBezTo>
                    <a:pt x="25252" y="7023"/>
                    <a:pt x="25143" y="14257"/>
                    <a:pt x="10634" y="21603"/>
                  </a:cubicBezTo>
                  <a:cubicBezTo>
                    <a:pt x="-3652" y="14365"/>
                    <a:pt x="-3543" y="7236"/>
                    <a:pt x="10963" y="0"/>
                  </a:cubicBezTo>
                  <a:close/>
                </a:path>
              </a:pathLst>
            </a:custGeom>
            <a:solidFill>
              <a:srgbClr val="5B9BD5"/>
            </a:solidFill>
            <a:ln w="3349" cap="flat" cmpd="sng">
              <a:noFill/>
              <a:prstDash val="solid"/>
              <a:miter/>
            </a:ln>
          </p:spPr>
          <p:txBody>
            <a:bodyPr rtlCol="0" anchor="ctr"/>
            <a:lstStyle/>
            <a:p>
              <a:pPr algn="ctr"/>
            </a:p>
          </p:txBody>
        </p:sp>
        <p:sp>
          <p:nvSpPr>
            <p:cNvPr id="478" name="曲线"/>
            <p:cNvSpPr/>
            <p:nvPr/>
          </p:nvSpPr>
          <p:spPr>
            <a:xfrm>
              <a:off x="9543908" y="2978684"/>
              <a:ext cx="9935" cy="10255"/>
            </a:xfrm>
            <a:custGeom>
              <a:avLst/>
              <a:gdLst>
                <a:gd name="T1" fmla="*/ 0 w 21600"/>
                <a:gd name="T2" fmla="*/ 0 h 21600"/>
                <a:gd name="T3" fmla="*/ 21600 w 21600"/>
                <a:gd name="T4" fmla="*/ 21600 h 21600"/>
              </a:gdLst>
              <a:ahLst/>
              <a:cxnLst/>
              <a:rect l="T1" t="T2" r="T3" b="T4"/>
              <a:pathLst>
                <a:path w="21600" h="21600">
                  <a:moveTo>
                    <a:pt x="10964" y="0"/>
                  </a:moveTo>
                  <a:cubicBezTo>
                    <a:pt x="25252" y="7023"/>
                    <a:pt x="25146" y="14256"/>
                    <a:pt x="10633" y="21603"/>
                  </a:cubicBezTo>
                  <a:cubicBezTo>
                    <a:pt x="-3652" y="14365"/>
                    <a:pt x="-3541" y="7236"/>
                    <a:pt x="10964" y="0"/>
                  </a:cubicBezTo>
                  <a:close/>
                </a:path>
              </a:pathLst>
            </a:custGeom>
            <a:solidFill>
              <a:srgbClr val="5B9BD5"/>
            </a:solidFill>
            <a:ln w="3349" cap="flat" cmpd="sng">
              <a:noFill/>
              <a:prstDash val="solid"/>
              <a:miter/>
            </a:ln>
          </p:spPr>
          <p:txBody>
            <a:bodyPr rtlCol="0" anchor="ctr"/>
            <a:lstStyle/>
            <a:p>
              <a:pPr algn="ctr"/>
            </a:p>
          </p:txBody>
        </p:sp>
        <p:sp>
          <p:nvSpPr>
            <p:cNvPr id="479" name="曲线"/>
            <p:cNvSpPr/>
            <p:nvPr/>
          </p:nvSpPr>
          <p:spPr>
            <a:xfrm>
              <a:off x="9536430" y="3003763"/>
              <a:ext cx="11417" cy="12360"/>
            </a:xfrm>
            <a:custGeom>
              <a:avLst/>
              <a:gdLst>
                <a:gd name="T1" fmla="*/ 0 w 21600"/>
                <a:gd name="T2" fmla="*/ 0 h 21600"/>
                <a:gd name="T3" fmla="*/ 21600 w 21600"/>
                <a:gd name="T4" fmla="*/ 21600 h 21600"/>
              </a:gdLst>
              <a:ahLst/>
              <a:cxnLst/>
              <a:rect l="T1" t="T2" r="T3" b="T4"/>
              <a:pathLst>
                <a:path w="21600" h="21600">
                  <a:moveTo>
                    <a:pt x="4465" y="2615"/>
                  </a:moveTo>
                  <a:cubicBezTo>
                    <a:pt x="15844" y="-6742"/>
                    <a:pt x="28567" y="11444"/>
                    <a:pt x="17089" y="18948"/>
                  </a:cubicBezTo>
                  <a:cubicBezTo>
                    <a:pt x="5993" y="28484"/>
                    <a:pt x="-7014" y="9767"/>
                    <a:pt x="4465" y="2615"/>
                  </a:cubicBezTo>
                  <a:close/>
                </a:path>
              </a:pathLst>
            </a:custGeom>
            <a:solidFill>
              <a:srgbClr val="5B9BD5"/>
            </a:solidFill>
            <a:ln w="3349" cap="flat" cmpd="sng">
              <a:noFill/>
              <a:prstDash val="solid"/>
              <a:miter/>
            </a:ln>
          </p:spPr>
          <p:txBody>
            <a:bodyPr rtlCol="0" anchor="ctr"/>
            <a:lstStyle/>
            <a:p>
              <a:pPr algn="ctr"/>
            </a:p>
          </p:txBody>
        </p:sp>
        <p:sp>
          <p:nvSpPr>
            <p:cNvPr id="480" name="曲线"/>
            <p:cNvSpPr/>
            <p:nvPr/>
          </p:nvSpPr>
          <p:spPr>
            <a:xfrm>
              <a:off x="9783969" y="3008636"/>
              <a:ext cx="12915" cy="13685"/>
            </a:xfrm>
            <a:custGeom>
              <a:avLst/>
              <a:gdLst>
                <a:gd name="T1" fmla="*/ 0 w 21600"/>
                <a:gd name="T2" fmla="*/ 0 h 21600"/>
                <a:gd name="T3" fmla="*/ 21600 w 21600"/>
                <a:gd name="T4" fmla="*/ 21600 h 21600"/>
              </a:gdLst>
              <a:ahLst/>
              <a:cxnLst/>
              <a:rect l="T1" t="T2" r="T3" b="T4"/>
              <a:pathLst>
                <a:path w="21600" h="21600">
                  <a:moveTo>
                    <a:pt x="4719" y="2248"/>
                  </a:moveTo>
                  <a:cubicBezTo>
                    <a:pt x="16215" y="-6442"/>
                    <a:pt x="28647" y="12375"/>
                    <a:pt x="16808" y="19393"/>
                  </a:cubicBezTo>
                  <a:cubicBezTo>
                    <a:pt x="5308" y="28005"/>
                    <a:pt x="-6951" y="9106"/>
                    <a:pt x="4719" y="2248"/>
                  </a:cubicBezTo>
                  <a:close/>
                </a:path>
              </a:pathLst>
            </a:custGeom>
            <a:solidFill>
              <a:srgbClr val="5B9BD5"/>
            </a:solidFill>
            <a:ln w="3349" cap="flat" cmpd="sng">
              <a:noFill/>
              <a:prstDash val="solid"/>
              <a:miter/>
            </a:ln>
          </p:spPr>
          <p:txBody>
            <a:bodyPr rtlCol="0" anchor="ctr"/>
            <a:lstStyle/>
            <a:p>
              <a:pPr algn="ctr"/>
            </a:p>
          </p:txBody>
        </p:sp>
        <p:sp>
          <p:nvSpPr>
            <p:cNvPr id="481" name="曲线"/>
            <p:cNvSpPr/>
            <p:nvPr/>
          </p:nvSpPr>
          <p:spPr>
            <a:xfrm>
              <a:off x="11053941" y="3163253"/>
              <a:ext cx="45223" cy="220693"/>
            </a:xfrm>
            <a:custGeom>
              <a:avLst/>
              <a:gdLst>
                <a:gd name="T1" fmla="*/ 0 w 21600"/>
                <a:gd name="T2" fmla="*/ 0 h 21600"/>
                <a:gd name="T3" fmla="*/ 21600 w 21600"/>
                <a:gd name="T4" fmla="*/ 21600 h 21600"/>
              </a:gdLst>
              <a:ahLst/>
              <a:cxnLst/>
              <a:rect l="T1" t="T2" r="T3" b="T4"/>
              <a:pathLst>
                <a:path w="21600" h="21600">
                  <a:moveTo>
                    <a:pt x="13498" y="12134"/>
                  </a:moveTo>
                  <a:cubicBezTo>
                    <a:pt x="9128" y="8020"/>
                    <a:pt x="11109" y="3837"/>
                    <a:pt x="19390" y="0"/>
                  </a:cubicBezTo>
                  <a:cubicBezTo>
                    <a:pt x="24511" y="7259"/>
                    <a:pt x="21009" y="14894"/>
                    <a:pt x="5964" y="21600"/>
                  </a:cubicBezTo>
                  <a:cubicBezTo>
                    <a:pt x="7871" y="19749"/>
                    <a:pt x="10552" y="17940"/>
                    <a:pt x="12966" y="16124"/>
                  </a:cubicBezTo>
                  <a:cubicBezTo>
                    <a:pt x="10577" y="16348"/>
                    <a:pt x="8210" y="16579"/>
                    <a:pt x="5842" y="16817"/>
                  </a:cubicBezTo>
                  <a:cubicBezTo>
                    <a:pt x="3960" y="15373"/>
                    <a:pt x="1907" y="13944"/>
                    <a:pt x="0" y="12505"/>
                  </a:cubicBezTo>
                  <a:cubicBezTo>
                    <a:pt x="4466" y="12366"/>
                    <a:pt x="8982" y="12247"/>
                    <a:pt x="13498" y="12134"/>
                  </a:cubicBezTo>
                  <a:close/>
                </a:path>
              </a:pathLst>
            </a:custGeom>
            <a:solidFill>
              <a:srgbClr val="5B9BD5"/>
            </a:solidFill>
            <a:ln w="3349" cap="flat" cmpd="sng">
              <a:noFill/>
              <a:prstDash val="solid"/>
              <a:miter/>
            </a:ln>
          </p:spPr>
          <p:txBody>
            <a:bodyPr rtlCol="0" anchor="ctr"/>
            <a:lstStyle/>
            <a:p>
              <a:pPr algn="ctr"/>
            </a:p>
          </p:txBody>
        </p:sp>
        <p:sp>
          <p:nvSpPr>
            <p:cNvPr id="482" name="曲线"/>
            <p:cNvSpPr/>
            <p:nvPr/>
          </p:nvSpPr>
          <p:spPr>
            <a:xfrm>
              <a:off x="9786275" y="3327153"/>
              <a:ext cx="11373" cy="12301"/>
            </a:xfrm>
            <a:custGeom>
              <a:avLst/>
              <a:gdLst>
                <a:gd name="T1" fmla="*/ 0 w 21600"/>
                <a:gd name="T2" fmla="*/ 0 h 21600"/>
                <a:gd name="T3" fmla="*/ 21600 w 21600"/>
                <a:gd name="T4" fmla="*/ 21600 h 21600"/>
              </a:gdLst>
              <a:ahLst/>
              <a:cxnLst/>
              <a:rect l="T1" t="T2" r="T3" b="T4"/>
              <a:pathLst>
                <a:path w="21600" h="21600">
                  <a:moveTo>
                    <a:pt x="4334" y="1868"/>
                  </a:moveTo>
                  <a:cubicBezTo>
                    <a:pt x="16143" y="-5937"/>
                    <a:pt x="28529" y="12781"/>
                    <a:pt x="17007" y="19966"/>
                  </a:cubicBezTo>
                  <a:cubicBezTo>
                    <a:pt x="5487" y="27154"/>
                    <a:pt x="-6708" y="8698"/>
                    <a:pt x="4334" y="1868"/>
                  </a:cubicBezTo>
                  <a:close/>
                </a:path>
              </a:pathLst>
            </a:custGeom>
            <a:solidFill>
              <a:srgbClr val="5B9BD5"/>
            </a:solidFill>
            <a:ln w="3349" cap="flat" cmpd="sng">
              <a:noFill/>
              <a:prstDash val="solid"/>
              <a:miter/>
            </a:ln>
          </p:spPr>
          <p:txBody>
            <a:bodyPr rtlCol="0" anchor="ctr"/>
            <a:lstStyle/>
            <a:p>
              <a:pPr algn="ctr"/>
            </a:p>
          </p:txBody>
        </p:sp>
        <p:sp>
          <p:nvSpPr>
            <p:cNvPr id="483" name="曲线"/>
            <p:cNvSpPr/>
            <p:nvPr/>
          </p:nvSpPr>
          <p:spPr>
            <a:xfrm>
              <a:off x="9546598" y="3354444"/>
              <a:ext cx="13382" cy="15311"/>
            </a:xfrm>
            <a:custGeom>
              <a:avLst/>
              <a:gdLst>
                <a:gd name="T1" fmla="*/ 0 w 21600"/>
                <a:gd name="T2" fmla="*/ 0 h 21600"/>
                <a:gd name="T3" fmla="*/ 21600 w 21600"/>
                <a:gd name="T4" fmla="*/ 21600 h 21600"/>
              </a:gdLst>
              <a:ahLst/>
              <a:cxnLst/>
              <a:rect l="T1" t="T2" r="T3" b="T4"/>
              <a:pathLst>
                <a:path w="21600" h="21600">
                  <a:moveTo>
                    <a:pt x="4614" y="1419"/>
                  </a:moveTo>
                  <a:cubicBezTo>
                    <a:pt x="17101" y="-5278"/>
                    <a:pt x="28119" y="13534"/>
                    <a:pt x="17020" y="20234"/>
                  </a:cubicBezTo>
                  <a:cubicBezTo>
                    <a:pt x="4536" y="26790"/>
                    <a:pt x="-6566" y="7974"/>
                    <a:pt x="4614" y="1419"/>
                  </a:cubicBezTo>
                  <a:close/>
                </a:path>
              </a:pathLst>
            </a:custGeom>
            <a:solidFill>
              <a:srgbClr val="5B9BD5"/>
            </a:solidFill>
            <a:ln w="3349" cap="flat" cmpd="sng">
              <a:noFill/>
              <a:prstDash val="solid"/>
              <a:miter/>
            </a:ln>
          </p:spPr>
          <p:txBody>
            <a:bodyPr rtlCol="0" anchor="ctr"/>
            <a:lstStyle/>
            <a:p>
              <a:pPr algn="ctr"/>
            </a:p>
          </p:txBody>
        </p:sp>
        <p:sp>
          <p:nvSpPr>
            <p:cNvPr id="484" name="曲线"/>
            <p:cNvSpPr/>
            <p:nvPr/>
          </p:nvSpPr>
          <p:spPr>
            <a:xfrm>
              <a:off x="9802058" y="3363484"/>
              <a:ext cx="24873" cy="36830"/>
            </a:xfrm>
            <a:custGeom>
              <a:avLst/>
              <a:gdLst>
                <a:gd name="T1" fmla="*/ 0 w 21600"/>
                <a:gd name="T2" fmla="*/ 0 h 21600"/>
                <a:gd name="T3" fmla="*/ 21600 w 21600"/>
                <a:gd name="T4" fmla="*/ 21600 h 21600"/>
              </a:gdLst>
              <a:ahLst/>
              <a:cxnLst/>
              <a:rect l="T1" t="T2" r="T3" b="T4"/>
              <a:pathLst>
                <a:path w="21600" h="21600">
                  <a:moveTo>
                    <a:pt x="0" y="0"/>
                  </a:moveTo>
                  <a:cubicBezTo>
                    <a:pt x="9482" y="6014"/>
                    <a:pt x="16901" y="13363"/>
                    <a:pt x="21602" y="21600"/>
                  </a:cubicBezTo>
                  <a:cubicBezTo>
                    <a:pt x="13785" y="14665"/>
                    <a:pt x="6672" y="7347"/>
                    <a:pt x="0" y="0"/>
                  </a:cubicBezTo>
                  <a:close/>
                </a:path>
              </a:pathLst>
            </a:custGeom>
            <a:solidFill>
              <a:srgbClr val="5B9BD5"/>
            </a:solidFill>
            <a:ln w="3349" cap="flat" cmpd="sng">
              <a:noFill/>
              <a:prstDash val="solid"/>
              <a:miter/>
            </a:ln>
          </p:spPr>
          <p:txBody>
            <a:bodyPr rtlCol="0" anchor="ctr"/>
            <a:lstStyle/>
            <a:p>
              <a:pPr algn="ctr"/>
            </a:p>
          </p:txBody>
        </p:sp>
        <p:sp>
          <p:nvSpPr>
            <p:cNvPr id="485" name="曲线"/>
            <p:cNvSpPr/>
            <p:nvPr/>
          </p:nvSpPr>
          <p:spPr>
            <a:xfrm>
              <a:off x="11034879" y="3394203"/>
              <a:ext cx="29829" cy="61034"/>
            </a:xfrm>
            <a:custGeom>
              <a:avLst/>
              <a:gdLst>
                <a:gd name="T1" fmla="*/ 0 w 21600"/>
                <a:gd name="T2" fmla="*/ 0 h 21600"/>
                <a:gd name="T3" fmla="*/ 21600 w 21600"/>
                <a:gd name="T4" fmla="*/ 21600 h 21600"/>
              </a:gdLst>
              <a:ahLst/>
              <a:cxnLst/>
              <a:rect l="T1" t="T2" r="T3" b="T4"/>
              <a:pathLst>
                <a:path w="21600" h="21600">
                  <a:moveTo>
                    <a:pt x="0" y="21600"/>
                  </a:moveTo>
                  <a:cubicBezTo>
                    <a:pt x="5087" y="13946"/>
                    <a:pt x="11935" y="6525"/>
                    <a:pt x="21600" y="0"/>
                  </a:cubicBezTo>
                  <a:cubicBezTo>
                    <a:pt x="16950" y="7724"/>
                    <a:pt x="9373" y="14983"/>
                    <a:pt x="0" y="21600"/>
                  </a:cubicBezTo>
                  <a:close/>
                </a:path>
              </a:pathLst>
            </a:custGeom>
            <a:solidFill>
              <a:srgbClr val="5B9BD5"/>
            </a:solidFill>
            <a:ln w="3349" cap="flat" cmpd="sng">
              <a:noFill/>
              <a:prstDash val="solid"/>
              <a:miter/>
            </a:ln>
          </p:spPr>
          <p:txBody>
            <a:bodyPr rtlCol="0" anchor="ctr"/>
            <a:lstStyle/>
            <a:p>
              <a:pPr algn="ctr"/>
            </a:p>
          </p:txBody>
        </p:sp>
        <p:sp>
          <p:nvSpPr>
            <p:cNvPr id="486" name="曲线"/>
            <p:cNvSpPr/>
            <p:nvPr/>
          </p:nvSpPr>
          <p:spPr>
            <a:xfrm>
              <a:off x="9831624" y="3424285"/>
              <a:ext cx="8600" cy="8569"/>
            </a:xfrm>
            <a:custGeom>
              <a:avLst/>
              <a:gdLst>
                <a:gd name="T1" fmla="*/ 0 w 21600"/>
                <a:gd name="T2" fmla="*/ 0 h 21600"/>
                <a:gd name="T3" fmla="*/ 21600 w 21600"/>
                <a:gd name="T4" fmla="*/ 21600 h 21600"/>
              </a:gdLst>
              <a:ahLst/>
              <a:cxnLst/>
              <a:rect l="T1" t="T2" r="T3" b="T4"/>
              <a:pathLst>
                <a:path w="21600" h="21600">
                  <a:moveTo>
                    <a:pt x="1299" y="1227"/>
                  </a:moveTo>
                  <a:cubicBezTo>
                    <a:pt x="51960" y="-9213"/>
                    <a:pt x="-9490" y="51909"/>
                    <a:pt x="1299" y="1227"/>
                  </a:cubicBezTo>
                  <a:lnTo>
                    <a:pt x="1299" y="1227"/>
                  </a:lnTo>
                  <a:close/>
                </a:path>
              </a:pathLst>
            </a:custGeom>
            <a:solidFill>
              <a:srgbClr val="5B9BD5"/>
            </a:solidFill>
            <a:ln w="3349" cap="flat" cmpd="sng">
              <a:noFill/>
              <a:prstDash val="solid"/>
              <a:miter/>
            </a:ln>
          </p:spPr>
          <p:txBody>
            <a:bodyPr rtlCol="0" anchor="ctr"/>
            <a:lstStyle/>
            <a:p>
              <a:pPr algn="ctr"/>
            </a:p>
          </p:txBody>
        </p:sp>
        <p:sp>
          <p:nvSpPr>
            <p:cNvPr id="487" name="曲线"/>
            <p:cNvSpPr/>
            <p:nvPr/>
          </p:nvSpPr>
          <p:spPr>
            <a:xfrm>
              <a:off x="10962034" y="3473467"/>
              <a:ext cx="12882" cy="13685"/>
            </a:xfrm>
            <a:custGeom>
              <a:avLst/>
              <a:gdLst>
                <a:gd name="T1" fmla="*/ 0 w 21600"/>
                <a:gd name="T2" fmla="*/ 0 h 21600"/>
                <a:gd name="T3" fmla="*/ 21600 w 21600"/>
                <a:gd name="T4" fmla="*/ 21600 h 21600"/>
              </a:gdLst>
              <a:ahLst/>
              <a:cxnLst/>
              <a:rect l="T1" t="T2" r="T3" b="T4"/>
              <a:pathLst>
                <a:path w="21600" h="21600">
                  <a:moveTo>
                    <a:pt x="4729" y="2248"/>
                  </a:moveTo>
                  <a:cubicBezTo>
                    <a:pt x="16170" y="-6442"/>
                    <a:pt x="28633" y="12375"/>
                    <a:pt x="16849" y="19393"/>
                  </a:cubicBezTo>
                  <a:cubicBezTo>
                    <a:pt x="5322" y="28005"/>
                    <a:pt x="-6967" y="9106"/>
                    <a:pt x="4729" y="2248"/>
                  </a:cubicBezTo>
                  <a:close/>
                </a:path>
              </a:pathLst>
            </a:custGeom>
            <a:solidFill>
              <a:srgbClr val="5B9BD5"/>
            </a:solidFill>
            <a:ln w="3349" cap="flat" cmpd="sng">
              <a:noFill/>
              <a:prstDash val="solid"/>
              <a:miter/>
            </a:ln>
          </p:spPr>
          <p:txBody>
            <a:bodyPr rtlCol="0" anchor="ctr"/>
            <a:lstStyle/>
            <a:p>
              <a:pPr algn="ctr"/>
            </a:p>
          </p:txBody>
        </p:sp>
        <p:sp>
          <p:nvSpPr>
            <p:cNvPr id="488" name="曲线"/>
            <p:cNvSpPr/>
            <p:nvPr/>
          </p:nvSpPr>
          <p:spPr>
            <a:xfrm>
              <a:off x="9597682" y="3490251"/>
              <a:ext cx="10374" cy="31576"/>
            </a:xfrm>
            <a:custGeom>
              <a:avLst/>
              <a:gdLst>
                <a:gd name="T1" fmla="*/ 0 w 21600"/>
                <a:gd name="T2" fmla="*/ 0 h 21600"/>
                <a:gd name="T3" fmla="*/ 21600 w 21600"/>
                <a:gd name="T4" fmla="*/ 21600 h 21600"/>
              </a:gdLst>
              <a:ahLst/>
              <a:cxnLst/>
              <a:rect l="T1" t="T2" r="T3" b="T4"/>
              <a:pathLst>
                <a:path w="21600" h="21600">
                  <a:moveTo>
                    <a:pt x="21600" y="21600"/>
                  </a:moveTo>
                  <a:cubicBezTo>
                    <a:pt x="4124" y="15587"/>
                    <a:pt x="-5452" y="8155"/>
                    <a:pt x="3283" y="0"/>
                  </a:cubicBezTo>
                  <a:cubicBezTo>
                    <a:pt x="10018" y="7085"/>
                    <a:pt x="16441" y="14273"/>
                    <a:pt x="21600" y="21600"/>
                  </a:cubicBezTo>
                  <a:close/>
                </a:path>
              </a:pathLst>
            </a:custGeom>
            <a:solidFill>
              <a:srgbClr val="5B9BD5"/>
            </a:solidFill>
            <a:ln w="3349" cap="flat" cmpd="sng">
              <a:noFill/>
              <a:prstDash val="solid"/>
              <a:miter/>
            </a:ln>
          </p:spPr>
          <p:txBody>
            <a:bodyPr rtlCol="0" anchor="ctr"/>
            <a:lstStyle/>
            <a:p>
              <a:pPr algn="ctr"/>
            </a:p>
          </p:txBody>
        </p:sp>
        <p:sp>
          <p:nvSpPr>
            <p:cNvPr id="489" name="曲线"/>
            <p:cNvSpPr/>
            <p:nvPr/>
          </p:nvSpPr>
          <p:spPr>
            <a:xfrm>
              <a:off x="10927438" y="3506267"/>
              <a:ext cx="21284" cy="29000"/>
            </a:xfrm>
            <a:custGeom>
              <a:avLst/>
              <a:gdLst>
                <a:gd name="T1" fmla="*/ 0 w 21600"/>
                <a:gd name="T2" fmla="*/ 0 h 21600"/>
                <a:gd name="T3" fmla="*/ 21600 w 21600"/>
                <a:gd name="T4" fmla="*/ 21600 h 21600"/>
              </a:gdLst>
              <a:ahLst/>
              <a:cxnLst/>
              <a:rect l="T1" t="T2" r="T3" b="T4"/>
              <a:pathLst>
                <a:path w="21600" h="21600">
                  <a:moveTo>
                    <a:pt x="0" y="21600"/>
                  </a:moveTo>
                  <a:cubicBezTo>
                    <a:pt x="6259" y="13886"/>
                    <a:pt x="13443" y="6660"/>
                    <a:pt x="21602" y="0"/>
                  </a:cubicBezTo>
                  <a:cubicBezTo>
                    <a:pt x="15237" y="7600"/>
                    <a:pt x="8106" y="14863"/>
                    <a:pt x="0" y="21600"/>
                  </a:cubicBezTo>
                  <a:close/>
                </a:path>
              </a:pathLst>
            </a:custGeom>
            <a:solidFill>
              <a:srgbClr val="5B9BD5"/>
            </a:solidFill>
            <a:ln w="3349" cap="flat" cmpd="sng">
              <a:noFill/>
              <a:prstDash val="solid"/>
              <a:miter/>
            </a:ln>
          </p:spPr>
          <p:txBody>
            <a:bodyPr rtlCol="0" anchor="ctr"/>
            <a:lstStyle/>
            <a:p>
              <a:pPr algn="ctr"/>
            </a:p>
          </p:txBody>
        </p:sp>
        <p:sp>
          <p:nvSpPr>
            <p:cNvPr id="490" name="曲线"/>
            <p:cNvSpPr/>
            <p:nvPr/>
          </p:nvSpPr>
          <p:spPr>
            <a:xfrm>
              <a:off x="10933417" y="3531632"/>
              <a:ext cx="14267" cy="18230"/>
            </a:xfrm>
            <a:custGeom>
              <a:avLst/>
              <a:gdLst>
                <a:gd name="T1" fmla="*/ 0 w 21600"/>
                <a:gd name="T2" fmla="*/ 0 h 21600"/>
                <a:gd name="T3" fmla="*/ 21600 w 21600"/>
                <a:gd name="T4" fmla="*/ 21600 h 21600"/>
              </a:gdLst>
              <a:ahLst/>
              <a:cxnLst/>
              <a:rect l="T1" t="T2" r="T3" b="T4"/>
              <a:pathLst>
                <a:path w="21600" h="21600">
                  <a:moveTo>
                    <a:pt x="16284" y="0"/>
                  </a:moveTo>
                  <a:cubicBezTo>
                    <a:pt x="29910" y="4309"/>
                    <a:pt x="14448" y="24723"/>
                    <a:pt x="2353" y="21192"/>
                  </a:cubicBezTo>
                  <a:cubicBezTo>
                    <a:pt x="-4611" y="13350"/>
                    <a:pt x="5032" y="1075"/>
                    <a:pt x="16284" y="0"/>
                  </a:cubicBezTo>
                  <a:close/>
                </a:path>
              </a:pathLst>
            </a:custGeom>
            <a:solidFill>
              <a:srgbClr val="5B9BD5"/>
            </a:solidFill>
            <a:ln w="3349" cap="flat" cmpd="sng">
              <a:noFill/>
              <a:prstDash val="solid"/>
              <a:miter/>
            </a:ln>
          </p:spPr>
          <p:txBody>
            <a:bodyPr rtlCol="0" anchor="ctr"/>
            <a:lstStyle/>
            <a:p>
              <a:pPr algn="ctr"/>
            </a:p>
          </p:txBody>
        </p:sp>
        <p:sp>
          <p:nvSpPr>
            <p:cNvPr id="491" name="曲线"/>
            <p:cNvSpPr/>
            <p:nvPr/>
          </p:nvSpPr>
          <p:spPr>
            <a:xfrm>
              <a:off x="10949524" y="3531884"/>
              <a:ext cx="13732" cy="18850"/>
            </a:xfrm>
            <a:custGeom>
              <a:avLst/>
              <a:gdLst>
                <a:gd name="T1" fmla="*/ 0 w 21600"/>
                <a:gd name="T2" fmla="*/ 0 h 21600"/>
                <a:gd name="T3" fmla="*/ 21600 w 21600"/>
                <a:gd name="T4" fmla="*/ 21600 h 21600"/>
              </a:gdLst>
              <a:ahLst/>
              <a:cxnLst/>
              <a:rect l="T1" t="T2" r="T3" b="T4"/>
              <a:pathLst>
                <a:path w="21600" h="21600">
                  <a:moveTo>
                    <a:pt x="15678" y="0"/>
                  </a:moveTo>
                  <a:cubicBezTo>
                    <a:pt x="29913" y="3877"/>
                    <a:pt x="15678" y="24777"/>
                    <a:pt x="2399" y="21187"/>
                  </a:cubicBezTo>
                  <a:cubicBezTo>
                    <a:pt x="-4438" y="13776"/>
                    <a:pt x="4389" y="1851"/>
                    <a:pt x="15678" y="0"/>
                  </a:cubicBezTo>
                  <a:close/>
                </a:path>
              </a:pathLst>
            </a:custGeom>
            <a:solidFill>
              <a:srgbClr val="5B9BD5"/>
            </a:solidFill>
            <a:ln w="3349" cap="flat" cmpd="sng">
              <a:noFill/>
              <a:prstDash val="solid"/>
              <a:miter/>
            </a:ln>
          </p:spPr>
          <p:txBody>
            <a:bodyPr rtlCol="0" anchor="ctr"/>
            <a:lstStyle/>
            <a:p>
              <a:pPr algn="ctr"/>
            </a:p>
          </p:txBody>
        </p:sp>
        <p:sp>
          <p:nvSpPr>
            <p:cNvPr id="492" name="曲线"/>
            <p:cNvSpPr/>
            <p:nvPr/>
          </p:nvSpPr>
          <p:spPr>
            <a:xfrm>
              <a:off x="10906275" y="3546688"/>
              <a:ext cx="9405" cy="8640"/>
            </a:xfrm>
            <a:custGeom>
              <a:avLst/>
              <a:gdLst>
                <a:gd name="T1" fmla="*/ 0 w 21600"/>
                <a:gd name="T2" fmla="*/ 0 h 21600"/>
                <a:gd name="T3" fmla="*/ 21600 w 21600"/>
                <a:gd name="T4" fmla="*/ 21600 h 21600"/>
              </a:gdLst>
              <a:ahLst/>
              <a:cxnLst/>
              <a:rect l="T1" t="T2" r="T3" b="T4"/>
              <a:pathLst>
                <a:path w="21600" h="21600">
                  <a:moveTo>
                    <a:pt x="6104" y="0"/>
                  </a:moveTo>
                  <a:cubicBezTo>
                    <a:pt x="51734" y="9723"/>
                    <a:pt x="-20598" y="43319"/>
                    <a:pt x="6104" y="0"/>
                  </a:cubicBezTo>
                  <a:lnTo>
                    <a:pt x="6104" y="0"/>
                  </a:lnTo>
                  <a:close/>
                </a:path>
              </a:pathLst>
            </a:custGeom>
            <a:solidFill>
              <a:srgbClr val="5B9BD5"/>
            </a:solidFill>
            <a:ln w="3349" cap="flat" cmpd="sng">
              <a:noFill/>
              <a:prstDash val="solid"/>
              <a:miter/>
            </a:ln>
          </p:spPr>
          <p:txBody>
            <a:bodyPr rtlCol="0" anchor="ctr"/>
            <a:lstStyle/>
            <a:p>
              <a:pPr algn="ctr"/>
            </a:p>
          </p:txBody>
        </p:sp>
        <p:sp>
          <p:nvSpPr>
            <p:cNvPr id="493" name="曲线"/>
            <p:cNvSpPr/>
            <p:nvPr/>
          </p:nvSpPr>
          <p:spPr>
            <a:xfrm>
              <a:off x="10893374" y="3559384"/>
              <a:ext cx="8630" cy="8624"/>
            </a:xfrm>
            <a:custGeom>
              <a:avLst/>
              <a:gdLst>
                <a:gd name="T1" fmla="*/ 0 w 21600"/>
                <a:gd name="T2" fmla="*/ 0 h 21600"/>
                <a:gd name="T3" fmla="*/ 21600 w 21600"/>
                <a:gd name="T4" fmla="*/ 21600 h 21600"/>
              </a:gdLst>
              <a:ahLst/>
              <a:cxnLst/>
              <a:rect l="T1" t="T2" r="T3" b="T4"/>
              <a:pathLst>
                <a:path w="21600" h="21600">
                  <a:moveTo>
                    <a:pt x="1484" y="1482"/>
                  </a:moveTo>
                  <a:cubicBezTo>
                    <a:pt x="52092" y="-10155"/>
                    <a:pt x="-10158" y="52091"/>
                    <a:pt x="1484" y="1482"/>
                  </a:cubicBezTo>
                  <a:lnTo>
                    <a:pt x="1484" y="1482"/>
                  </a:lnTo>
                  <a:close/>
                </a:path>
              </a:pathLst>
            </a:custGeom>
            <a:solidFill>
              <a:srgbClr val="5B9BD5"/>
            </a:solidFill>
            <a:ln w="3349" cap="flat" cmpd="sng">
              <a:noFill/>
              <a:prstDash val="solid"/>
              <a:miter/>
            </a:ln>
          </p:spPr>
          <p:txBody>
            <a:bodyPr rtlCol="0" anchor="ctr"/>
            <a:lstStyle/>
            <a:p>
              <a:pPr algn="ctr"/>
            </a:p>
          </p:txBody>
        </p:sp>
        <p:sp>
          <p:nvSpPr>
            <p:cNvPr id="494" name="曲线"/>
            <p:cNvSpPr/>
            <p:nvPr/>
          </p:nvSpPr>
          <p:spPr>
            <a:xfrm>
              <a:off x="10714476" y="3584684"/>
              <a:ext cx="211342" cy="180930"/>
            </a:xfrm>
            <a:custGeom>
              <a:avLst/>
              <a:gdLst>
                <a:gd name="T1" fmla="*/ 0 w 21600"/>
                <a:gd name="T2" fmla="*/ 0 h 21600"/>
                <a:gd name="T3" fmla="*/ 21600 w 21600"/>
                <a:gd name="T4" fmla="*/ 21600 h 21600"/>
              </a:gdLst>
              <a:ahLst/>
              <a:cxnLst/>
              <a:rect l="T1" t="T2" r="T3" b="T4"/>
              <a:pathLst>
                <a:path w="21600" h="21600">
                  <a:moveTo>
                    <a:pt x="12396" y="9494"/>
                  </a:moveTo>
                  <a:cubicBezTo>
                    <a:pt x="16029" y="7116"/>
                    <a:pt x="18312" y="2895"/>
                    <a:pt x="21600" y="0"/>
                  </a:cubicBezTo>
                  <a:cubicBezTo>
                    <a:pt x="16002" y="9035"/>
                    <a:pt x="9005" y="17346"/>
                    <a:pt x="0" y="21600"/>
                  </a:cubicBezTo>
                  <a:cubicBezTo>
                    <a:pt x="3068" y="16267"/>
                    <a:pt x="8056" y="13203"/>
                    <a:pt x="12396" y="9494"/>
                  </a:cubicBezTo>
                  <a:close/>
                </a:path>
              </a:pathLst>
            </a:custGeom>
            <a:solidFill>
              <a:srgbClr val="5B9BD5"/>
            </a:solidFill>
            <a:ln w="3349" cap="flat" cmpd="sng">
              <a:noFill/>
              <a:prstDash val="solid"/>
              <a:miter/>
            </a:ln>
          </p:spPr>
          <p:txBody>
            <a:bodyPr rtlCol="0" anchor="ctr"/>
            <a:lstStyle/>
            <a:p>
              <a:pPr algn="ctr"/>
            </a:p>
          </p:txBody>
        </p:sp>
        <p:sp>
          <p:nvSpPr>
            <p:cNvPr id="495" name="曲线"/>
            <p:cNvSpPr/>
            <p:nvPr/>
          </p:nvSpPr>
          <p:spPr>
            <a:xfrm>
              <a:off x="9953503" y="3590664"/>
              <a:ext cx="13621" cy="12740"/>
            </a:xfrm>
            <a:custGeom>
              <a:avLst/>
              <a:gdLst>
                <a:gd name="T1" fmla="*/ 0 w 21600"/>
                <a:gd name="T2" fmla="*/ 0 h 21600"/>
                <a:gd name="T3" fmla="*/ 21600 w 21600"/>
                <a:gd name="T4" fmla="*/ 21600 h 21600"/>
              </a:gdLst>
              <a:ahLst/>
              <a:cxnLst/>
              <a:rect l="T1" t="T2" r="T3" b="T4"/>
              <a:pathLst>
                <a:path w="21600" h="21600">
                  <a:moveTo>
                    <a:pt x="1980" y="3136"/>
                  </a:moveTo>
                  <a:cubicBezTo>
                    <a:pt x="10317" y="-6368"/>
                    <a:pt x="27396" y="7762"/>
                    <a:pt x="19619" y="18554"/>
                  </a:cubicBezTo>
                  <a:cubicBezTo>
                    <a:pt x="11282" y="27892"/>
                    <a:pt x="-5796" y="13759"/>
                    <a:pt x="1980" y="3136"/>
                  </a:cubicBezTo>
                  <a:close/>
                </a:path>
              </a:pathLst>
            </a:custGeom>
            <a:solidFill>
              <a:srgbClr val="5B9BD5"/>
            </a:solidFill>
            <a:ln w="3349" cap="flat" cmpd="sng">
              <a:noFill/>
              <a:prstDash val="solid"/>
              <a:miter/>
            </a:ln>
          </p:spPr>
          <p:txBody>
            <a:bodyPr rtlCol="0" anchor="ctr"/>
            <a:lstStyle/>
            <a:p>
              <a:pPr algn="ctr"/>
            </a:p>
          </p:txBody>
        </p:sp>
        <p:sp>
          <p:nvSpPr>
            <p:cNvPr id="496" name="曲线"/>
            <p:cNvSpPr/>
            <p:nvPr/>
          </p:nvSpPr>
          <p:spPr>
            <a:xfrm>
              <a:off x="9988025" y="3619673"/>
              <a:ext cx="10300" cy="10300"/>
            </a:xfrm>
            <a:custGeom>
              <a:avLst/>
              <a:gdLst>
                <a:gd name="T1" fmla="*/ 0 w 21600"/>
                <a:gd name="T2" fmla="*/ 0 h 21600"/>
                <a:gd name="T3" fmla="*/ 21600 w 21600"/>
                <a:gd name="T4" fmla="*/ 21600 h 21600"/>
              </a:gdLst>
              <a:ahLst/>
              <a:cxnLst/>
              <a:rect l="T1" t="T2" r="T3" b="T4"/>
              <a:pathLst>
                <a:path w="21600" h="21600">
                  <a:moveTo>
                    <a:pt x="2009" y="2063"/>
                  </a:moveTo>
                  <a:cubicBezTo>
                    <a:pt x="19181" y="-3549"/>
                    <a:pt x="25120" y="2275"/>
                    <a:pt x="19605" y="19651"/>
                  </a:cubicBezTo>
                  <a:cubicBezTo>
                    <a:pt x="2326" y="25055"/>
                    <a:pt x="-3506" y="19228"/>
                    <a:pt x="2009" y="2063"/>
                  </a:cubicBezTo>
                  <a:close/>
                </a:path>
              </a:pathLst>
            </a:custGeom>
            <a:solidFill>
              <a:srgbClr val="5B9BD5"/>
            </a:solidFill>
            <a:ln w="3349" cap="flat" cmpd="sng">
              <a:noFill/>
              <a:prstDash val="solid"/>
              <a:miter/>
            </a:ln>
          </p:spPr>
          <p:txBody>
            <a:bodyPr rtlCol="0" anchor="ctr"/>
            <a:lstStyle/>
            <a:p>
              <a:pPr algn="ctr"/>
            </a:p>
          </p:txBody>
        </p:sp>
        <p:sp>
          <p:nvSpPr>
            <p:cNvPr id="497" name="曲线"/>
            <p:cNvSpPr/>
            <p:nvPr/>
          </p:nvSpPr>
          <p:spPr>
            <a:xfrm>
              <a:off x="10827802" y="3619855"/>
              <a:ext cx="12657" cy="13294"/>
            </a:xfrm>
            <a:custGeom>
              <a:avLst/>
              <a:gdLst>
                <a:gd name="T1" fmla="*/ 0 w 21600"/>
                <a:gd name="T2" fmla="*/ 0 h 21600"/>
                <a:gd name="T3" fmla="*/ 21600 w 21600"/>
                <a:gd name="T4" fmla="*/ 21600 h 21600"/>
              </a:gdLst>
              <a:ahLst/>
              <a:cxnLst/>
              <a:rect l="T1" t="T2" r="T3" b="T4"/>
              <a:pathLst>
                <a:path w="21600" h="21600">
                  <a:moveTo>
                    <a:pt x="8942" y="809"/>
                  </a:moveTo>
                  <a:cubicBezTo>
                    <a:pt x="23953" y="-4523"/>
                    <a:pt x="26112" y="18128"/>
                    <a:pt x="12736" y="20757"/>
                  </a:cubicBezTo>
                  <a:cubicBezTo>
                    <a:pt x="-2188" y="26255"/>
                    <a:pt x="-4688" y="3191"/>
                    <a:pt x="8942" y="809"/>
                  </a:cubicBezTo>
                  <a:close/>
                </a:path>
              </a:pathLst>
            </a:custGeom>
            <a:solidFill>
              <a:srgbClr val="5B9BD5"/>
            </a:solidFill>
            <a:ln w="3349" cap="flat" cmpd="sng">
              <a:noFill/>
              <a:prstDash val="solid"/>
              <a:miter/>
            </a:ln>
          </p:spPr>
          <p:txBody>
            <a:bodyPr rtlCol="0" anchor="ctr"/>
            <a:lstStyle/>
            <a:p>
              <a:pPr algn="ctr"/>
            </a:p>
          </p:txBody>
        </p:sp>
        <p:sp>
          <p:nvSpPr>
            <p:cNvPr id="498" name="曲线"/>
            <p:cNvSpPr/>
            <p:nvPr/>
          </p:nvSpPr>
          <p:spPr>
            <a:xfrm>
              <a:off x="10729747" y="3673356"/>
              <a:ext cx="43178" cy="28546"/>
            </a:xfrm>
            <a:custGeom>
              <a:avLst/>
              <a:gdLst>
                <a:gd name="T1" fmla="*/ 0 w 21600"/>
                <a:gd name="T2" fmla="*/ 0 h 21600"/>
                <a:gd name="T3" fmla="*/ 21600 w 21600"/>
                <a:gd name="T4" fmla="*/ 21600 h 21600"/>
              </a:gdLst>
              <a:ahLst/>
              <a:cxnLst/>
              <a:rect l="T1" t="T2" r="T3" b="T4"/>
              <a:pathLst>
                <a:path w="21600" h="21600">
                  <a:moveTo>
                    <a:pt x="0" y="21600"/>
                  </a:moveTo>
                  <a:cubicBezTo>
                    <a:pt x="6171" y="12309"/>
                    <a:pt x="13404" y="4625"/>
                    <a:pt x="21601" y="0"/>
                  </a:cubicBezTo>
                  <a:cubicBezTo>
                    <a:pt x="15326" y="9098"/>
                    <a:pt x="8119" y="16705"/>
                    <a:pt x="0" y="21600"/>
                  </a:cubicBezTo>
                  <a:close/>
                </a:path>
              </a:pathLst>
            </a:custGeom>
            <a:solidFill>
              <a:srgbClr val="5B9BD5"/>
            </a:solidFill>
            <a:ln w="3349" cap="flat" cmpd="sng">
              <a:noFill/>
              <a:prstDash val="solid"/>
              <a:miter/>
            </a:ln>
          </p:spPr>
          <p:txBody>
            <a:bodyPr rtlCol="0" anchor="ctr"/>
            <a:lstStyle/>
            <a:p>
              <a:pPr algn="ctr"/>
            </a:p>
          </p:txBody>
        </p:sp>
        <p:sp>
          <p:nvSpPr>
            <p:cNvPr id="499" name="曲线"/>
            <p:cNvSpPr/>
            <p:nvPr/>
          </p:nvSpPr>
          <p:spPr>
            <a:xfrm>
              <a:off x="10075839" y="3680327"/>
              <a:ext cx="14136" cy="14389"/>
            </a:xfrm>
            <a:custGeom>
              <a:avLst/>
              <a:gdLst>
                <a:gd name="T1" fmla="*/ 0 w 21600"/>
                <a:gd name="T2" fmla="*/ 0 h 21600"/>
                <a:gd name="T3" fmla="*/ 21600 w 21600"/>
                <a:gd name="T4" fmla="*/ 21600 h 21600"/>
              </a:gdLst>
              <a:ahLst/>
              <a:cxnLst/>
              <a:rect l="T1" t="T2" r="T3" b="T4"/>
              <a:pathLst>
                <a:path w="21600" h="21600">
                  <a:moveTo>
                    <a:pt x="7348" y="757"/>
                  </a:moveTo>
                  <a:cubicBezTo>
                    <a:pt x="20326" y="-4322"/>
                    <a:pt x="28129" y="17671"/>
                    <a:pt x="14299" y="21083"/>
                  </a:cubicBezTo>
                  <a:cubicBezTo>
                    <a:pt x="1399" y="25102"/>
                    <a:pt x="-6633" y="4474"/>
                    <a:pt x="7348" y="757"/>
                  </a:cubicBezTo>
                  <a:close/>
                </a:path>
              </a:pathLst>
            </a:custGeom>
            <a:solidFill>
              <a:srgbClr val="5B9BD5"/>
            </a:solidFill>
            <a:ln w="3349" cap="flat" cmpd="sng">
              <a:noFill/>
              <a:prstDash val="solid"/>
              <a:miter/>
            </a:ln>
          </p:spPr>
          <p:txBody>
            <a:bodyPr rtlCol="0" anchor="ctr"/>
            <a:lstStyle/>
            <a:p>
              <a:pPr algn="ctr"/>
            </a:p>
          </p:txBody>
        </p:sp>
        <p:sp>
          <p:nvSpPr>
            <p:cNvPr id="500" name="曲线"/>
            <p:cNvSpPr/>
            <p:nvPr/>
          </p:nvSpPr>
          <p:spPr>
            <a:xfrm>
              <a:off x="9713174" y="3684067"/>
              <a:ext cx="24065" cy="28292"/>
            </a:xfrm>
            <a:custGeom>
              <a:avLst/>
              <a:gdLst>
                <a:gd name="T1" fmla="*/ 0 w 21600"/>
                <a:gd name="T2" fmla="*/ 0 h 21600"/>
                <a:gd name="T3" fmla="*/ 21600 w 21600"/>
                <a:gd name="T4" fmla="*/ 21600 h 21600"/>
              </a:gdLst>
              <a:ahLst/>
              <a:cxnLst/>
              <a:rect l="T1" t="T2" r="T3" b="T4"/>
              <a:pathLst>
                <a:path w="21600" h="21600">
                  <a:moveTo>
                    <a:pt x="0" y="0"/>
                  </a:moveTo>
                  <a:cubicBezTo>
                    <a:pt x="8168" y="6403"/>
                    <a:pt x="15474" y="13615"/>
                    <a:pt x="21601" y="21600"/>
                  </a:cubicBezTo>
                  <a:cubicBezTo>
                    <a:pt x="12568" y="15814"/>
                    <a:pt x="5217" y="8446"/>
                    <a:pt x="0" y="0"/>
                  </a:cubicBezTo>
                  <a:close/>
                </a:path>
              </a:pathLst>
            </a:custGeom>
            <a:solidFill>
              <a:srgbClr val="5B9BD5"/>
            </a:solidFill>
            <a:ln w="3349" cap="flat" cmpd="sng">
              <a:noFill/>
              <a:prstDash val="solid"/>
              <a:miter/>
            </a:ln>
          </p:spPr>
          <p:txBody>
            <a:bodyPr rtlCol="0" anchor="ctr"/>
            <a:lstStyle/>
            <a:p>
              <a:pPr algn="ctr"/>
            </a:p>
          </p:txBody>
        </p:sp>
        <p:sp>
          <p:nvSpPr>
            <p:cNvPr id="501" name="曲线"/>
            <p:cNvSpPr/>
            <p:nvPr/>
          </p:nvSpPr>
          <p:spPr>
            <a:xfrm>
              <a:off x="10628777" y="3715897"/>
              <a:ext cx="55263" cy="30717"/>
            </a:xfrm>
            <a:custGeom>
              <a:avLst/>
              <a:gdLst>
                <a:gd name="T1" fmla="*/ 0 w 21600"/>
                <a:gd name="T2" fmla="*/ 0 h 21600"/>
                <a:gd name="T3" fmla="*/ 21600 w 21600"/>
                <a:gd name="T4" fmla="*/ 21600 h 21600"/>
              </a:gdLst>
              <a:ahLst/>
              <a:cxnLst/>
              <a:rect l="T1" t="T2" r="T3" b="T4"/>
              <a:pathLst>
                <a:path w="21600" h="21600">
                  <a:moveTo>
                    <a:pt x="0" y="21601"/>
                  </a:moveTo>
                  <a:cubicBezTo>
                    <a:pt x="7034" y="13891"/>
                    <a:pt x="14109" y="6216"/>
                    <a:pt x="21600" y="0"/>
                  </a:cubicBezTo>
                  <a:cubicBezTo>
                    <a:pt x="17369" y="14744"/>
                    <a:pt x="8674" y="20250"/>
                    <a:pt x="0" y="21601"/>
                  </a:cubicBezTo>
                  <a:close/>
                </a:path>
              </a:pathLst>
            </a:custGeom>
            <a:solidFill>
              <a:srgbClr val="5B9BD5"/>
            </a:solidFill>
            <a:ln w="3349" cap="flat" cmpd="sng">
              <a:noFill/>
              <a:prstDash val="solid"/>
              <a:miter/>
            </a:ln>
          </p:spPr>
          <p:txBody>
            <a:bodyPr rtlCol="0" anchor="ctr"/>
            <a:lstStyle/>
            <a:p>
              <a:pPr algn="ctr"/>
            </a:p>
          </p:txBody>
        </p:sp>
        <p:sp>
          <p:nvSpPr>
            <p:cNvPr id="502" name="曲线"/>
            <p:cNvSpPr/>
            <p:nvPr/>
          </p:nvSpPr>
          <p:spPr>
            <a:xfrm>
              <a:off x="9969414" y="3725149"/>
              <a:ext cx="12129" cy="11552"/>
            </a:xfrm>
            <a:custGeom>
              <a:avLst/>
              <a:gdLst>
                <a:gd name="T1" fmla="*/ 0 w 21600"/>
                <a:gd name="T2" fmla="*/ 0 h 21600"/>
                <a:gd name="T3" fmla="*/ 21600 w 21600"/>
                <a:gd name="T4" fmla="*/ 21600 h 21600"/>
              </a:gdLst>
              <a:ahLst/>
              <a:cxnLst/>
              <a:rect l="T1" t="T2" r="T3" b="T4"/>
              <a:pathLst>
                <a:path w="21600" h="21600">
                  <a:moveTo>
                    <a:pt x="2157" y="3957"/>
                  </a:moveTo>
                  <a:cubicBezTo>
                    <a:pt x="9994" y="-6903"/>
                    <a:pt x="27728" y="6886"/>
                    <a:pt x="19444" y="17750"/>
                  </a:cubicBezTo>
                  <a:cubicBezTo>
                    <a:pt x="11524" y="28424"/>
                    <a:pt x="-6122" y="14633"/>
                    <a:pt x="2157" y="3957"/>
                  </a:cubicBezTo>
                  <a:close/>
                </a:path>
              </a:pathLst>
            </a:custGeom>
            <a:solidFill>
              <a:srgbClr val="5B9BD5"/>
            </a:solidFill>
            <a:ln w="3349" cap="flat" cmpd="sng">
              <a:noFill/>
              <a:prstDash val="solid"/>
              <a:miter/>
            </a:ln>
          </p:spPr>
          <p:txBody>
            <a:bodyPr rtlCol="0" anchor="ctr"/>
            <a:lstStyle/>
            <a:p>
              <a:pPr algn="ctr"/>
            </a:p>
          </p:txBody>
        </p:sp>
        <p:sp>
          <p:nvSpPr>
            <p:cNvPr id="503" name="曲线"/>
            <p:cNvSpPr/>
            <p:nvPr/>
          </p:nvSpPr>
          <p:spPr>
            <a:xfrm>
              <a:off x="10699663" y="3736058"/>
              <a:ext cx="29018" cy="21269"/>
            </a:xfrm>
            <a:custGeom>
              <a:avLst/>
              <a:gdLst>
                <a:gd name="T1" fmla="*/ 0 w 21600"/>
                <a:gd name="T2" fmla="*/ 0 h 21600"/>
                <a:gd name="T3" fmla="*/ 21600 w 21600"/>
                <a:gd name="T4" fmla="*/ 21600 h 21600"/>
              </a:gdLst>
              <a:ahLst/>
              <a:cxnLst/>
              <a:rect l="T1" t="T2" r="T3" b="T4"/>
              <a:pathLst>
                <a:path w="21600" h="21600">
                  <a:moveTo>
                    <a:pt x="0" y="21600"/>
                  </a:moveTo>
                  <a:cubicBezTo>
                    <a:pt x="6699" y="13442"/>
                    <a:pt x="13960" y="6310"/>
                    <a:pt x="21600" y="0"/>
                  </a:cubicBezTo>
                  <a:cubicBezTo>
                    <a:pt x="14938" y="8107"/>
                    <a:pt x="7677" y="15289"/>
                    <a:pt x="0" y="21600"/>
                  </a:cubicBezTo>
                  <a:close/>
                </a:path>
              </a:pathLst>
            </a:custGeom>
            <a:solidFill>
              <a:srgbClr val="5B9BD5"/>
            </a:solidFill>
            <a:ln w="3349" cap="flat" cmpd="sng">
              <a:noFill/>
              <a:prstDash val="solid"/>
              <a:miter/>
            </a:ln>
          </p:spPr>
          <p:txBody>
            <a:bodyPr rtlCol="0" anchor="ctr"/>
            <a:lstStyle/>
            <a:p>
              <a:pPr algn="ctr"/>
            </a:p>
          </p:txBody>
        </p:sp>
        <p:sp>
          <p:nvSpPr>
            <p:cNvPr id="504" name="曲线"/>
            <p:cNvSpPr/>
            <p:nvPr/>
          </p:nvSpPr>
          <p:spPr>
            <a:xfrm>
              <a:off x="10602502" y="3746355"/>
              <a:ext cx="11949" cy="11633"/>
            </a:xfrm>
            <a:custGeom>
              <a:avLst/>
              <a:gdLst>
                <a:gd name="T1" fmla="*/ 0 w 21600"/>
                <a:gd name="T2" fmla="*/ 0 h 21600"/>
                <a:gd name="T3" fmla="*/ 21600 w 21600"/>
                <a:gd name="T4" fmla="*/ 21600 h 21600"/>
              </a:gdLst>
              <a:ahLst/>
              <a:cxnLst/>
              <a:rect l="T1" t="T2" r="T3" b="T4"/>
              <a:pathLst>
                <a:path w="21600" h="21600">
                  <a:moveTo>
                    <a:pt x="14863" y="764"/>
                  </a:moveTo>
                  <a:cubicBezTo>
                    <a:pt x="28666" y="4797"/>
                    <a:pt x="18886" y="26092"/>
                    <a:pt x="6727" y="20745"/>
                  </a:cubicBezTo>
                  <a:cubicBezTo>
                    <a:pt x="-7158" y="16523"/>
                    <a:pt x="2894" y="-4206"/>
                    <a:pt x="14863" y="764"/>
                  </a:cubicBezTo>
                  <a:close/>
                </a:path>
              </a:pathLst>
            </a:custGeom>
            <a:solidFill>
              <a:srgbClr val="5B9BD5"/>
            </a:solidFill>
            <a:ln w="3349" cap="flat" cmpd="sng">
              <a:noFill/>
              <a:prstDash val="solid"/>
              <a:miter/>
            </a:ln>
          </p:spPr>
          <p:txBody>
            <a:bodyPr rtlCol="0" anchor="ctr"/>
            <a:lstStyle/>
            <a:p>
              <a:pPr algn="ctr"/>
            </a:p>
          </p:txBody>
        </p:sp>
        <p:sp>
          <p:nvSpPr>
            <p:cNvPr id="505" name="曲线"/>
            <p:cNvSpPr/>
            <p:nvPr/>
          </p:nvSpPr>
          <p:spPr>
            <a:xfrm>
              <a:off x="10222942" y="3748587"/>
              <a:ext cx="16645" cy="14364"/>
            </a:xfrm>
            <a:custGeom>
              <a:avLst/>
              <a:gdLst>
                <a:gd name="T1" fmla="*/ 0 w 21600"/>
                <a:gd name="T2" fmla="*/ 0 h 21600"/>
                <a:gd name="T3" fmla="*/ 21600 w 21600"/>
                <a:gd name="T4" fmla="*/ 21600 h 21600"/>
              </a:gdLst>
              <a:ahLst/>
              <a:cxnLst/>
              <a:rect l="T1" t="T2" r="T3" b="T4"/>
              <a:pathLst>
                <a:path w="21600" h="21600">
                  <a:moveTo>
                    <a:pt x="1356" y="5088"/>
                  </a:moveTo>
                  <a:cubicBezTo>
                    <a:pt x="7590" y="-6533"/>
                    <a:pt x="27076" y="3644"/>
                    <a:pt x="20121" y="16636"/>
                  </a:cubicBezTo>
                  <a:cubicBezTo>
                    <a:pt x="13823" y="28107"/>
                    <a:pt x="-5202" y="17775"/>
                    <a:pt x="1356" y="5088"/>
                  </a:cubicBezTo>
                  <a:close/>
                </a:path>
              </a:pathLst>
            </a:custGeom>
            <a:solidFill>
              <a:srgbClr val="5B9BD5"/>
            </a:solidFill>
            <a:ln w="3349" cap="flat" cmpd="sng">
              <a:noFill/>
              <a:prstDash val="solid"/>
              <a:miter/>
            </a:ln>
          </p:spPr>
          <p:txBody>
            <a:bodyPr rtlCol="0" anchor="ctr"/>
            <a:lstStyle/>
            <a:p>
              <a:pPr algn="ctr"/>
            </a:p>
          </p:txBody>
        </p:sp>
        <p:sp>
          <p:nvSpPr>
            <p:cNvPr id="506" name="曲线"/>
            <p:cNvSpPr/>
            <p:nvPr/>
          </p:nvSpPr>
          <p:spPr>
            <a:xfrm>
              <a:off x="10505357" y="3753539"/>
              <a:ext cx="77911" cy="25816"/>
            </a:xfrm>
            <a:custGeom>
              <a:avLst/>
              <a:gdLst>
                <a:gd name="T1" fmla="*/ 0 w 21600"/>
                <a:gd name="T2" fmla="*/ 0 h 21600"/>
                <a:gd name="T3" fmla="*/ 21600 w 21600"/>
                <a:gd name="T4" fmla="*/ 21600 h 21600"/>
              </a:gdLst>
              <a:ahLst/>
              <a:cxnLst/>
              <a:rect l="T1" t="T2" r="T3" b="T4"/>
              <a:pathLst>
                <a:path w="21600" h="21600">
                  <a:moveTo>
                    <a:pt x="0" y="21600"/>
                  </a:moveTo>
                  <a:cubicBezTo>
                    <a:pt x="6952" y="12427"/>
                    <a:pt x="14072" y="3804"/>
                    <a:pt x="21600" y="0"/>
                  </a:cubicBezTo>
                  <a:cubicBezTo>
                    <a:pt x="15333" y="13822"/>
                    <a:pt x="7513" y="18219"/>
                    <a:pt x="0" y="21600"/>
                  </a:cubicBezTo>
                  <a:close/>
                </a:path>
              </a:pathLst>
            </a:custGeom>
            <a:solidFill>
              <a:srgbClr val="5B9BD5"/>
            </a:solidFill>
            <a:ln w="3349" cap="flat" cmpd="sng">
              <a:noFill/>
              <a:prstDash val="solid"/>
              <a:miter/>
            </a:ln>
          </p:spPr>
          <p:txBody>
            <a:bodyPr rtlCol="0" anchor="ctr"/>
            <a:lstStyle/>
            <a:p>
              <a:pPr algn="ctr"/>
            </a:p>
          </p:txBody>
        </p:sp>
        <p:sp>
          <p:nvSpPr>
            <p:cNvPr id="507" name="曲线"/>
            <p:cNvSpPr/>
            <p:nvPr/>
          </p:nvSpPr>
          <p:spPr>
            <a:xfrm>
              <a:off x="10432298" y="3773446"/>
              <a:ext cx="70834" cy="12581"/>
            </a:xfrm>
            <a:custGeom>
              <a:avLst/>
              <a:gdLst>
                <a:gd name="T1" fmla="*/ 0 w 21600"/>
                <a:gd name="T2" fmla="*/ 0 h 21600"/>
                <a:gd name="T3" fmla="*/ 21600 w 21600"/>
                <a:gd name="T4" fmla="*/ 21600 h 21600"/>
              </a:gdLst>
              <a:ahLst/>
              <a:cxnLst/>
              <a:rect l="T1" t="T2" r="T3" b="T4"/>
              <a:pathLst>
                <a:path w="21600" h="21600">
                  <a:moveTo>
                    <a:pt x="1201" y="0"/>
                  </a:moveTo>
                  <a:cubicBezTo>
                    <a:pt x="8001" y="262"/>
                    <a:pt x="14816" y="0"/>
                    <a:pt x="21600" y="3295"/>
                  </a:cubicBezTo>
                  <a:cubicBezTo>
                    <a:pt x="14801" y="19690"/>
                    <a:pt x="7215" y="17610"/>
                    <a:pt x="0" y="21600"/>
                  </a:cubicBezTo>
                  <a:cubicBezTo>
                    <a:pt x="308" y="16135"/>
                    <a:pt x="909" y="5378"/>
                    <a:pt x="1201" y="0"/>
                  </a:cubicBezTo>
                  <a:close/>
                </a:path>
              </a:pathLst>
            </a:custGeom>
            <a:solidFill>
              <a:srgbClr val="5B9BD5"/>
            </a:solidFill>
            <a:ln w="3349" cap="flat" cmpd="sng">
              <a:noFill/>
              <a:prstDash val="solid"/>
              <a:miter/>
            </a:ln>
          </p:spPr>
          <p:txBody>
            <a:bodyPr rtlCol="0" anchor="ctr"/>
            <a:lstStyle/>
            <a:p>
              <a:pPr algn="ctr"/>
            </a:p>
          </p:txBody>
        </p:sp>
        <p:sp>
          <p:nvSpPr>
            <p:cNvPr id="508" name="曲线"/>
            <p:cNvSpPr/>
            <p:nvPr/>
          </p:nvSpPr>
          <p:spPr>
            <a:xfrm>
              <a:off x="10790571" y="3775922"/>
              <a:ext cx="34277" cy="27333"/>
            </a:xfrm>
            <a:custGeom>
              <a:avLst/>
              <a:gdLst>
                <a:gd name="T1" fmla="*/ 0 w 21600"/>
                <a:gd name="T2" fmla="*/ 0 h 21600"/>
                <a:gd name="T3" fmla="*/ 21600 w 21600"/>
                <a:gd name="T4" fmla="*/ 21600 h 21600"/>
              </a:gdLst>
              <a:ahLst/>
              <a:cxnLst/>
              <a:rect l="T1" t="T2" r="T3" b="T4"/>
              <a:pathLst>
                <a:path w="21600" h="21600">
                  <a:moveTo>
                    <a:pt x="0" y="21600"/>
                  </a:moveTo>
                  <a:cubicBezTo>
                    <a:pt x="6053" y="12776"/>
                    <a:pt x="13380" y="5509"/>
                    <a:pt x="21601" y="0"/>
                  </a:cubicBezTo>
                  <a:cubicBezTo>
                    <a:pt x="15356" y="8584"/>
                    <a:pt x="8058" y="15891"/>
                    <a:pt x="0" y="21600"/>
                  </a:cubicBezTo>
                  <a:close/>
                </a:path>
              </a:pathLst>
            </a:custGeom>
            <a:solidFill>
              <a:srgbClr val="5B9BD5"/>
            </a:solidFill>
            <a:ln w="3349" cap="flat" cmpd="sng">
              <a:noFill/>
              <a:prstDash val="solid"/>
              <a:miter/>
            </a:ln>
          </p:spPr>
          <p:txBody>
            <a:bodyPr rtlCol="0" anchor="ctr"/>
            <a:lstStyle/>
            <a:p>
              <a:pPr algn="ctr"/>
            </a:p>
          </p:txBody>
        </p:sp>
        <p:sp>
          <p:nvSpPr>
            <p:cNvPr id="509" name="曲线"/>
            <p:cNvSpPr/>
            <p:nvPr/>
          </p:nvSpPr>
          <p:spPr>
            <a:xfrm>
              <a:off x="9821138" y="3792489"/>
              <a:ext cx="14640" cy="14209"/>
            </a:xfrm>
            <a:custGeom>
              <a:avLst/>
              <a:gdLst>
                <a:gd name="T1" fmla="*/ 0 w 21600"/>
                <a:gd name="T2" fmla="*/ 0 h 21600"/>
                <a:gd name="T3" fmla="*/ 21600 w 21600"/>
                <a:gd name="T4" fmla="*/ 21600 h 21600"/>
              </a:gdLst>
              <a:ahLst/>
              <a:cxnLst/>
              <a:rect l="T1" t="T2" r="T3" b="T4"/>
              <a:pathLst>
                <a:path w="21600" h="21600">
                  <a:moveTo>
                    <a:pt x="2509" y="3001"/>
                  </a:moveTo>
                  <a:cubicBezTo>
                    <a:pt x="11235" y="-6443"/>
                    <a:pt x="27869" y="8532"/>
                    <a:pt x="19141" y="18515"/>
                  </a:cubicBezTo>
                  <a:cubicBezTo>
                    <a:pt x="10191" y="28190"/>
                    <a:pt x="-6293" y="12908"/>
                    <a:pt x="2509" y="3001"/>
                  </a:cubicBezTo>
                  <a:close/>
                </a:path>
              </a:pathLst>
            </a:custGeom>
            <a:solidFill>
              <a:srgbClr val="5B9BD5"/>
            </a:solidFill>
            <a:ln w="3349" cap="flat" cmpd="sng">
              <a:noFill/>
              <a:prstDash val="solid"/>
              <a:miter/>
            </a:ln>
          </p:spPr>
          <p:txBody>
            <a:bodyPr rtlCol="0" anchor="ctr"/>
            <a:lstStyle/>
            <a:p>
              <a:pPr algn="ctr"/>
            </a:p>
          </p:txBody>
        </p:sp>
        <p:sp>
          <p:nvSpPr>
            <p:cNvPr id="510" name="曲线"/>
            <p:cNvSpPr/>
            <p:nvPr/>
          </p:nvSpPr>
          <p:spPr>
            <a:xfrm>
              <a:off x="10359894" y="3793950"/>
              <a:ext cx="9602" cy="10118"/>
            </a:xfrm>
            <a:custGeom>
              <a:avLst/>
              <a:gdLst>
                <a:gd name="T1" fmla="*/ 0 w 21600"/>
                <a:gd name="T2" fmla="*/ 0 h 21600"/>
                <a:gd name="T3" fmla="*/ 21600 w 21600"/>
                <a:gd name="T4" fmla="*/ 21600 h 21600"/>
              </a:gdLst>
              <a:ahLst/>
              <a:cxnLst/>
              <a:rect l="T1" t="T2" r="T3" b="T4"/>
              <a:pathLst>
                <a:path w="21600" h="21600">
                  <a:moveTo>
                    <a:pt x="0" y="7028"/>
                  </a:moveTo>
                  <a:cubicBezTo>
                    <a:pt x="16034" y="-16587"/>
                    <a:pt x="35934" y="27414"/>
                    <a:pt x="6483" y="20942"/>
                  </a:cubicBezTo>
                  <a:cubicBezTo>
                    <a:pt x="4890" y="17492"/>
                    <a:pt x="1707" y="10483"/>
                    <a:pt x="0" y="7028"/>
                  </a:cubicBezTo>
                  <a:close/>
                </a:path>
              </a:pathLst>
            </a:custGeom>
            <a:solidFill>
              <a:srgbClr val="5B9BD5"/>
            </a:solidFill>
            <a:ln w="3349" cap="flat" cmpd="sng">
              <a:noFill/>
              <a:prstDash val="solid"/>
              <a:miter/>
            </a:ln>
          </p:spPr>
          <p:txBody>
            <a:bodyPr rtlCol="0" anchor="ctr"/>
            <a:lstStyle/>
            <a:p>
              <a:pPr algn="ctr"/>
            </a:p>
          </p:txBody>
        </p:sp>
        <p:sp>
          <p:nvSpPr>
            <p:cNvPr id="511" name="曲线"/>
            <p:cNvSpPr/>
            <p:nvPr/>
          </p:nvSpPr>
          <p:spPr>
            <a:xfrm>
              <a:off x="9864779" y="3802823"/>
              <a:ext cx="16009" cy="15999"/>
            </a:xfrm>
            <a:custGeom>
              <a:avLst/>
              <a:gdLst>
                <a:gd name="T1" fmla="*/ 0 w 21600"/>
                <a:gd name="T2" fmla="*/ 0 h 21600"/>
                <a:gd name="T3" fmla="*/ 21600 w 21600"/>
                <a:gd name="T4" fmla="*/ 21600 h 21600"/>
              </a:gdLst>
              <a:ahLst/>
              <a:cxnLst/>
              <a:rect l="T1" t="T2" r="T3" b="T4"/>
              <a:pathLst>
                <a:path w="21600" h="21600">
                  <a:moveTo>
                    <a:pt x="988" y="1265"/>
                  </a:moveTo>
                  <a:cubicBezTo>
                    <a:pt x="11017" y="-4462"/>
                    <a:pt x="26022" y="10542"/>
                    <a:pt x="20360" y="20636"/>
                  </a:cubicBezTo>
                  <a:cubicBezTo>
                    <a:pt x="10540" y="25479"/>
                    <a:pt x="-3923" y="11020"/>
                    <a:pt x="988" y="1265"/>
                  </a:cubicBezTo>
                  <a:close/>
                </a:path>
              </a:pathLst>
            </a:custGeom>
            <a:solidFill>
              <a:srgbClr val="5B9BD5"/>
            </a:solidFill>
            <a:ln w="3349" cap="flat" cmpd="sng">
              <a:noFill/>
              <a:prstDash val="solid"/>
              <a:miter/>
            </a:ln>
          </p:spPr>
          <p:txBody>
            <a:bodyPr rtlCol="0" anchor="ctr"/>
            <a:lstStyle/>
            <a:p>
              <a:pPr algn="ctr"/>
            </a:p>
          </p:txBody>
        </p:sp>
        <p:sp>
          <p:nvSpPr>
            <p:cNvPr id="512" name="曲线"/>
            <p:cNvSpPr/>
            <p:nvPr/>
          </p:nvSpPr>
          <p:spPr>
            <a:xfrm>
              <a:off x="10340945" y="3840929"/>
              <a:ext cx="15568" cy="15820"/>
            </a:xfrm>
            <a:custGeom>
              <a:avLst/>
              <a:gdLst>
                <a:gd name="T1" fmla="*/ 0 w 21600"/>
                <a:gd name="T2" fmla="*/ 0 h 21600"/>
                <a:gd name="T3" fmla="*/ 21600 w 21600"/>
                <a:gd name="T4" fmla="*/ 21600 h 21600"/>
              </a:gdLst>
              <a:ahLst/>
              <a:cxnLst/>
              <a:rect l="T1" t="T2" r="T3" b="T4"/>
              <a:pathLst>
                <a:path w="21600" h="21600">
                  <a:moveTo>
                    <a:pt x="3282" y="3750"/>
                  </a:moveTo>
                  <a:cubicBezTo>
                    <a:pt x="12330" y="-7077"/>
                    <a:pt x="28602" y="8026"/>
                    <a:pt x="18294" y="17684"/>
                  </a:cubicBezTo>
                  <a:cubicBezTo>
                    <a:pt x="9454" y="28997"/>
                    <a:pt x="-7028" y="13131"/>
                    <a:pt x="3282" y="3750"/>
                  </a:cubicBezTo>
                  <a:close/>
                </a:path>
              </a:pathLst>
            </a:custGeom>
            <a:solidFill>
              <a:srgbClr val="5B9BD5"/>
            </a:solidFill>
            <a:ln w="3349" cap="flat" cmpd="sng">
              <a:noFill/>
              <a:prstDash val="solid"/>
              <a:miter/>
            </a:ln>
          </p:spPr>
          <p:txBody>
            <a:bodyPr rtlCol="0" anchor="ctr"/>
            <a:lstStyle/>
            <a:p>
              <a:pPr algn="ctr"/>
            </a:p>
          </p:txBody>
        </p:sp>
        <p:sp>
          <p:nvSpPr>
            <p:cNvPr id="513" name="曲线"/>
            <p:cNvSpPr/>
            <p:nvPr/>
          </p:nvSpPr>
          <p:spPr>
            <a:xfrm>
              <a:off x="10698920" y="3848808"/>
              <a:ext cx="15751" cy="13401"/>
            </a:xfrm>
            <a:custGeom>
              <a:avLst/>
              <a:gdLst>
                <a:gd name="T1" fmla="*/ 0 w 21600"/>
                <a:gd name="T2" fmla="*/ 0 h 21600"/>
                <a:gd name="T3" fmla="*/ 21600 w 21600"/>
                <a:gd name="T4" fmla="*/ 21600 h 21600"/>
              </a:gdLst>
              <a:ahLst/>
              <a:cxnLst/>
              <a:rect l="T1" t="T2" r="T3" b="T4"/>
              <a:pathLst>
                <a:path w="21600" h="21600">
                  <a:moveTo>
                    <a:pt x="17310" y="441"/>
                  </a:moveTo>
                  <a:cubicBezTo>
                    <a:pt x="30621" y="8911"/>
                    <a:pt x="9477" y="29427"/>
                    <a:pt x="1017" y="18437"/>
                  </a:cubicBezTo>
                  <a:cubicBezTo>
                    <a:pt x="-3697" y="7770"/>
                    <a:pt x="9059" y="-2244"/>
                    <a:pt x="17310" y="441"/>
                  </a:cubicBezTo>
                  <a:close/>
                </a:path>
              </a:pathLst>
            </a:custGeom>
            <a:solidFill>
              <a:srgbClr val="5B9BD5"/>
            </a:solidFill>
            <a:ln w="3349" cap="flat" cmpd="sng">
              <a:noFill/>
              <a:prstDash val="solid"/>
              <a:miter/>
            </a:ln>
          </p:spPr>
          <p:txBody>
            <a:bodyPr rtlCol="0" anchor="ctr"/>
            <a:lstStyle/>
            <a:p>
              <a:pPr algn="ctr"/>
            </a:p>
          </p:txBody>
        </p:sp>
        <p:sp>
          <p:nvSpPr>
            <p:cNvPr id="514" name="曲线"/>
            <p:cNvSpPr/>
            <p:nvPr/>
          </p:nvSpPr>
          <p:spPr>
            <a:xfrm>
              <a:off x="10446236" y="3851914"/>
              <a:ext cx="17418" cy="14441"/>
            </a:xfrm>
            <a:custGeom>
              <a:avLst/>
              <a:gdLst>
                <a:gd name="T1" fmla="*/ 0 w 21600"/>
                <a:gd name="T2" fmla="*/ 0 h 21600"/>
                <a:gd name="T3" fmla="*/ 21600 w 21600"/>
                <a:gd name="T4" fmla="*/ 21600 h 21600"/>
              </a:gdLst>
              <a:ahLst/>
              <a:cxnLst/>
              <a:rect l="T1" t="T2" r="T3" b="T4"/>
              <a:pathLst>
                <a:path w="21600" h="21600">
                  <a:moveTo>
                    <a:pt x="10681" y="1429"/>
                  </a:moveTo>
                  <a:cubicBezTo>
                    <a:pt x="30113" y="-6731"/>
                    <a:pt x="20272" y="22739"/>
                    <a:pt x="6976" y="21530"/>
                  </a:cubicBezTo>
                  <a:cubicBezTo>
                    <a:pt x="-6561" y="22965"/>
                    <a:pt x="2341" y="2109"/>
                    <a:pt x="10681" y="1429"/>
                  </a:cubicBezTo>
                  <a:close/>
                </a:path>
              </a:pathLst>
            </a:custGeom>
            <a:solidFill>
              <a:srgbClr val="5B9BD5"/>
            </a:solidFill>
            <a:ln w="3349" cap="flat" cmpd="sng">
              <a:noFill/>
              <a:prstDash val="solid"/>
              <a:miter/>
            </a:ln>
          </p:spPr>
          <p:txBody>
            <a:bodyPr rtlCol="0" anchor="ctr"/>
            <a:lstStyle/>
            <a:p>
              <a:pPr algn="ctr"/>
            </a:p>
          </p:txBody>
        </p:sp>
        <p:sp>
          <p:nvSpPr>
            <p:cNvPr id="515" name="曲线"/>
            <p:cNvSpPr/>
            <p:nvPr/>
          </p:nvSpPr>
          <p:spPr>
            <a:xfrm>
              <a:off x="10044992" y="3862254"/>
              <a:ext cx="8870" cy="8890"/>
            </a:xfrm>
            <a:custGeom>
              <a:avLst/>
              <a:gdLst>
                <a:gd name="T1" fmla="*/ 0 w 21600"/>
                <a:gd name="T2" fmla="*/ 0 h 21600"/>
                <a:gd name="T3" fmla="*/ 21600 w 21600"/>
                <a:gd name="T4" fmla="*/ 21600 h 21600"/>
              </a:gdLst>
              <a:ahLst/>
              <a:cxnLst/>
              <a:rect l="T1" t="T2" r="T3" b="T4"/>
              <a:pathLst>
                <a:path w="21600" h="21600">
                  <a:moveTo>
                    <a:pt x="1874" y="2004"/>
                  </a:moveTo>
                  <a:cubicBezTo>
                    <a:pt x="19111" y="-3520"/>
                    <a:pt x="25020" y="2369"/>
                    <a:pt x="19725" y="19799"/>
                  </a:cubicBezTo>
                  <a:cubicBezTo>
                    <a:pt x="2491" y="24955"/>
                    <a:pt x="-3420" y="19066"/>
                    <a:pt x="1874" y="2004"/>
                  </a:cubicBezTo>
                  <a:close/>
                </a:path>
              </a:pathLst>
            </a:custGeom>
            <a:solidFill>
              <a:srgbClr val="5B9BD5"/>
            </a:solidFill>
            <a:ln w="3349" cap="flat" cmpd="sng">
              <a:noFill/>
              <a:prstDash val="solid"/>
              <a:miter/>
            </a:ln>
          </p:spPr>
          <p:txBody>
            <a:bodyPr rtlCol="0" anchor="ctr"/>
            <a:lstStyle/>
            <a:p>
              <a:pPr algn="ctr"/>
            </a:p>
          </p:txBody>
        </p:sp>
        <p:sp>
          <p:nvSpPr>
            <p:cNvPr id="516" name="曲线"/>
            <p:cNvSpPr/>
            <p:nvPr/>
          </p:nvSpPr>
          <p:spPr>
            <a:xfrm>
              <a:off x="10585459" y="3867928"/>
              <a:ext cx="9936" cy="10255"/>
            </a:xfrm>
            <a:custGeom>
              <a:avLst/>
              <a:gdLst>
                <a:gd name="T1" fmla="*/ 0 w 21600"/>
                <a:gd name="T2" fmla="*/ 0 h 21600"/>
                <a:gd name="T3" fmla="*/ 21600 w 21600"/>
                <a:gd name="T4" fmla="*/ 21600 h 21600"/>
              </a:gdLst>
              <a:ahLst/>
              <a:cxnLst/>
              <a:rect l="T1" t="T2" r="T3" b="T4"/>
              <a:pathLst>
                <a:path w="21600" h="21600">
                  <a:moveTo>
                    <a:pt x="10964" y="0"/>
                  </a:moveTo>
                  <a:cubicBezTo>
                    <a:pt x="25254" y="7023"/>
                    <a:pt x="25146" y="14256"/>
                    <a:pt x="10635" y="21603"/>
                  </a:cubicBezTo>
                  <a:cubicBezTo>
                    <a:pt x="-3654" y="14365"/>
                    <a:pt x="-3543" y="7236"/>
                    <a:pt x="10964" y="0"/>
                  </a:cubicBezTo>
                  <a:close/>
                </a:path>
              </a:pathLst>
            </a:custGeom>
            <a:solidFill>
              <a:srgbClr val="5B9BD5"/>
            </a:solidFill>
            <a:ln w="3349" cap="flat" cmpd="sng">
              <a:noFill/>
              <a:prstDash val="solid"/>
              <a:miter/>
            </a:ln>
          </p:spPr>
          <p:txBody>
            <a:bodyPr rtlCol="0" anchor="ctr"/>
            <a:lstStyle/>
            <a:p>
              <a:pPr algn="ctr"/>
            </a:p>
          </p:txBody>
        </p:sp>
        <p:sp>
          <p:nvSpPr>
            <p:cNvPr id="517" name="曲线"/>
            <p:cNvSpPr/>
            <p:nvPr/>
          </p:nvSpPr>
          <p:spPr>
            <a:xfrm>
              <a:off x="10169976" y="3871271"/>
              <a:ext cx="21398" cy="11786"/>
            </a:xfrm>
            <a:custGeom>
              <a:avLst/>
              <a:gdLst>
                <a:gd name="T1" fmla="*/ 0 w 21600"/>
                <a:gd name="T2" fmla="*/ 0 h 21600"/>
                <a:gd name="T3" fmla="*/ 21600 w 21600"/>
                <a:gd name="T4" fmla="*/ 21600 h 21600"/>
              </a:gdLst>
              <a:ahLst/>
              <a:cxnLst/>
              <a:rect l="T1" t="T2" r="T3" b="T4"/>
              <a:pathLst>
                <a:path w="21600" h="21600">
                  <a:moveTo>
                    <a:pt x="11" y="4614"/>
                  </a:moveTo>
                  <a:cubicBezTo>
                    <a:pt x="6340" y="-4549"/>
                    <a:pt x="17823" y="726"/>
                    <a:pt x="21602" y="13503"/>
                  </a:cubicBezTo>
                  <a:cubicBezTo>
                    <a:pt x="18897" y="29151"/>
                    <a:pt x="-549" y="19892"/>
                    <a:pt x="11" y="4614"/>
                  </a:cubicBezTo>
                  <a:close/>
                </a:path>
              </a:pathLst>
            </a:custGeom>
            <a:solidFill>
              <a:srgbClr val="5B9BD5"/>
            </a:solidFill>
            <a:ln w="3349" cap="flat" cmpd="sng">
              <a:noFill/>
              <a:prstDash val="solid"/>
              <a:miter/>
            </a:ln>
          </p:spPr>
          <p:txBody>
            <a:bodyPr rtlCol="0" anchor="ctr"/>
            <a:lstStyle/>
            <a:p>
              <a:pPr algn="ctr"/>
            </a:p>
          </p:txBody>
        </p:sp>
        <p:sp>
          <p:nvSpPr>
            <p:cNvPr id="518" name="曲线"/>
            <p:cNvSpPr/>
            <p:nvPr/>
          </p:nvSpPr>
          <p:spPr>
            <a:xfrm>
              <a:off x="10577609" y="3881367"/>
              <a:ext cx="34481" cy="22532"/>
            </a:xfrm>
            <a:custGeom>
              <a:avLst/>
              <a:gdLst>
                <a:gd name="T1" fmla="*/ 0 w 21600"/>
                <a:gd name="T2" fmla="*/ 0 h 21600"/>
                <a:gd name="T3" fmla="*/ 21600 w 21600"/>
                <a:gd name="T4" fmla="*/ 21600 h 21600"/>
              </a:gdLst>
              <a:ahLst/>
              <a:cxnLst/>
              <a:rect l="T1" t="T2" r="T3" b="T4"/>
              <a:pathLst>
                <a:path w="21600" h="21600">
                  <a:moveTo>
                    <a:pt x="0" y="21600"/>
                  </a:moveTo>
                  <a:cubicBezTo>
                    <a:pt x="6239" y="12349"/>
                    <a:pt x="13588" y="5133"/>
                    <a:pt x="21601" y="0"/>
                  </a:cubicBezTo>
                  <a:cubicBezTo>
                    <a:pt x="15360" y="9202"/>
                    <a:pt x="7980" y="16418"/>
                    <a:pt x="0" y="21600"/>
                  </a:cubicBezTo>
                  <a:close/>
                </a:path>
              </a:pathLst>
            </a:custGeom>
            <a:solidFill>
              <a:srgbClr val="5B9BD5"/>
            </a:solidFill>
            <a:ln w="3349" cap="flat" cmpd="sng">
              <a:noFill/>
              <a:prstDash val="solid"/>
              <a:miter/>
            </a:ln>
          </p:spPr>
          <p:txBody>
            <a:bodyPr rtlCol="0" anchor="ctr"/>
            <a:lstStyle/>
            <a:p>
              <a:pPr algn="ctr"/>
            </a:p>
          </p:txBody>
        </p:sp>
        <p:sp>
          <p:nvSpPr>
            <p:cNvPr id="519" name="曲线"/>
            <p:cNvSpPr/>
            <p:nvPr/>
          </p:nvSpPr>
          <p:spPr>
            <a:xfrm>
              <a:off x="10522758" y="3902164"/>
              <a:ext cx="13539" cy="12133"/>
            </a:xfrm>
            <a:custGeom>
              <a:avLst/>
              <a:gdLst>
                <a:gd name="T1" fmla="*/ 0 w 21600"/>
                <a:gd name="T2" fmla="*/ 0 h 21600"/>
                <a:gd name="T3" fmla="*/ 21600 w 21600"/>
                <a:gd name="T4" fmla="*/ 21600 h 21600"/>
              </a:gdLst>
              <a:ahLst/>
              <a:cxnLst/>
              <a:rect l="T1" t="T2" r="T3" b="T4"/>
              <a:pathLst>
                <a:path w="21600" h="21600">
                  <a:moveTo>
                    <a:pt x="11361" y="214"/>
                  </a:moveTo>
                  <a:cubicBezTo>
                    <a:pt x="26524" y="-2571"/>
                    <a:pt x="23701" y="22613"/>
                    <a:pt x="10391" y="21442"/>
                  </a:cubicBezTo>
                  <a:cubicBezTo>
                    <a:pt x="-5011" y="23780"/>
                    <a:pt x="-2107" y="-863"/>
                    <a:pt x="11361" y="214"/>
                  </a:cubicBezTo>
                  <a:close/>
                </a:path>
              </a:pathLst>
            </a:custGeom>
            <a:solidFill>
              <a:srgbClr val="5B9BD5"/>
            </a:solidFill>
            <a:ln w="3349" cap="flat" cmpd="sng">
              <a:noFill/>
              <a:prstDash val="solid"/>
              <a:miter/>
            </a:ln>
          </p:spPr>
          <p:txBody>
            <a:bodyPr rtlCol="0" anchor="ctr"/>
            <a:lstStyle/>
            <a:p>
              <a:pPr algn="ctr"/>
            </a:p>
          </p:txBody>
        </p:sp>
        <p:sp>
          <p:nvSpPr>
            <p:cNvPr id="520" name="曲线"/>
            <p:cNvSpPr/>
            <p:nvPr/>
          </p:nvSpPr>
          <p:spPr>
            <a:xfrm>
              <a:off x="10352461" y="3910809"/>
              <a:ext cx="74172" cy="10929"/>
            </a:xfrm>
            <a:custGeom>
              <a:avLst/>
              <a:gdLst>
                <a:gd name="T1" fmla="*/ 0 w 21600"/>
                <a:gd name="T2" fmla="*/ 0 h 21600"/>
                <a:gd name="T3" fmla="*/ 21600 w 21600"/>
                <a:gd name="T4" fmla="*/ 21600 h 21600"/>
              </a:gdLst>
              <a:ahLst/>
              <a:cxnLst/>
              <a:rect l="T1" t="T2" r="T3" b="T4"/>
              <a:pathLst>
                <a:path w="21600" h="21600">
                  <a:moveTo>
                    <a:pt x="0" y="21594"/>
                  </a:moveTo>
                  <a:cubicBezTo>
                    <a:pt x="6743" y="322"/>
                    <a:pt x="14340" y="-5365"/>
                    <a:pt x="21600" y="5114"/>
                  </a:cubicBezTo>
                  <a:cubicBezTo>
                    <a:pt x="14502" y="15698"/>
                    <a:pt x="7257" y="21891"/>
                    <a:pt x="0" y="21594"/>
                  </a:cubicBezTo>
                  <a:close/>
                </a:path>
              </a:pathLst>
            </a:custGeom>
            <a:solidFill>
              <a:srgbClr val="5B9BD5"/>
            </a:solidFill>
            <a:ln w="3349" cap="flat" cmpd="sng">
              <a:noFill/>
              <a:prstDash val="solid"/>
              <a:miter/>
            </a:ln>
          </p:spPr>
          <p:txBody>
            <a:bodyPr rtlCol="0" anchor="ctr"/>
            <a:lstStyle/>
            <a:p>
              <a:pPr algn="ctr"/>
            </a:p>
          </p:txBody>
        </p:sp>
      </p:grpSp>
      <p:grpSp>
        <p:nvGrpSpPr>
          <p:cNvPr id="529" name="组合"/>
          <p:cNvGrpSpPr/>
          <p:nvPr/>
        </p:nvGrpSpPr>
        <p:grpSpPr>
          <a:xfrm>
            <a:off x="11114623" y="1174647"/>
            <a:ext cx="2492394" cy="428227"/>
            <a:chOff x="11114623" y="1174647"/>
            <a:chExt cx="2492394" cy="428227"/>
          </a:xfrm>
        </p:grpSpPr>
        <p:sp>
          <p:nvSpPr>
            <p:cNvPr id="522" name="直线"/>
            <p:cNvSpPr/>
            <p:nvPr/>
          </p:nvSpPr>
          <p:spPr>
            <a:xfrm>
              <a:off x="12310074" y="1602872"/>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523" name="直线"/>
            <p:cNvSpPr/>
            <p:nvPr/>
          </p:nvSpPr>
          <p:spPr>
            <a:xfrm>
              <a:off x="11114623" y="1174647"/>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24" name="直线"/>
            <p:cNvSpPr/>
            <p:nvPr/>
          </p:nvSpPr>
          <p:spPr>
            <a:xfrm>
              <a:off x="12309437" y="1394884"/>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25" name="曲线"/>
            <p:cNvSpPr/>
            <p:nvPr/>
          </p:nvSpPr>
          <p:spPr>
            <a:xfrm flipH="1">
              <a:off x="1267551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26" name="曲线"/>
            <p:cNvSpPr/>
            <p:nvPr/>
          </p:nvSpPr>
          <p:spPr>
            <a:xfrm flipH="1">
              <a:off x="12783630" y="1174647"/>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27" name="曲线"/>
            <p:cNvSpPr/>
            <p:nvPr/>
          </p:nvSpPr>
          <p:spPr>
            <a:xfrm flipH="1">
              <a:off x="12205442" y="1394884"/>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9"/>
                  </a:cubicBezTo>
                </a:path>
              </a:pathLst>
            </a:custGeom>
            <a:noFill/>
            <a:ln w="12700" cap="flat" cmpd="sng">
              <a:solidFill>
                <a:srgbClr val="5B9BD5">
                  <a:alpha val="50000"/>
                </a:srgbClr>
              </a:solidFill>
              <a:prstDash val="solid"/>
              <a:round/>
            </a:ln>
          </p:spPr>
          <p:txBody>
            <a:bodyPr rtlCol="0" anchor="ctr"/>
            <a:lstStyle/>
            <a:p>
              <a:pPr algn="ctr"/>
            </a:p>
          </p:txBody>
        </p:sp>
        <p:sp>
          <p:nvSpPr>
            <p:cNvPr id="528" name="曲线"/>
            <p:cNvSpPr/>
            <p:nvPr/>
          </p:nvSpPr>
          <p:spPr>
            <a:xfrm flipH="1">
              <a:off x="12315963" y="1394884"/>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7" y="16237"/>
                  </a:cubicBezTo>
                  <a:cubicBezTo>
                    <a:pt x="14643" y="19578"/>
                    <a:pt x="7347" y="21623"/>
                    <a:pt x="-525" y="21599"/>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545" name="组合"/>
          <p:cNvGrpSpPr/>
          <p:nvPr/>
        </p:nvGrpSpPr>
        <p:grpSpPr>
          <a:xfrm>
            <a:off x="769557" y="1162918"/>
            <a:ext cx="2610056" cy="881536"/>
            <a:chOff x="769557" y="1162918"/>
            <a:chExt cx="2610056" cy="881536"/>
          </a:xfrm>
        </p:grpSpPr>
        <p:sp>
          <p:nvSpPr>
            <p:cNvPr id="530" name="直线"/>
            <p:cNvSpPr/>
            <p:nvPr/>
          </p:nvSpPr>
          <p:spPr>
            <a:xfrm>
              <a:off x="1854027" y="1591146"/>
              <a:ext cx="1407928"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31" name="直线"/>
            <p:cNvSpPr/>
            <p:nvPr/>
          </p:nvSpPr>
          <p:spPr>
            <a:xfrm>
              <a:off x="769557" y="1162918"/>
              <a:ext cx="2037311"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32" name="曲线"/>
            <p:cNvSpPr/>
            <p:nvPr/>
          </p:nvSpPr>
          <p:spPr>
            <a:xfrm flipH="1">
              <a:off x="2799716" y="1162919"/>
              <a:ext cx="214113" cy="428227"/>
            </a:xfrm>
            <a:custGeom>
              <a:avLst/>
              <a:gdLst>
                <a:gd name="T1" fmla="*/ 0 w 21600"/>
                <a:gd name="T2" fmla="*/ 0 h 21600"/>
                <a:gd name="T3" fmla="*/ 21600 w 21600"/>
                <a:gd name="T4" fmla="*/ 21600 h 21600"/>
              </a:gdLst>
              <a:ahLst/>
              <a:cxnLst/>
              <a:rect l="T1" t="T2" r="T3" b="T4"/>
              <a:pathLst>
                <a:path w="21600" h="21600">
                  <a:moveTo>
                    <a:pt x="21600" y="21600"/>
                  </a:moveTo>
                  <a:cubicBezTo>
                    <a:pt x="9669" y="21600"/>
                    <a:pt x="0" y="16763"/>
                    <a:pt x="0" y="10800"/>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33" name="直线"/>
            <p:cNvSpPr/>
            <p:nvPr/>
          </p:nvSpPr>
          <p:spPr>
            <a:xfrm>
              <a:off x="2707316" y="1825800"/>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34" name="直线"/>
            <p:cNvSpPr/>
            <p:nvPr/>
          </p:nvSpPr>
          <p:spPr>
            <a:xfrm>
              <a:off x="2707316" y="2044455"/>
              <a:ext cx="575972"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35" name="直线"/>
            <p:cNvSpPr/>
            <p:nvPr/>
          </p:nvSpPr>
          <p:spPr>
            <a:xfrm flipV="1">
              <a:off x="1846563" y="1383155"/>
              <a:ext cx="689132"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536" name="曲线"/>
            <p:cNvSpPr/>
            <p:nvPr/>
          </p:nvSpPr>
          <p:spPr>
            <a:xfrm flipH="1">
              <a:off x="2330447" y="1162918"/>
              <a:ext cx="110118" cy="220237"/>
            </a:xfrm>
            <a:custGeom>
              <a:avLst/>
              <a:gdLst>
                <a:gd name="T1" fmla="*/ 0 w 21600"/>
                <a:gd name="T2" fmla="*/ 0 h 21600"/>
                <a:gd name="T3" fmla="*/ 21600 w 21600"/>
                <a:gd name="T4" fmla="*/ 21600 h 21600"/>
              </a:gdLst>
              <a:ahLst/>
              <a:cxnLst/>
              <a:rect l="T1" t="T2" r="T3" b="T4"/>
              <a:pathLst>
                <a:path w="21600" h="21600">
                  <a:moveTo>
                    <a:pt x="21599" y="21600"/>
                  </a:moveTo>
                  <a:cubicBezTo>
                    <a:pt x="9670" y="21600"/>
                    <a:pt x="0" y="16764"/>
                    <a:pt x="0" y="10800"/>
                  </a:cubicBezTo>
                  <a:cubicBezTo>
                    <a:pt x="0" y="4834"/>
                    <a:pt x="9670" y="0"/>
                    <a:pt x="21599" y="0"/>
                  </a:cubicBezTo>
                </a:path>
              </a:pathLst>
            </a:custGeom>
            <a:noFill/>
            <a:ln w="12700" cap="flat" cmpd="sng">
              <a:solidFill>
                <a:srgbClr val="5B9BD5">
                  <a:alpha val="50000"/>
                </a:srgbClr>
              </a:solidFill>
              <a:prstDash val="solid"/>
              <a:round/>
            </a:ln>
          </p:spPr>
          <p:txBody>
            <a:bodyPr rtlCol="0" anchor="ctr"/>
            <a:lstStyle/>
            <a:p>
              <a:pPr algn="ctr"/>
            </a:p>
          </p:txBody>
        </p:sp>
        <p:sp>
          <p:nvSpPr>
            <p:cNvPr id="537" name="曲线"/>
            <p:cNvSpPr/>
            <p:nvPr/>
          </p:nvSpPr>
          <p:spPr>
            <a:xfrm flipH="1">
              <a:off x="2440567"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38" name="曲线"/>
            <p:cNvSpPr/>
            <p:nvPr/>
          </p:nvSpPr>
          <p:spPr>
            <a:xfrm flipH="1">
              <a:off x="2535695" y="1162918"/>
              <a:ext cx="110118" cy="220237"/>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4"/>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39" name="曲线"/>
            <p:cNvSpPr/>
            <p:nvPr/>
          </p:nvSpPr>
          <p:spPr>
            <a:xfrm flipH="1">
              <a:off x="1749887" y="1383155"/>
              <a:ext cx="109421" cy="207989"/>
            </a:xfrm>
            <a:custGeom>
              <a:avLst/>
              <a:gdLst>
                <a:gd name="T1" fmla="*/ 0 w 21600"/>
                <a:gd name="T2" fmla="*/ 0 h 21600"/>
                <a:gd name="T3" fmla="*/ 21600 w 21600"/>
                <a:gd name="T4" fmla="*/ 21600 h 21600"/>
              </a:gdLst>
              <a:ahLst/>
              <a:cxnLst/>
              <a:rect l="T1" t="T2" r="T3" b="T4"/>
              <a:pathLst>
                <a:path w="21600" h="21600">
                  <a:moveTo>
                    <a:pt x="1070" y="0"/>
                  </a:moveTo>
                  <a:cubicBezTo>
                    <a:pt x="8419" y="0"/>
                    <a:pt x="15209" y="2065"/>
                    <a:pt x="18869" y="5419"/>
                  </a:cubicBezTo>
                  <a:cubicBezTo>
                    <a:pt x="22531" y="8770"/>
                    <a:pt x="22508" y="12896"/>
                    <a:pt x="18806" y="16237"/>
                  </a:cubicBezTo>
                  <a:cubicBezTo>
                    <a:pt x="15106" y="19578"/>
                    <a:pt x="8294" y="21623"/>
                    <a:pt x="944" y="21599"/>
                  </a:cubicBezTo>
                </a:path>
              </a:pathLst>
            </a:custGeom>
            <a:noFill/>
            <a:ln w="12700" cap="flat" cmpd="sng">
              <a:solidFill>
                <a:srgbClr val="5B9BD5">
                  <a:alpha val="50000"/>
                </a:srgbClr>
              </a:solidFill>
              <a:prstDash val="solid"/>
              <a:round/>
            </a:ln>
          </p:spPr>
          <p:txBody>
            <a:bodyPr rtlCol="0" anchor="ctr"/>
            <a:lstStyle/>
            <a:p>
              <a:pPr algn="ctr"/>
            </a:p>
          </p:txBody>
        </p:sp>
        <p:sp>
          <p:nvSpPr>
            <p:cNvPr id="540" name="曲线"/>
            <p:cNvSpPr/>
            <p:nvPr/>
          </p:nvSpPr>
          <p:spPr>
            <a:xfrm flipH="1">
              <a:off x="1860378" y="1383155"/>
              <a:ext cx="108922" cy="207989"/>
            </a:xfrm>
            <a:custGeom>
              <a:avLst/>
              <a:gdLst>
                <a:gd name="T1" fmla="*/ 0 w 21600"/>
                <a:gd name="T2" fmla="*/ 0 h 21600"/>
                <a:gd name="T3" fmla="*/ 21600 w 21600"/>
                <a:gd name="T4" fmla="*/ 21600 h 21600"/>
              </a:gdLst>
              <a:ahLst/>
              <a:cxnLst/>
              <a:rect l="T1" t="T2" r="T3" b="T4"/>
              <a:pathLst>
                <a:path w="21600" h="21600">
                  <a:moveTo>
                    <a:pt x="977" y="0"/>
                  </a:moveTo>
                  <a:cubicBezTo>
                    <a:pt x="8360" y="0"/>
                    <a:pt x="15178" y="2065"/>
                    <a:pt x="18858" y="5419"/>
                  </a:cubicBezTo>
                  <a:cubicBezTo>
                    <a:pt x="22535" y="8770"/>
                    <a:pt x="22512" y="12896"/>
                    <a:pt x="18794" y="16237"/>
                  </a:cubicBezTo>
                  <a:cubicBezTo>
                    <a:pt x="15077" y="19578"/>
                    <a:pt x="8232" y="21623"/>
                    <a:pt x="8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541" name="曲线"/>
            <p:cNvSpPr/>
            <p:nvPr/>
          </p:nvSpPr>
          <p:spPr>
            <a:xfrm flipH="1">
              <a:off x="1970898" y="1383155"/>
              <a:ext cx="108394" cy="207989"/>
            </a:xfrm>
            <a:custGeom>
              <a:avLst/>
              <a:gdLst>
                <a:gd name="T1" fmla="*/ 0 w 21600"/>
                <a:gd name="T2" fmla="*/ 0 h 21600"/>
                <a:gd name="T3" fmla="*/ 21600 w 21600"/>
                <a:gd name="T4" fmla="*/ 21600 h 21600"/>
              </a:gdLst>
              <a:ahLst/>
              <a:cxnLst/>
              <a:rect l="T1" t="T2" r="T3" b="T4"/>
              <a:pathLst>
                <a:path w="21600" h="21600">
                  <a:moveTo>
                    <a:pt x="876" y="0"/>
                  </a:moveTo>
                  <a:cubicBezTo>
                    <a:pt x="8295" y="0"/>
                    <a:pt x="15148" y="2065"/>
                    <a:pt x="18844" y="5419"/>
                  </a:cubicBezTo>
                  <a:cubicBezTo>
                    <a:pt x="22541" y="8770"/>
                    <a:pt x="22515" y="12896"/>
                    <a:pt x="18781" y="16237"/>
                  </a:cubicBezTo>
                  <a:cubicBezTo>
                    <a:pt x="15044" y="19578"/>
                    <a:pt x="8167" y="21623"/>
                    <a:pt x="749" y="21599"/>
                  </a:cubicBezTo>
                </a:path>
              </a:pathLst>
            </a:custGeom>
            <a:noFill/>
            <a:ln w="12700" cap="flat" cmpd="sng">
              <a:solidFill>
                <a:srgbClr val="5B9BD5">
                  <a:alpha val="50000"/>
                </a:srgbClr>
              </a:solidFill>
              <a:prstDash val="solid"/>
              <a:round/>
            </a:ln>
          </p:spPr>
          <p:txBody>
            <a:bodyPr rtlCol="0" anchor="ctr"/>
            <a:lstStyle/>
            <a:p>
              <a:pPr algn="ctr"/>
            </a:p>
          </p:txBody>
        </p:sp>
        <p:sp>
          <p:nvSpPr>
            <p:cNvPr id="542" name="曲线"/>
            <p:cNvSpPr/>
            <p:nvPr/>
          </p:nvSpPr>
          <p:spPr>
            <a:xfrm flipH="1">
              <a:off x="3261955"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43" name="曲线"/>
            <p:cNvSpPr/>
            <p:nvPr/>
          </p:nvSpPr>
          <p:spPr>
            <a:xfrm flipH="1">
              <a:off x="3133627" y="1590479"/>
              <a:ext cx="117659" cy="235319"/>
            </a:xfrm>
            <a:custGeom>
              <a:avLst/>
              <a:gdLst>
                <a:gd name="T1" fmla="*/ 0 w 21600"/>
                <a:gd name="T2" fmla="*/ 0 h 21600"/>
                <a:gd name="T3" fmla="*/ 21600 w 21600"/>
                <a:gd name="T4" fmla="*/ 21600 h 21600"/>
              </a:gdLst>
              <a:ahLst/>
              <a:cxnLst/>
              <a:rect l="T1" t="T2" r="T3" b="T4"/>
              <a:pathLst>
                <a:path w="21600" h="21600">
                  <a:moveTo>
                    <a:pt x="21600" y="21599"/>
                  </a:moveTo>
                  <a:cubicBezTo>
                    <a:pt x="9669" y="21599"/>
                    <a:pt x="0" y="16764"/>
                    <a:pt x="0" y="10799"/>
                  </a:cubicBezTo>
                  <a:cubicBezTo>
                    <a:pt x="0" y="4834"/>
                    <a:pt x="9669"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44" name="曲线"/>
            <p:cNvSpPr/>
            <p:nvPr/>
          </p:nvSpPr>
          <p:spPr>
            <a:xfrm>
              <a:off x="2604321" y="1825799"/>
              <a:ext cx="108996" cy="217989"/>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3"/>
                    <a:pt x="0" y="10799"/>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grpSp>
      <p:grpSp>
        <p:nvGrpSpPr>
          <p:cNvPr id="553" name="组合"/>
          <p:cNvGrpSpPr/>
          <p:nvPr/>
        </p:nvGrpSpPr>
        <p:grpSpPr>
          <a:xfrm flipH="1">
            <a:off x="11054609" y="1712994"/>
            <a:ext cx="2492396" cy="428227"/>
            <a:chOff x="11054609" y="1712994"/>
            <a:chExt cx="2492396" cy="428227"/>
          </a:xfrm>
        </p:grpSpPr>
        <p:sp>
          <p:nvSpPr>
            <p:cNvPr id="546" name="直线"/>
            <p:cNvSpPr/>
            <p:nvPr/>
          </p:nvSpPr>
          <p:spPr>
            <a:xfrm>
              <a:off x="12250060" y="2141219"/>
              <a:ext cx="1296944" cy="2"/>
            </a:xfrm>
            <a:prstGeom prst="line">
              <a:avLst/>
            </a:prstGeom>
            <a:noFill/>
            <a:ln w="12700" cap="flat" cmpd="sng">
              <a:solidFill>
                <a:srgbClr val="5B9BD5">
                  <a:alpha val="50000"/>
                </a:srgbClr>
              </a:solidFill>
              <a:prstDash val="solid"/>
              <a:round/>
            </a:ln>
          </p:spPr>
          <p:txBody>
            <a:bodyPr rtlCol="0" anchor="ctr"/>
            <a:lstStyle/>
            <a:p>
              <a:pPr algn="ctr"/>
            </a:p>
          </p:txBody>
        </p:sp>
        <p:sp>
          <p:nvSpPr>
            <p:cNvPr id="547" name="直线"/>
            <p:cNvSpPr/>
            <p:nvPr/>
          </p:nvSpPr>
          <p:spPr>
            <a:xfrm>
              <a:off x="11054609" y="1712994"/>
              <a:ext cx="1669007"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48" name="直线"/>
            <p:cNvSpPr/>
            <p:nvPr/>
          </p:nvSpPr>
          <p:spPr>
            <a:xfrm>
              <a:off x="12249422" y="1933230"/>
              <a:ext cx="474194" cy="0"/>
            </a:xfrm>
            <a:prstGeom prst="line">
              <a:avLst/>
            </a:prstGeom>
            <a:noFill/>
            <a:ln w="12700" cap="flat" cmpd="sng">
              <a:solidFill>
                <a:srgbClr val="5B9BD5">
                  <a:alpha val="50000"/>
                </a:srgbClr>
              </a:solidFill>
              <a:prstDash val="solid"/>
              <a:round/>
            </a:ln>
          </p:spPr>
          <p:txBody>
            <a:bodyPr rtlCol="0" anchor="ctr"/>
            <a:lstStyle/>
            <a:p>
              <a:pPr algn="ctr"/>
            </a:p>
          </p:txBody>
        </p:sp>
        <p:sp>
          <p:nvSpPr>
            <p:cNvPr id="549" name="曲线"/>
            <p:cNvSpPr/>
            <p:nvPr/>
          </p:nvSpPr>
          <p:spPr>
            <a:xfrm flipH="1">
              <a:off x="12615498"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50" name="曲线"/>
            <p:cNvSpPr/>
            <p:nvPr/>
          </p:nvSpPr>
          <p:spPr>
            <a:xfrm flipH="1">
              <a:off x="12723616" y="1712994"/>
              <a:ext cx="110119" cy="220236"/>
            </a:xfrm>
            <a:custGeom>
              <a:avLst/>
              <a:gdLst>
                <a:gd name="T1" fmla="*/ 0 w 21600"/>
                <a:gd name="T2" fmla="*/ 0 h 21600"/>
                <a:gd name="T3" fmla="*/ 21600 w 21600"/>
                <a:gd name="T4" fmla="*/ 21600 h 21600"/>
              </a:gdLst>
              <a:ahLst/>
              <a:cxnLst/>
              <a:rect l="T1" t="T2" r="T3" b="T4"/>
              <a:pathLst>
                <a:path w="21600" h="21600">
                  <a:moveTo>
                    <a:pt x="21600" y="21600"/>
                  </a:moveTo>
                  <a:cubicBezTo>
                    <a:pt x="9670" y="21600"/>
                    <a:pt x="0" y="16764"/>
                    <a:pt x="0" y="10800"/>
                  </a:cubicBezTo>
                  <a:cubicBezTo>
                    <a:pt x="0" y="4835"/>
                    <a:pt x="9670" y="0"/>
                    <a:pt x="21600" y="0"/>
                  </a:cubicBezTo>
                </a:path>
              </a:pathLst>
            </a:custGeom>
            <a:noFill/>
            <a:ln w="12700" cap="flat" cmpd="sng">
              <a:solidFill>
                <a:srgbClr val="5B9BD5">
                  <a:alpha val="50000"/>
                </a:srgbClr>
              </a:solidFill>
              <a:prstDash val="solid"/>
              <a:round/>
            </a:ln>
          </p:spPr>
          <p:txBody>
            <a:bodyPr rtlCol="0" anchor="ctr"/>
            <a:lstStyle/>
            <a:p>
              <a:pPr algn="ctr"/>
            </a:p>
          </p:txBody>
        </p:sp>
        <p:sp>
          <p:nvSpPr>
            <p:cNvPr id="551" name="曲线"/>
            <p:cNvSpPr/>
            <p:nvPr/>
          </p:nvSpPr>
          <p:spPr>
            <a:xfrm flipH="1">
              <a:off x="12145428" y="1933230"/>
              <a:ext cx="102677" cy="207989"/>
            </a:xfrm>
            <a:custGeom>
              <a:avLst/>
              <a:gdLst>
                <a:gd name="T1" fmla="*/ 0 w 21600"/>
                <a:gd name="T2" fmla="*/ 0 h 21600"/>
                <a:gd name="T3" fmla="*/ 21600 w 21600"/>
                <a:gd name="T4" fmla="*/ 21600 h 21600"/>
              </a:gdLst>
              <a:ahLst/>
              <a:cxnLst/>
              <a:rect l="T1" t="T2" r="T3" b="T4"/>
              <a:pathLst>
                <a:path w="21600" h="21600">
                  <a:moveTo>
                    <a:pt x="-277" y="0"/>
                  </a:moveTo>
                  <a:cubicBezTo>
                    <a:pt x="7553" y="0"/>
                    <a:pt x="14788" y="2065"/>
                    <a:pt x="18691" y="5419"/>
                  </a:cubicBezTo>
                  <a:cubicBezTo>
                    <a:pt x="22593" y="8770"/>
                    <a:pt x="22567" y="12896"/>
                    <a:pt x="18624" y="16237"/>
                  </a:cubicBezTo>
                  <a:cubicBezTo>
                    <a:pt x="14679" y="19578"/>
                    <a:pt x="7419" y="21623"/>
                    <a:pt x="-411" y="21598"/>
                  </a:cubicBezTo>
                </a:path>
              </a:pathLst>
            </a:custGeom>
            <a:noFill/>
            <a:ln w="12700" cap="flat" cmpd="sng">
              <a:solidFill>
                <a:srgbClr val="5B9BD5">
                  <a:alpha val="50000"/>
                </a:srgbClr>
              </a:solidFill>
              <a:prstDash val="solid"/>
              <a:round/>
            </a:ln>
          </p:spPr>
          <p:txBody>
            <a:bodyPr rtlCol="0" anchor="ctr"/>
            <a:lstStyle/>
            <a:p>
              <a:pPr algn="ctr"/>
            </a:p>
          </p:txBody>
        </p:sp>
        <p:sp>
          <p:nvSpPr>
            <p:cNvPr id="552" name="曲线"/>
            <p:cNvSpPr/>
            <p:nvPr/>
          </p:nvSpPr>
          <p:spPr>
            <a:xfrm flipH="1">
              <a:off x="12255950" y="1933230"/>
              <a:ext cx="102149" cy="207989"/>
            </a:xfrm>
            <a:custGeom>
              <a:avLst/>
              <a:gdLst>
                <a:gd name="T1" fmla="*/ 0 w 21600"/>
                <a:gd name="T2" fmla="*/ 0 h 21600"/>
                <a:gd name="T3" fmla="*/ 21600 w 21600"/>
                <a:gd name="T4" fmla="*/ 21600 h 21600"/>
              </a:gdLst>
              <a:ahLst/>
              <a:cxnLst/>
              <a:rect l="T1" t="T2" r="T3" b="T4"/>
              <a:pathLst>
                <a:path w="21600" h="21600">
                  <a:moveTo>
                    <a:pt x="-389" y="0"/>
                  </a:moveTo>
                  <a:cubicBezTo>
                    <a:pt x="7482" y="0"/>
                    <a:pt x="14753" y="2065"/>
                    <a:pt x="18675" y="5419"/>
                  </a:cubicBezTo>
                  <a:cubicBezTo>
                    <a:pt x="22598" y="8770"/>
                    <a:pt x="22572" y="12896"/>
                    <a:pt x="18608" y="16237"/>
                  </a:cubicBezTo>
                  <a:cubicBezTo>
                    <a:pt x="14645" y="19578"/>
                    <a:pt x="7347" y="21623"/>
                    <a:pt x="-523" y="21598"/>
                  </a:cubicBezTo>
                </a:path>
              </a:pathLst>
            </a:custGeom>
            <a:noFill/>
            <a:ln w="12700" cap="flat" cmpd="sng">
              <a:solidFill>
                <a:srgbClr val="5B9BD5">
                  <a:alpha val="50000"/>
                </a:srgbClr>
              </a:solidFill>
              <a:prstDash val="solid"/>
              <a:round/>
            </a:ln>
          </p:spPr>
          <p:txBody>
            <a:bodyPr rtlCol="0" anchor="ctr"/>
            <a:lstStyle/>
            <a:p>
              <a:pPr algn="ctr"/>
            </a:p>
          </p:txBody>
        </p:sp>
      </p:grpSp>
      <p:sp>
        <p:nvSpPr>
          <p:cNvPr id="554" name="矩形"/>
          <p:cNvSpPr/>
          <p:nvPr/>
        </p:nvSpPr>
        <p:spPr>
          <a:xfrm>
            <a:off x="1970405" y="2202815"/>
            <a:ext cx="10015855" cy="969010"/>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rPr>
              <a:t>安徽省分行和铜陵市分概括</a:t>
            </a:r>
            <a:endParaRPr lang="zh-CN" altLang="en-US" sz="6300" b="0" i="0" u="none" strike="noStrike" kern="1200" cap="none" spc="0" baseline="0">
              <a:solidFill>
                <a:schemeClr val="accent1"/>
              </a:solidFill>
              <a:latin typeface="锐字太空筑梦黑简-闪" charset="-122"/>
              <a:ea typeface="锐字太空筑梦黑简-闪" charset="-122"/>
              <a:cs typeface="Times New Roman" panose="02020603050405020304" charset="0"/>
            </a:endParaRPr>
          </a:p>
        </p:txBody>
      </p:sp>
      <p:pic>
        <p:nvPicPr>
          <p:cNvPr id="555" name="图片" descr="邮鸟"/>
          <p:cNvPicPr>
            <a:picLocks noChangeAspect="1"/>
          </p:cNvPicPr>
          <p:nvPr/>
        </p:nvPicPr>
        <p:blipFill>
          <a:blip r:embed="rId2" cstate="print"/>
          <a:stretch>
            <a:fillRect/>
          </a:stretch>
        </p:blipFill>
        <p:spPr>
          <a:xfrm>
            <a:off x="4566285" y="3435350"/>
            <a:ext cx="6159499" cy="2930523"/>
          </a:xfrm>
          <a:prstGeom prst="rect">
            <a:avLst/>
          </a:prstGeom>
          <a:noFill/>
          <a:ln w="9525" cap="flat" cmpd="sng">
            <a:noFill/>
            <a:prstDash val="solid"/>
            <a:miter/>
          </a:ln>
        </p:spPr>
      </p:pic>
      <p:pic>
        <p:nvPicPr>
          <p:cNvPr id="556" name="图片" descr="邮logo"/>
          <p:cNvPicPr>
            <a:picLocks noChangeAspect="1"/>
          </p:cNvPicPr>
          <p:nvPr/>
        </p:nvPicPr>
        <p:blipFill>
          <a:blip r:embed="rId3" cstate="print"/>
          <a:stretch>
            <a:fillRect/>
          </a:stretch>
        </p:blipFill>
        <p:spPr>
          <a:xfrm>
            <a:off x="769620" y="2508885"/>
            <a:ext cx="4612005" cy="4319268"/>
          </a:xfrm>
          <a:prstGeom prst="rect">
            <a:avLst/>
          </a:prstGeom>
          <a:noFill/>
          <a:ln w="9525" cap="flat" cmpd="sng">
            <a:noFill/>
            <a:prstDash val="solid"/>
            <a:miter/>
          </a:ln>
        </p:spPr>
      </p:pic>
      <p:pic>
        <p:nvPicPr>
          <p:cNvPr id="557" name="图片"/>
          <p:cNvPicPr>
            <a:picLocks noChangeAspect="1"/>
          </p:cNvPicPr>
          <p:nvPr/>
        </p:nvPicPr>
        <p:blipFill>
          <a:blip r:embed="rId4" cstate="print"/>
          <a:stretch>
            <a:fillRect/>
          </a:stretch>
        </p:blipFill>
        <p:spPr>
          <a:xfrm>
            <a:off x="6429375" y="-26035"/>
            <a:ext cx="1485900" cy="1950085"/>
          </a:xfrm>
          <a:prstGeom prst="rect">
            <a:avLst/>
          </a:prstGeom>
          <a:noFill/>
          <a:ln w="9525" cap="flat" cmpd="sng">
            <a:noFill/>
            <a:prstDash val="solid"/>
            <a:miter/>
          </a:ln>
        </p:spPr>
      </p:pic>
      <p:sp>
        <p:nvSpPr>
          <p:cNvPr id="558" name="矩形"/>
          <p:cNvSpPr/>
          <p:nvPr/>
        </p:nvSpPr>
        <p:spPr>
          <a:xfrm>
            <a:off x="6585585" y="238443"/>
            <a:ext cx="1183005" cy="1400174"/>
          </a:xfrm>
          <a:prstGeom prst="rect">
            <a:avLst/>
          </a:prstGeom>
          <a:noFill/>
          <a:ln w="9525" cap="flat" cmpd="sng">
            <a:noFill/>
            <a:prstDash val="solid"/>
            <a:miter/>
          </a:ln>
        </p:spPr>
        <p:txBody>
          <a:bodyPr vert="horz" wrap="none" lIns="0" tIns="0" rIns="0" bIns="0" anchor="t" anchorCtr="0">
            <a:spAutoFit/>
          </a:bodyPr>
          <a:lstStyle/>
          <a:p>
            <a:pPr marL="0" indent="0" algn="l">
              <a:lnSpc>
                <a:spcPct val="100000"/>
              </a:lnSpc>
              <a:spcBef>
                <a:spcPts val="0"/>
              </a:spcBef>
              <a:spcAft>
                <a:spcPts val="0"/>
              </a:spcAft>
              <a:buNone/>
            </a:pPr>
            <a:r>
              <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sym typeface="宋体" panose="02010600030101010101" pitchFamily="2" charset="-122"/>
              </a:rPr>
              <a:t>贰</a:t>
            </a:r>
            <a:endParaRPr lang="zh-CN" altLang="en-US" sz="9240" b="0" i="0" u="none" strike="noStrike" kern="1200" cap="none" spc="0" baseline="0">
              <a:solidFill>
                <a:schemeClr val="bg1"/>
              </a:solidFill>
              <a:latin typeface="锐字太空筑梦黑简-闪" charset="-122"/>
              <a:ea typeface="锐字太空筑梦黑简-闪" charset="-122"/>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图片" descr="大楼"/>
          <p:cNvPicPr>
            <a:picLocks noChangeAspect="1"/>
          </p:cNvPicPr>
          <p:nvPr/>
        </p:nvPicPr>
        <p:blipFill>
          <a:blip r:embed="rId1" cstate="print">
            <a:alphaModFix amt="40000"/>
          </a:blip>
          <a:srcRect b="15164"/>
          <a:stretch>
            <a:fillRect/>
          </a:stretch>
        </p:blipFill>
        <p:spPr>
          <a:xfrm>
            <a:off x="3987800" y="2286000"/>
            <a:ext cx="10297159" cy="4912995"/>
          </a:xfrm>
          <a:prstGeom prst="rect">
            <a:avLst/>
          </a:prstGeom>
          <a:noFill/>
          <a:ln w="9525" cap="flat" cmpd="sng">
            <a:noFill/>
            <a:prstDash val="solid"/>
            <a:miter/>
          </a:ln>
        </p:spPr>
      </p:pic>
      <p:pic>
        <p:nvPicPr>
          <p:cNvPr id="563" name="图片" descr="元素"/>
          <p:cNvPicPr>
            <a:picLocks noChangeAspect="1"/>
          </p:cNvPicPr>
          <p:nvPr/>
        </p:nvPicPr>
        <p:blipFill>
          <a:blip r:embed="rId2"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564" name="矩形"/>
          <p:cNvSpPr/>
          <p:nvPr/>
        </p:nvSpPr>
        <p:spPr>
          <a:xfrm>
            <a:off x="1069340" y="591185"/>
            <a:ext cx="6357620" cy="119888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安徽省分行简介</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grpSp>
        <p:nvGrpSpPr>
          <p:cNvPr id="581" name="组合"/>
          <p:cNvGrpSpPr/>
          <p:nvPr/>
        </p:nvGrpSpPr>
        <p:grpSpPr>
          <a:xfrm>
            <a:off x="1790638" y="2224111"/>
            <a:ext cx="10876903" cy="4607834"/>
            <a:chOff x="1790638" y="2224111"/>
            <a:chExt cx="10876903" cy="4607834"/>
          </a:xfrm>
        </p:grpSpPr>
        <p:sp>
          <p:nvSpPr>
            <p:cNvPr id="565" name="矩形"/>
            <p:cNvSpPr/>
            <p:nvPr/>
          </p:nvSpPr>
          <p:spPr>
            <a:xfrm>
              <a:off x="1790638" y="3429082"/>
              <a:ext cx="3063949" cy="882135"/>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45000">
                    <a:srgbClr val="8FAADC">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566" name="曲线"/>
            <p:cNvSpPr/>
            <p:nvPr/>
          </p:nvSpPr>
          <p:spPr>
            <a:xfrm>
              <a:off x="4681258" y="2224111"/>
              <a:ext cx="3531523" cy="4607834"/>
            </a:xfrm>
            <a:custGeom>
              <a:avLst/>
              <a:gdLst>
                <a:gd name="T1" fmla="*/ 0 w 21600"/>
                <a:gd name="T2" fmla="*/ 0 h 21600"/>
                <a:gd name="T3" fmla="*/ 21600 w 21600"/>
                <a:gd name="T4" fmla="*/ 21600 h 21600"/>
              </a:gdLst>
              <a:ahLst/>
              <a:cxnLst/>
              <a:rect l="T1" t="T2" r="T3" b="T4"/>
              <a:pathLst>
                <a:path w="21600" h="21600">
                  <a:moveTo>
                    <a:pt x="4704" y="422"/>
                  </a:moveTo>
                  <a:cubicBezTo>
                    <a:pt x="4760" y="422"/>
                    <a:pt x="4760" y="422"/>
                    <a:pt x="4760" y="422"/>
                  </a:cubicBezTo>
                  <a:cubicBezTo>
                    <a:pt x="4818" y="422"/>
                    <a:pt x="4818" y="422"/>
                    <a:pt x="4818" y="471"/>
                  </a:cubicBezTo>
                  <a:cubicBezTo>
                    <a:pt x="4874" y="471"/>
                    <a:pt x="4874" y="518"/>
                    <a:pt x="4932" y="518"/>
                  </a:cubicBezTo>
                  <a:cubicBezTo>
                    <a:pt x="4932" y="518"/>
                    <a:pt x="4932" y="518"/>
                    <a:pt x="4932" y="518"/>
                  </a:cubicBezTo>
                  <a:cubicBezTo>
                    <a:pt x="4932" y="518"/>
                    <a:pt x="4987" y="377"/>
                    <a:pt x="4987" y="377"/>
                  </a:cubicBezTo>
                  <a:cubicBezTo>
                    <a:pt x="5044" y="377"/>
                    <a:pt x="4987" y="281"/>
                    <a:pt x="5044" y="281"/>
                  </a:cubicBezTo>
                  <a:cubicBezTo>
                    <a:pt x="5102" y="281"/>
                    <a:pt x="5214" y="330"/>
                    <a:pt x="5214" y="281"/>
                  </a:cubicBezTo>
                  <a:cubicBezTo>
                    <a:pt x="5271" y="234"/>
                    <a:pt x="5214" y="187"/>
                    <a:pt x="5271" y="187"/>
                  </a:cubicBezTo>
                  <a:cubicBezTo>
                    <a:pt x="5328" y="187"/>
                    <a:pt x="5384" y="187"/>
                    <a:pt x="5442" y="141"/>
                  </a:cubicBezTo>
                  <a:cubicBezTo>
                    <a:pt x="5442" y="141"/>
                    <a:pt x="5442" y="92"/>
                    <a:pt x="5442" y="92"/>
                  </a:cubicBezTo>
                  <a:cubicBezTo>
                    <a:pt x="5442" y="92"/>
                    <a:pt x="5442" y="92"/>
                    <a:pt x="5442" y="92"/>
                  </a:cubicBezTo>
                  <a:cubicBezTo>
                    <a:pt x="5442" y="92"/>
                    <a:pt x="5554" y="92"/>
                    <a:pt x="5554" y="46"/>
                  </a:cubicBezTo>
                  <a:cubicBezTo>
                    <a:pt x="5610" y="0"/>
                    <a:pt x="5610" y="0"/>
                    <a:pt x="5668" y="46"/>
                  </a:cubicBezTo>
                  <a:cubicBezTo>
                    <a:pt x="5724" y="46"/>
                    <a:pt x="5724" y="92"/>
                    <a:pt x="5668" y="92"/>
                  </a:cubicBezTo>
                  <a:cubicBezTo>
                    <a:pt x="5668" y="92"/>
                    <a:pt x="5668" y="141"/>
                    <a:pt x="5724" y="141"/>
                  </a:cubicBezTo>
                  <a:cubicBezTo>
                    <a:pt x="5782" y="141"/>
                    <a:pt x="5838" y="141"/>
                    <a:pt x="5894" y="187"/>
                  </a:cubicBezTo>
                  <a:cubicBezTo>
                    <a:pt x="5894" y="187"/>
                    <a:pt x="5894" y="234"/>
                    <a:pt x="5951" y="234"/>
                  </a:cubicBezTo>
                  <a:cubicBezTo>
                    <a:pt x="5951" y="234"/>
                    <a:pt x="6009" y="281"/>
                    <a:pt x="6009" y="281"/>
                  </a:cubicBezTo>
                  <a:cubicBezTo>
                    <a:pt x="5951" y="281"/>
                    <a:pt x="5951" y="330"/>
                    <a:pt x="5951" y="330"/>
                  </a:cubicBezTo>
                  <a:cubicBezTo>
                    <a:pt x="6009" y="377"/>
                    <a:pt x="6066" y="377"/>
                    <a:pt x="6066" y="377"/>
                  </a:cubicBezTo>
                  <a:cubicBezTo>
                    <a:pt x="6066" y="377"/>
                    <a:pt x="6066" y="422"/>
                    <a:pt x="6121" y="422"/>
                  </a:cubicBezTo>
                  <a:cubicBezTo>
                    <a:pt x="6178" y="422"/>
                    <a:pt x="6235" y="422"/>
                    <a:pt x="6235" y="422"/>
                  </a:cubicBezTo>
                  <a:cubicBezTo>
                    <a:pt x="6235" y="471"/>
                    <a:pt x="6292" y="471"/>
                    <a:pt x="6348" y="518"/>
                  </a:cubicBezTo>
                  <a:cubicBezTo>
                    <a:pt x="6348" y="518"/>
                    <a:pt x="6405" y="565"/>
                    <a:pt x="6405" y="565"/>
                  </a:cubicBezTo>
                  <a:cubicBezTo>
                    <a:pt x="6405" y="565"/>
                    <a:pt x="6462" y="565"/>
                    <a:pt x="6405" y="565"/>
                  </a:cubicBezTo>
                  <a:cubicBezTo>
                    <a:pt x="6405" y="613"/>
                    <a:pt x="6405" y="613"/>
                    <a:pt x="6405" y="613"/>
                  </a:cubicBezTo>
                  <a:cubicBezTo>
                    <a:pt x="6348" y="613"/>
                    <a:pt x="6292" y="613"/>
                    <a:pt x="6348" y="613"/>
                  </a:cubicBezTo>
                  <a:cubicBezTo>
                    <a:pt x="6348" y="659"/>
                    <a:pt x="6348" y="659"/>
                    <a:pt x="6405" y="659"/>
                  </a:cubicBezTo>
                  <a:cubicBezTo>
                    <a:pt x="6405" y="659"/>
                    <a:pt x="6462" y="659"/>
                    <a:pt x="6462" y="659"/>
                  </a:cubicBezTo>
                  <a:cubicBezTo>
                    <a:pt x="6517" y="659"/>
                    <a:pt x="6632" y="659"/>
                    <a:pt x="6688" y="659"/>
                  </a:cubicBezTo>
                  <a:cubicBezTo>
                    <a:pt x="6688" y="659"/>
                    <a:pt x="6801" y="659"/>
                    <a:pt x="6858" y="659"/>
                  </a:cubicBezTo>
                  <a:cubicBezTo>
                    <a:pt x="6916" y="659"/>
                    <a:pt x="6971" y="659"/>
                    <a:pt x="7028" y="659"/>
                  </a:cubicBezTo>
                  <a:cubicBezTo>
                    <a:pt x="7085" y="659"/>
                    <a:pt x="7198" y="706"/>
                    <a:pt x="7198" y="753"/>
                  </a:cubicBezTo>
                  <a:cubicBezTo>
                    <a:pt x="7198" y="753"/>
                    <a:pt x="7198" y="848"/>
                    <a:pt x="7255" y="848"/>
                  </a:cubicBezTo>
                  <a:cubicBezTo>
                    <a:pt x="7312" y="894"/>
                    <a:pt x="7426" y="943"/>
                    <a:pt x="7426" y="943"/>
                  </a:cubicBezTo>
                  <a:cubicBezTo>
                    <a:pt x="7482" y="988"/>
                    <a:pt x="7482" y="1035"/>
                    <a:pt x="7482" y="988"/>
                  </a:cubicBezTo>
                  <a:cubicBezTo>
                    <a:pt x="7539" y="988"/>
                    <a:pt x="7482" y="894"/>
                    <a:pt x="7594" y="894"/>
                  </a:cubicBezTo>
                  <a:cubicBezTo>
                    <a:pt x="7651" y="894"/>
                    <a:pt x="7651" y="943"/>
                    <a:pt x="7651" y="894"/>
                  </a:cubicBezTo>
                  <a:cubicBezTo>
                    <a:pt x="7651" y="848"/>
                    <a:pt x="7651" y="848"/>
                    <a:pt x="7709" y="848"/>
                  </a:cubicBezTo>
                  <a:cubicBezTo>
                    <a:pt x="7709" y="848"/>
                    <a:pt x="7766" y="848"/>
                    <a:pt x="7822" y="848"/>
                  </a:cubicBezTo>
                  <a:cubicBezTo>
                    <a:pt x="7878" y="848"/>
                    <a:pt x="7878" y="894"/>
                    <a:pt x="7936" y="894"/>
                  </a:cubicBezTo>
                  <a:cubicBezTo>
                    <a:pt x="8049" y="894"/>
                    <a:pt x="8049" y="894"/>
                    <a:pt x="8049" y="894"/>
                  </a:cubicBezTo>
                  <a:cubicBezTo>
                    <a:pt x="8049" y="988"/>
                    <a:pt x="8049" y="988"/>
                    <a:pt x="8049" y="988"/>
                  </a:cubicBezTo>
                  <a:cubicBezTo>
                    <a:pt x="8049" y="988"/>
                    <a:pt x="8105" y="988"/>
                    <a:pt x="8105" y="1035"/>
                  </a:cubicBezTo>
                  <a:cubicBezTo>
                    <a:pt x="8105" y="1082"/>
                    <a:pt x="8105" y="1130"/>
                    <a:pt x="8105" y="1130"/>
                  </a:cubicBezTo>
                  <a:cubicBezTo>
                    <a:pt x="8105" y="1178"/>
                    <a:pt x="8049" y="1178"/>
                    <a:pt x="8105" y="1225"/>
                  </a:cubicBezTo>
                  <a:cubicBezTo>
                    <a:pt x="8105" y="1272"/>
                    <a:pt x="8105" y="1272"/>
                    <a:pt x="8105" y="1320"/>
                  </a:cubicBezTo>
                  <a:cubicBezTo>
                    <a:pt x="8162" y="1367"/>
                    <a:pt x="8162" y="1367"/>
                    <a:pt x="8219" y="1413"/>
                  </a:cubicBezTo>
                  <a:cubicBezTo>
                    <a:pt x="8219" y="1413"/>
                    <a:pt x="8219" y="1413"/>
                    <a:pt x="8277" y="1413"/>
                  </a:cubicBezTo>
                  <a:cubicBezTo>
                    <a:pt x="8277" y="1461"/>
                    <a:pt x="8332" y="1413"/>
                    <a:pt x="8332" y="1461"/>
                  </a:cubicBezTo>
                  <a:cubicBezTo>
                    <a:pt x="8332" y="1461"/>
                    <a:pt x="8332" y="1507"/>
                    <a:pt x="8389" y="1507"/>
                  </a:cubicBezTo>
                  <a:cubicBezTo>
                    <a:pt x="8389" y="1507"/>
                    <a:pt x="8447" y="1461"/>
                    <a:pt x="8447" y="1461"/>
                  </a:cubicBezTo>
                  <a:cubicBezTo>
                    <a:pt x="8501" y="1507"/>
                    <a:pt x="8447" y="1507"/>
                    <a:pt x="8447" y="1554"/>
                  </a:cubicBezTo>
                  <a:cubicBezTo>
                    <a:pt x="8501" y="1602"/>
                    <a:pt x="8501" y="1602"/>
                    <a:pt x="8501" y="1602"/>
                  </a:cubicBezTo>
                  <a:cubicBezTo>
                    <a:pt x="8501" y="1650"/>
                    <a:pt x="8501" y="1650"/>
                    <a:pt x="8447" y="1697"/>
                  </a:cubicBezTo>
                  <a:cubicBezTo>
                    <a:pt x="8447" y="1744"/>
                    <a:pt x="8389" y="1838"/>
                    <a:pt x="8447" y="1838"/>
                  </a:cubicBezTo>
                  <a:cubicBezTo>
                    <a:pt x="8447" y="1838"/>
                    <a:pt x="8501" y="1885"/>
                    <a:pt x="8559" y="1885"/>
                  </a:cubicBezTo>
                  <a:cubicBezTo>
                    <a:pt x="8559" y="1885"/>
                    <a:pt x="8615" y="1885"/>
                    <a:pt x="8673" y="1885"/>
                  </a:cubicBezTo>
                  <a:cubicBezTo>
                    <a:pt x="8673" y="1885"/>
                    <a:pt x="8785" y="1838"/>
                    <a:pt x="8785" y="1885"/>
                  </a:cubicBezTo>
                  <a:cubicBezTo>
                    <a:pt x="8785" y="1933"/>
                    <a:pt x="8729" y="1933"/>
                    <a:pt x="8785" y="1933"/>
                  </a:cubicBezTo>
                  <a:cubicBezTo>
                    <a:pt x="8843" y="1933"/>
                    <a:pt x="8843" y="1933"/>
                    <a:pt x="8899" y="1980"/>
                  </a:cubicBezTo>
                  <a:cubicBezTo>
                    <a:pt x="8956" y="1980"/>
                    <a:pt x="8956" y="1980"/>
                    <a:pt x="8899" y="2027"/>
                  </a:cubicBezTo>
                  <a:cubicBezTo>
                    <a:pt x="8843" y="2027"/>
                    <a:pt x="8843" y="2074"/>
                    <a:pt x="8843" y="2074"/>
                  </a:cubicBezTo>
                  <a:cubicBezTo>
                    <a:pt x="8899" y="2074"/>
                    <a:pt x="8956" y="2074"/>
                    <a:pt x="9013" y="2074"/>
                  </a:cubicBezTo>
                  <a:cubicBezTo>
                    <a:pt x="9013" y="2074"/>
                    <a:pt x="9013" y="2169"/>
                    <a:pt x="9013" y="2169"/>
                  </a:cubicBezTo>
                  <a:cubicBezTo>
                    <a:pt x="9069" y="2122"/>
                    <a:pt x="9069" y="2122"/>
                    <a:pt x="9069" y="2122"/>
                  </a:cubicBezTo>
                  <a:cubicBezTo>
                    <a:pt x="9069" y="2122"/>
                    <a:pt x="9126" y="2169"/>
                    <a:pt x="9183" y="2169"/>
                  </a:cubicBezTo>
                  <a:cubicBezTo>
                    <a:pt x="9239" y="2122"/>
                    <a:pt x="9296" y="2122"/>
                    <a:pt x="9296" y="2122"/>
                  </a:cubicBezTo>
                  <a:cubicBezTo>
                    <a:pt x="9353" y="2169"/>
                    <a:pt x="9353" y="2169"/>
                    <a:pt x="9411" y="2169"/>
                  </a:cubicBezTo>
                  <a:cubicBezTo>
                    <a:pt x="9411" y="2122"/>
                    <a:pt x="9523" y="2074"/>
                    <a:pt x="9523" y="2074"/>
                  </a:cubicBezTo>
                  <a:cubicBezTo>
                    <a:pt x="9581" y="2074"/>
                    <a:pt x="9693" y="2122"/>
                    <a:pt x="9693" y="2122"/>
                  </a:cubicBezTo>
                  <a:cubicBezTo>
                    <a:pt x="9693" y="2122"/>
                    <a:pt x="9750" y="2027"/>
                    <a:pt x="9750" y="2027"/>
                  </a:cubicBezTo>
                  <a:cubicBezTo>
                    <a:pt x="9750" y="2027"/>
                    <a:pt x="9863" y="2027"/>
                    <a:pt x="9863" y="2027"/>
                  </a:cubicBezTo>
                  <a:cubicBezTo>
                    <a:pt x="9920" y="2027"/>
                    <a:pt x="9976" y="2074"/>
                    <a:pt x="9976" y="2074"/>
                  </a:cubicBezTo>
                  <a:cubicBezTo>
                    <a:pt x="9920" y="2122"/>
                    <a:pt x="9920" y="2122"/>
                    <a:pt x="9976" y="2122"/>
                  </a:cubicBezTo>
                  <a:cubicBezTo>
                    <a:pt x="9976" y="2122"/>
                    <a:pt x="10033" y="2122"/>
                    <a:pt x="10033" y="2169"/>
                  </a:cubicBezTo>
                  <a:cubicBezTo>
                    <a:pt x="10091" y="2169"/>
                    <a:pt x="10033" y="2216"/>
                    <a:pt x="10091" y="2263"/>
                  </a:cubicBezTo>
                  <a:cubicBezTo>
                    <a:pt x="10091" y="2263"/>
                    <a:pt x="10147" y="2263"/>
                    <a:pt x="10147" y="2263"/>
                  </a:cubicBezTo>
                  <a:cubicBezTo>
                    <a:pt x="10203" y="2263"/>
                    <a:pt x="10261" y="2263"/>
                    <a:pt x="10317" y="2216"/>
                  </a:cubicBezTo>
                  <a:cubicBezTo>
                    <a:pt x="10317" y="2216"/>
                    <a:pt x="10373" y="2122"/>
                    <a:pt x="10430" y="2122"/>
                  </a:cubicBezTo>
                  <a:cubicBezTo>
                    <a:pt x="10430" y="2122"/>
                    <a:pt x="10487" y="2122"/>
                    <a:pt x="10487" y="2074"/>
                  </a:cubicBezTo>
                  <a:cubicBezTo>
                    <a:pt x="10487" y="2074"/>
                    <a:pt x="10543" y="2027"/>
                    <a:pt x="10543" y="2074"/>
                  </a:cubicBezTo>
                  <a:cubicBezTo>
                    <a:pt x="10599" y="2074"/>
                    <a:pt x="10658" y="2122"/>
                    <a:pt x="10658" y="2122"/>
                  </a:cubicBezTo>
                  <a:cubicBezTo>
                    <a:pt x="10658" y="2169"/>
                    <a:pt x="10658" y="2263"/>
                    <a:pt x="10713" y="2263"/>
                  </a:cubicBezTo>
                  <a:cubicBezTo>
                    <a:pt x="10713" y="2263"/>
                    <a:pt x="10769" y="2263"/>
                    <a:pt x="10769" y="2309"/>
                  </a:cubicBezTo>
                  <a:cubicBezTo>
                    <a:pt x="10828" y="2357"/>
                    <a:pt x="10769" y="2404"/>
                    <a:pt x="10828" y="2404"/>
                  </a:cubicBezTo>
                  <a:cubicBezTo>
                    <a:pt x="10884" y="2357"/>
                    <a:pt x="10884" y="2357"/>
                    <a:pt x="10884" y="2309"/>
                  </a:cubicBezTo>
                  <a:cubicBezTo>
                    <a:pt x="10884" y="2309"/>
                    <a:pt x="10884" y="2309"/>
                    <a:pt x="10940" y="2309"/>
                  </a:cubicBezTo>
                  <a:cubicBezTo>
                    <a:pt x="10996" y="2309"/>
                    <a:pt x="10996" y="2263"/>
                    <a:pt x="10996" y="2263"/>
                  </a:cubicBezTo>
                  <a:cubicBezTo>
                    <a:pt x="10996" y="2216"/>
                    <a:pt x="11054" y="2216"/>
                    <a:pt x="10996" y="2169"/>
                  </a:cubicBezTo>
                  <a:cubicBezTo>
                    <a:pt x="10940" y="2169"/>
                    <a:pt x="10940" y="2122"/>
                    <a:pt x="10940" y="2122"/>
                  </a:cubicBezTo>
                  <a:cubicBezTo>
                    <a:pt x="10996" y="2074"/>
                    <a:pt x="10996" y="2074"/>
                    <a:pt x="10996" y="2122"/>
                  </a:cubicBezTo>
                  <a:cubicBezTo>
                    <a:pt x="11054" y="2122"/>
                    <a:pt x="11054" y="2169"/>
                    <a:pt x="11110" y="2169"/>
                  </a:cubicBezTo>
                  <a:cubicBezTo>
                    <a:pt x="11110" y="2216"/>
                    <a:pt x="11167" y="2216"/>
                    <a:pt x="11225" y="2216"/>
                  </a:cubicBezTo>
                  <a:cubicBezTo>
                    <a:pt x="11225" y="2263"/>
                    <a:pt x="11225" y="2263"/>
                    <a:pt x="11225" y="2309"/>
                  </a:cubicBezTo>
                  <a:cubicBezTo>
                    <a:pt x="11225" y="2357"/>
                    <a:pt x="11225" y="2404"/>
                    <a:pt x="11225" y="2451"/>
                  </a:cubicBezTo>
                  <a:cubicBezTo>
                    <a:pt x="11279" y="2451"/>
                    <a:pt x="11279" y="2451"/>
                    <a:pt x="11279" y="2499"/>
                  </a:cubicBezTo>
                  <a:cubicBezTo>
                    <a:pt x="11279" y="2546"/>
                    <a:pt x="11337" y="2546"/>
                    <a:pt x="11337" y="2546"/>
                  </a:cubicBezTo>
                  <a:cubicBezTo>
                    <a:pt x="11395" y="2546"/>
                    <a:pt x="11395" y="2641"/>
                    <a:pt x="11395" y="2641"/>
                  </a:cubicBezTo>
                  <a:cubicBezTo>
                    <a:pt x="11450" y="2687"/>
                    <a:pt x="11450" y="2735"/>
                    <a:pt x="11507" y="2735"/>
                  </a:cubicBezTo>
                  <a:cubicBezTo>
                    <a:pt x="11563" y="2735"/>
                    <a:pt x="11507" y="2687"/>
                    <a:pt x="11621" y="2687"/>
                  </a:cubicBezTo>
                  <a:cubicBezTo>
                    <a:pt x="11678" y="2687"/>
                    <a:pt x="11678" y="2687"/>
                    <a:pt x="11678" y="2735"/>
                  </a:cubicBezTo>
                  <a:cubicBezTo>
                    <a:pt x="11678" y="2782"/>
                    <a:pt x="11678" y="2829"/>
                    <a:pt x="11678" y="2875"/>
                  </a:cubicBezTo>
                  <a:cubicBezTo>
                    <a:pt x="11678" y="2923"/>
                    <a:pt x="11678" y="2923"/>
                    <a:pt x="11678" y="2971"/>
                  </a:cubicBezTo>
                  <a:cubicBezTo>
                    <a:pt x="11678" y="3017"/>
                    <a:pt x="11734" y="3017"/>
                    <a:pt x="11678" y="3064"/>
                  </a:cubicBezTo>
                  <a:cubicBezTo>
                    <a:pt x="11678" y="3111"/>
                    <a:pt x="11678" y="3158"/>
                    <a:pt x="11678" y="3158"/>
                  </a:cubicBezTo>
                  <a:cubicBezTo>
                    <a:pt x="11678" y="3204"/>
                    <a:pt x="11678" y="3204"/>
                    <a:pt x="11678" y="3254"/>
                  </a:cubicBezTo>
                  <a:cubicBezTo>
                    <a:pt x="11678" y="3301"/>
                    <a:pt x="11621" y="3301"/>
                    <a:pt x="11621" y="3301"/>
                  </a:cubicBezTo>
                  <a:cubicBezTo>
                    <a:pt x="11621" y="3301"/>
                    <a:pt x="11621" y="3348"/>
                    <a:pt x="11621" y="3348"/>
                  </a:cubicBezTo>
                  <a:cubicBezTo>
                    <a:pt x="11621" y="3348"/>
                    <a:pt x="11621" y="3348"/>
                    <a:pt x="11621" y="3348"/>
                  </a:cubicBezTo>
                  <a:cubicBezTo>
                    <a:pt x="11734" y="3394"/>
                    <a:pt x="11847" y="3394"/>
                    <a:pt x="11847" y="3348"/>
                  </a:cubicBezTo>
                  <a:cubicBezTo>
                    <a:pt x="11905" y="3301"/>
                    <a:pt x="12017" y="3301"/>
                    <a:pt x="12130" y="3254"/>
                  </a:cubicBezTo>
                  <a:cubicBezTo>
                    <a:pt x="12187" y="3254"/>
                    <a:pt x="12301" y="3301"/>
                    <a:pt x="12414" y="3348"/>
                  </a:cubicBezTo>
                  <a:cubicBezTo>
                    <a:pt x="12414" y="3301"/>
                    <a:pt x="12414" y="3301"/>
                    <a:pt x="12414" y="3301"/>
                  </a:cubicBezTo>
                  <a:cubicBezTo>
                    <a:pt x="12414" y="3301"/>
                    <a:pt x="12359" y="3254"/>
                    <a:pt x="12471" y="3254"/>
                  </a:cubicBezTo>
                  <a:cubicBezTo>
                    <a:pt x="12584" y="3301"/>
                    <a:pt x="12584" y="3301"/>
                    <a:pt x="12584" y="3254"/>
                  </a:cubicBezTo>
                  <a:cubicBezTo>
                    <a:pt x="12584" y="3204"/>
                    <a:pt x="12642" y="3111"/>
                    <a:pt x="12642" y="3111"/>
                  </a:cubicBezTo>
                  <a:cubicBezTo>
                    <a:pt x="12642" y="3111"/>
                    <a:pt x="12642" y="3111"/>
                    <a:pt x="12642" y="3111"/>
                  </a:cubicBezTo>
                  <a:cubicBezTo>
                    <a:pt x="12642" y="3158"/>
                    <a:pt x="12698" y="3158"/>
                    <a:pt x="12698" y="3158"/>
                  </a:cubicBezTo>
                  <a:cubicBezTo>
                    <a:pt x="12698" y="3158"/>
                    <a:pt x="12698" y="3204"/>
                    <a:pt x="12868" y="3158"/>
                  </a:cubicBezTo>
                  <a:cubicBezTo>
                    <a:pt x="13038" y="3111"/>
                    <a:pt x="13264" y="3017"/>
                    <a:pt x="13378" y="3064"/>
                  </a:cubicBezTo>
                  <a:cubicBezTo>
                    <a:pt x="13435" y="3064"/>
                    <a:pt x="13492" y="3111"/>
                    <a:pt x="13548" y="3158"/>
                  </a:cubicBezTo>
                  <a:cubicBezTo>
                    <a:pt x="13548" y="3158"/>
                    <a:pt x="13548" y="3158"/>
                    <a:pt x="13548" y="3158"/>
                  </a:cubicBezTo>
                  <a:cubicBezTo>
                    <a:pt x="13548" y="3158"/>
                    <a:pt x="13435" y="3158"/>
                    <a:pt x="13492" y="3204"/>
                  </a:cubicBezTo>
                  <a:cubicBezTo>
                    <a:pt x="13492" y="3254"/>
                    <a:pt x="13492" y="3254"/>
                    <a:pt x="13492" y="3348"/>
                  </a:cubicBezTo>
                  <a:cubicBezTo>
                    <a:pt x="13548" y="3394"/>
                    <a:pt x="13548" y="3394"/>
                    <a:pt x="13492" y="3441"/>
                  </a:cubicBezTo>
                  <a:cubicBezTo>
                    <a:pt x="13492" y="3488"/>
                    <a:pt x="13492" y="3537"/>
                    <a:pt x="13435" y="3584"/>
                  </a:cubicBezTo>
                  <a:cubicBezTo>
                    <a:pt x="13435" y="3584"/>
                    <a:pt x="13378" y="3630"/>
                    <a:pt x="13378" y="3630"/>
                  </a:cubicBezTo>
                  <a:cubicBezTo>
                    <a:pt x="13321" y="3676"/>
                    <a:pt x="13321" y="3676"/>
                    <a:pt x="13321" y="3676"/>
                  </a:cubicBezTo>
                  <a:cubicBezTo>
                    <a:pt x="13378" y="3771"/>
                    <a:pt x="13378" y="3866"/>
                    <a:pt x="13378" y="3960"/>
                  </a:cubicBezTo>
                  <a:cubicBezTo>
                    <a:pt x="13378" y="4055"/>
                    <a:pt x="13378" y="4150"/>
                    <a:pt x="13435" y="4196"/>
                  </a:cubicBezTo>
                  <a:cubicBezTo>
                    <a:pt x="13435" y="4243"/>
                    <a:pt x="13435" y="4243"/>
                    <a:pt x="13435" y="4243"/>
                  </a:cubicBezTo>
                  <a:cubicBezTo>
                    <a:pt x="13151" y="4196"/>
                    <a:pt x="13151" y="4196"/>
                    <a:pt x="13151" y="4196"/>
                  </a:cubicBezTo>
                  <a:cubicBezTo>
                    <a:pt x="13151" y="4196"/>
                    <a:pt x="13209" y="4290"/>
                    <a:pt x="13151" y="4337"/>
                  </a:cubicBezTo>
                  <a:cubicBezTo>
                    <a:pt x="13095" y="4386"/>
                    <a:pt x="13095" y="4386"/>
                    <a:pt x="13095" y="4432"/>
                  </a:cubicBezTo>
                  <a:cubicBezTo>
                    <a:pt x="13095" y="4479"/>
                    <a:pt x="13038" y="4620"/>
                    <a:pt x="13095" y="4620"/>
                  </a:cubicBezTo>
                  <a:cubicBezTo>
                    <a:pt x="13151" y="4666"/>
                    <a:pt x="13151" y="4715"/>
                    <a:pt x="13151" y="4762"/>
                  </a:cubicBezTo>
                  <a:cubicBezTo>
                    <a:pt x="13095" y="4762"/>
                    <a:pt x="13151" y="4809"/>
                    <a:pt x="13095" y="4857"/>
                  </a:cubicBezTo>
                  <a:cubicBezTo>
                    <a:pt x="12980" y="4857"/>
                    <a:pt x="12868" y="4857"/>
                    <a:pt x="12925" y="4904"/>
                  </a:cubicBezTo>
                  <a:cubicBezTo>
                    <a:pt x="12980" y="4951"/>
                    <a:pt x="12980" y="4951"/>
                    <a:pt x="12980" y="4998"/>
                  </a:cubicBezTo>
                  <a:cubicBezTo>
                    <a:pt x="12980" y="5045"/>
                    <a:pt x="12980" y="5092"/>
                    <a:pt x="12980" y="5139"/>
                  </a:cubicBezTo>
                  <a:cubicBezTo>
                    <a:pt x="12980" y="5187"/>
                    <a:pt x="12925" y="5187"/>
                    <a:pt x="12925" y="5234"/>
                  </a:cubicBezTo>
                  <a:cubicBezTo>
                    <a:pt x="12868" y="5234"/>
                    <a:pt x="12868" y="5234"/>
                    <a:pt x="12868" y="5281"/>
                  </a:cubicBezTo>
                  <a:cubicBezTo>
                    <a:pt x="12868" y="5329"/>
                    <a:pt x="12868" y="5422"/>
                    <a:pt x="12868" y="5422"/>
                  </a:cubicBezTo>
                  <a:cubicBezTo>
                    <a:pt x="12925" y="5422"/>
                    <a:pt x="12980" y="5376"/>
                    <a:pt x="13038" y="5376"/>
                  </a:cubicBezTo>
                  <a:cubicBezTo>
                    <a:pt x="13038" y="5376"/>
                    <a:pt x="13095" y="5422"/>
                    <a:pt x="13095" y="5468"/>
                  </a:cubicBezTo>
                  <a:cubicBezTo>
                    <a:pt x="13095" y="5468"/>
                    <a:pt x="13038" y="5517"/>
                    <a:pt x="13095" y="5564"/>
                  </a:cubicBezTo>
                  <a:cubicBezTo>
                    <a:pt x="13095" y="5564"/>
                    <a:pt x="13151" y="5611"/>
                    <a:pt x="13209" y="5611"/>
                  </a:cubicBezTo>
                  <a:cubicBezTo>
                    <a:pt x="13264" y="5659"/>
                    <a:pt x="13321" y="5706"/>
                    <a:pt x="13321" y="5706"/>
                  </a:cubicBezTo>
                  <a:cubicBezTo>
                    <a:pt x="13435" y="5706"/>
                    <a:pt x="13435" y="5706"/>
                    <a:pt x="13435" y="5706"/>
                  </a:cubicBezTo>
                  <a:cubicBezTo>
                    <a:pt x="13548" y="5659"/>
                    <a:pt x="13605" y="5611"/>
                    <a:pt x="13662" y="5611"/>
                  </a:cubicBezTo>
                  <a:cubicBezTo>
                    <a:pt x="13718" y="5564"/>
                    <a:pt x="13718" y="5564"/>
                    <a:pt x="13775" y="5564"/>
                  </a:cubicBezTo>
                  <a:cubicBezTo>
                    <a:pt x="13832" y="5517"/>
                    <a:pt x="13832" y="5517"/>
                    <a:pt x="13832" y="5517"/>
                  </a:cubicBezTo>
                  <a:cubicBezTo>
                    <a:pt x="13832" y="5517"/>
                    <a:pt x="13832" y="5468"/>
                    <a:pt x="13832" y="5422"/>
                  </a:cubicBezTo>
                  <a:cubicBezTo>
                    <a:pt x="13832" y="5376"/>
                    <a:pt x="13832" y="5376"/>
                    <a:pt x="13832" y="5376"/>
                  </a:cubicBezTo>
                  <a:cubicBezTo>
                    <a:pt x="13832" y="5329"/>
                    <a:pt x="13832" y="5329"/>
                    <a:pt x="13832" y="5329"/>
                  </a:cubicBezTo>
                  <a:cubicBezTo>
                    <a:pt x="13945" y="5376"/>
                    <a:pt x="14059" y="5376"/>
                    <a:pt x="14059" y="5422"/>
                  </a:cubicBezTo>
                  <a:cubicBezTo>
                    <a:pt x="14059" y="5468"/>
                    <a:pt x="14059" y="5564"/>
                    <a:pt x="14059" y="5564"/>
                  </a:cubicBezTo>
                  <a:cubicBezTo>
                    <a:pt x="14114" y="5611"/>
                    <a:pt x="14114" y="5611"/>
                    <a:pt x="14114" y="5611"/>
                  </a:cubicBezTo>
                  <a:cubicBezTo>
                    <a:pt x="14114" y="5611"/>
                    <a:pt x="14114" y="5659"/>
                    <a:pt x="14114" y="5706"/>
                  </a:cubicBezTo>
                  <a:cubicBezTo>
                    <a:pt x="14114" y="5800"/>
                    <a:pt x="14172" y="5894"/>
                    <a:pt x="14228" y="5988"/>
                  </a:cubicBezTo>
                  <a:cubicBezTo>
                    <a:pt x="14285" y="6036"/>
                    <a:pt x="14285" y="6083"/>
                    <a:pt x="14285" y="6130"/>
                  </a:cubicBezTo>
                  <a:cubicBezTo>
                    <a:pt x="14285" y="6225"/>
                    <a:pt x="14343" y="6318"/>
                    <a:pt x="14455" y="6318"/>
                  </a:cubicBezTo>
                  <a:cubicBezTo>
                    <a:pt x="14512" y="6318"/>
                    <a:pt x="14568" y="6366"/>
                    <a:pt x="14625" y="6366"/>
                  </a:cubicBezTo>
                  <a:cubicBezTo>
                    <a:pt x="14568" y="6366"/>
                    <a:pt x="14568" y="6366"/>
                    <a:pt x="14568" y="6366"/>
                  </a:cubicBezTo>
                  <a:cubicBezTo>
                    <a:pt x="14568" y="6366"/>
                    <a:pt x="14568" y="6413"/>
                    <a:pt x="14512" y="6460"/>
                  </a:cubicBezTo>
                  <a:cubicBezTo>
                    <a:pt x="14455" y="6460"/>
                    <a:pt x="14285" y="6460"/>
                    <a:pt x="14285" y="6555"/>
                  </a:cubicBezTo>
                  <a:cubicBezTo>
                    <a:pt x="14285" y="6602"/>
                    <a:pt x="14343" y="6695"/>
                    <a:pt x="14343" y="6743"/>
                  </a:cubicBezTo>
                  <a:cubicBezTo>
                    <a:pt x="14398" y="6790"/>
                    <a:pt x="14398" y="6885"/>
                    <a:pt x="14455" y="6885"/>
                  </a:cubicBezTo>
                  <a:cubicBezTo>
                    <a:pt x="14455" y="6838"/>
                    <a:pt x="14512" y="6790"/>
                    <a:pt x="14568" y="6838"/>
                  </a:cubicBezTo>
                  <a:cubicBezTo>
                    <a:pt x="14568" y="6838"/>
                    <a:pt x="14625" y="6838"/>
                    <a:pt x="14625" y="6885"/>
                  </a:cubicBezTo>
                  <a:cubicBezTo>
                    <a:pt x="14625" y="6932"/>
                    <a:pt x="14681" y="6979"/>
                    <a:pt x="14681" y="7027"/>
                  </a:cubicBezTo>
                  <a:cubicBezTo>
                    <a:pt x="14681" y="7027"/>
                    <a:pt x="14681" y="7121"/>
                    <a:pt x="14739" y="7121"/>
                  </a:cubicBezTo>
                  <a:cubicBezTo>
                    <a:pt x="14796" y="7168"/>
                    <a:pt x="14739" y="7168"/>
                    <a:pt x="14796" y="7215"/>
                  </a:cubicBezTo>
                  <a:cubicBezTo>
                    <a:pt x="14852" y="7215"/>
                    <a:pt x="14796" y="7121"/>
                    <a:pt x="14909" y="7121"/>
                  </a:cubicBezTo>
                  <a:cubicBezTo>
                    <a:pt x="15022" y="7168"/>
                    <a:pt x="15022" y="7215"/>
                    <a:pt x="15022" y="7261"/>
                  </a:cubicBezTo>
                  <a:cubicBezTo>
                    <a:pt x="15022" y="7261"/>
                    <a:pt x="14964" y="7357"/>
                    <a:pt x="15079" y="7357"/>
                  </a:cubicBezTo>
                  <a:cubicBezTo>
                    <a:pt x="15136" y="7357"/>
                    <a:pt x="15248" y="7357"/>
                    <a:pt x="15307" y="7309"/>
                  </a:cubicBezTo>
                  <a:cubicBezTo>
                    <a:pt x="15307" y="7261"/>
                    <a:pt x="15307" y="7215"/>
                    <a:pt x="15362" y="7215"/>
                  </a:cubicBezTo>
                  <a:cubicBezTo>
                    <a:pt x="15362" y="7215"/>
                    <a:pt x="15362" y="7309"/>
                    <a:pt x="15419" y="7309"/>
                  </a:cubicBezTo>
                  <a:cubicBezTo>
                    <a:pt x="15476" y="7309"/>
                    <a:pt x="15589" y="7309"/>
                    <a:pt x="15647" y="7261"/>
                  </a:cubicBezTo>
                  <a:cubicBezTo>
                    <a:pt x="15703" y="7261"/>
                    <a:pt x="15816" y="7215"/>
                    <a:pt x="15874" y="7215"/>
                  </a:cubicBezTo>
                  <a:cubicBezTo>
                    <a:pt x="15874" y="7261"/>
                    <a:pt x="15986" y="7215"/>
                    <a:pt x="16042" y="7215"/>
                  </a:cubicBezTo>
                  <a:cubicBezTo>
                    <a:pt x="16042" y="7168"/>
                    <a:pt x="16042" y="7121"/>
                    <a:pt x="16100" y="7121"/>
                  </a:cubicBezTo>
                  <a:cubicBezTo>
                    <a:pt x="16156" y="7121"/>
                    <a:pt x="16327" y="7168"/>
                    <a:pt x="16382" y="7168"/>
                  </a:cubicBezTo>
                  <a:cubicBezTo>
                    <a:pt x="16439" y="7168"/>
                    <a:pt x="16496" y="7168"/>
                    <a:pt x="16554" y="7168"/>
                  </a:cubicBezTo>
                  <a:cubicBezTo>
                    <a:pt x="16611" y="7121"/>
                    <a:pt x="16667" y="7121"/>
                    <a:pt x="16667" y="7074"/>
                  </a:cubicBezTo>
                  <a:cubicBezTo>
                    <a:pt x="16611" y="7027"/>
                    <a:pt x="16554" y="7027"/>
                    <a:pt x="16554" y="6932"/>
                  </a:cubicBezTo>
                  <a:cubicBezTo>
                    <a:pt x="16554" y="6885"/>
                    <a:pt x="16554" y="6885"/>
                    <a:pt x="16554" y="6790"/>
                  </a:cubicBezTo>
                  <a:cubicBezTo>
                    <a:pt x="16554" y="6743"/>
                    <a:pt x="16554" y="6695"/>
                    <a:pt x="16554" y="6649"/>
                  </a:cubicBezTo>
                  <a:cubicBezTo>
                    <a:pt x="16837" y="6602"/>
                    <a:pt x="16837" y="6602"/>
                    <a:pt x="16837" y="6602"/>
                  </a:cubicBezTo>
                  <a:cubicBezTo>
                    <a:pt x="16837" y="6602"/>
                    <a:pt x="16837" y="6508"/>
                    <a:pt x="16837" y="6460"/>
                  </a:cubicBezTo>
                  <a:cubicBezTo>
                    <a:pt x="16781" y="6366"/>
                    <a:pt x="16723" y="6318"/>
                    <a:pt x="16781" y="6318"/>
                  </a:cubicBezTo>
                  <a:cubicBezTo>
                    <a:pt x="16837" y="6270"/>
                    <a:pt x="16893" y="6318"/>
                    <a:pt x="16893" y="6270"/>
                  </a:cubicBezTo>
                  <a:cubicBezTo>
                    <a:pt x="16893" y="6225"/>
                    <a:pt x="16893" y="6130"/>
                    <a:pt x="16893" y="6083"/>
                  </a:cubicBezTo>
                  <a:cubicBezTo>
                    <a:pt x="16951" y="6083"/>
                    <a:pt x="17063" y="6036"/>
                    <a:pt x="17063" y="6083"/>
                  </a:cubicBezTo>
                  <a:cubicBezTo>
                    <a:pt x="17120" y="6130"/>
                    <a:pt x="17120" y="6130"/>
                    <a:pt x="17234" y="6130"/>
                  </a:cubicBezTo>
                  <a:cubicBezTo>
                    <a:pt x="17291" y="6130"/>
                    <a:pt x="17347" y="6130"/>
                    <a:pt x="17403" y="6083"/>
                  </a:cubicBezTo>
                  <a:cubicBezTo>
                    <a:pt x="17461" y="6083"/>
                    <a:pt x="17517" y="5988"/>
                    <a:pt x="17573" y="6036"/>
                  </a:cubicBezTo>
                  <a:cubicBezTo>
                    <a:pt x="17631" y="6036"/>
                    <a:pt x="17688" y="6130"/>
                    <a:pt x="17688" y="6130"/>
                  </a:cubicBezTo>
                  <a:cubicBezTo>
                    <a:pt x="17688" y="6178"/>
                    <a:pt x="17573" y="6225"/>
                    <a:pt x="17631" y="6225"/>
                  </a:cubicBezTo>
                  <a:cubicBezTo>
                    <a:pt x="17688" y="6270"/>
                    <a:pt x="17742" y="6178"/>
                    <a:pt x="17742" y="6225"/>
                  </a:cubicBezTo>
                  <a:cubicBezTo>
                    <a:pt x="17742" y="6270"/>
                    <a:pt x="17801" y="6366"/>
                    <a:pt x="17913" y="6413"/>
                  </a:cubicBezTo>
                  <a:cubicBezTo>
                    <a:pt x="17970" y="6460"/>
                    <a:pt x="18027" y="6508"/>
                    <a:pt x="18027" y="6508"/>
                  </a:cubicBezTo>
                  <a:cubicBezTo>
                    <a:pt x="18085" y="6555"/>
                    <a:pt x="18141" y="6555"/>
                    <a:pt x="18197" y="6555"/>
                  </a:cubicBezTo>
                  <a:cubicBezTo>
                    <a:pt x="18254" y="6555"/>
                    <a:pt x="18423" y="6508"/>
                    <a:pt x="18423" y="6508"/>
                  </a:cubicBezTo>
                  <a:cubicBezTo>
                    <a:pt x="18423" y="6508"/>
                    <a:pt x="18595" y="6885"/>
                    <a:pt x="18595" y="6979"/>
                  </a:cubicBezTo>
                  <a:cubicBezTo>
                    <a:pt x="18595" y="7074"/>
                    <a:pt x="18595" y="7261"/>
                    <a:pt x="18651" y="7309"/>
                  </a:cubicBezTo>
                  <a:cubicBezTo>
                    <a:pt x="18707" y="7357"/>
                    <a:pt x="18595" y="7357"/>
                    <a:pt x="18651" y="7404"/>
                  </a:cubicBezTo>
                  <a:cubicBezTo>
                    <a:pt x="18707" y="7404"/>
                    <a:pt x="18707" y="7404"/>
                    <a:pt x="18707" y="7450"/>
                  </a:cubicBezTo>
                  <a:cubicBezTo>
                    <a:pt x="18707" y="7544"/>
                    <a:pt x="18765" y="7593"/>
                    <a:pt x="18707" y="7544"/>
                  </a:cubicBezTo>
                  <a:cubicBezTo>
                    <a:pt x="18651" y="7544"/>
                    <a:pt x="18595" y="7450"/>
                    <a:pt x="18537" y="7498"/>
                  </a:cubicBezTo>
                  <a:cubicBezTo>
                    <a:pt x="18537" y="7498"/>
                    <a:pt x="18537" y="7544"/>
                    <a:pt x="18537" y="7593"/>
                  </a:cubicBezTo>
                  <a:cubicBezTo>
                    <a:pt x="18481" y="7639"/>
                    <a:pt x="18423" y="7639"/>
                    <a:pt x="18481" y="7687"/>
                  </a:cubicBezTo>
                  <a:cubicBezTo>
                    <a:pt x="18537" y="7734"/>
                    <a:pt x="18481" y="7734"/>
                    <a:pt x="18481" y="7781"/>
                  </a:cubicBezTo>
                  <a:cubicBezTo>
                    <a:pt x="18481" y="7828"/>
                    <a:pt x="18537" y="7874"/>
                    <a:pt x="18481" y="7922"/>
                  </a:cubicBezTo>
                  <a:cubicBezTo>
                    <a:pt x="18423" y="7970"/>
                    <a:pt x="18368" y="7970"/>
                    <a:pt x="18368" y="8017"/>
                  </a:cubicBezTo>
                  <a:cubicBezTo>
                    <a:pt x="18311" y="8017"/>
                    <a:pt x="18311" y="8017"/>
                    <a:pt x="18254" y="8062"/>
                  </a:cubicBezTo>
                  <a:cubicBezTo>
                    <a:pt x="18254" y="8110"/>
                    <a:pt x="18197" y="8157"/>
                    <a:pt x="18141" y="8110"/>
                  </a:cubicBezTo>
                  <a:cubicBezTo>
                    <a:pt x="18141" y="8062"/>
                    <a:pt x="18141" y="8017"/>
                    <a:pt x="18085" y="8017"/>
                  </a:cubicBezTo>
                  <a:cubicBezTo>
                    <a:pt x="18027" y="7970"/>
                    <a:pt x="18085" y="7970"/>
                    <a:pt x="18027" y="7922"/>
                  </a:cubicBezTo>
                  <a:cubicBezTo>
                    <a:pt x="17970" y="7874"/>
                    <a:pt x="17970" y="7828"/>
                    <a:pt x="17913" y="7874"/>
                  </a:cubicBezTo>
                  <a:cubicBezTo>
                    <a:pt x="17857" y="7922"/>
                    <a:pt x="17801" y="7970"/>
                    <a:pt x="17801" y="7970"/>
                  </a:cubicBezTo>
                  <a:cubicBezTo>
                    <a:pt x="17742" y="7922"/>
                    <a:pt x="17688" y="7922"/>
                    <a:pt x="17631" y="7874"/>
                  </a:cubicBezTo>
                  <a:cubicBezTo>
                    <a:pt x="17573" y="7828"/>
                    <a:pt x="17631" y="7781"/>
                    <a:pt x="17517" y="7781"/>
                  </a:cubicBezTo>
                  <a:cubicBezTo>
                    <a:pt x="17403" y="7781"/>
                    <a:pt x="17461" y="7828"/>
                    <a:pt x="17403" y="7828"/>
                  </a:cubicBezTo>
                  <a:cubicBezTo>
                    <a:pt x="17347" y="7828"/>
                    <a:pt x="17347" y="7781"/>
                    <a:pt x="17347" y="7734"/>
                  </a:cubicBezTo>
                  <a:cubicBezTo>
                    <a:pt x="17403" y="7687"/>
                    <a:pt x="17461" y="7639"/>
                    <a:pt x="17403" y="7639"/>
                  </a:cubicBezTo>
                  <a:cubicBezTo>
                    <a:pt x="17403" y="7639"/>
                    <a:pt x="17347" y="7639"/>
                    <a:pt x="17291" y="7687"/>
                  </a:cubicBezTo>
                  <a:cubicBezTo>
                    <a:pt x="17234" y="7734"/>
                    <a:pt x="17234" y="7781"/>
                    <a:pt x="17177" y="7781"/>
                  </a:cubicBezTo>
                  <a:cubicBezTo>
                    <a:pt x="17063" y="7781"/>
                    <a:pt x="17063" y="7781"/>
                    <a:pt x="17063" y="7734"/>
                  </a:cubicBezTo>
                  <a:cubicBezTo>
                    <a:pt x="17063" y="7687"/>
                    <a:pt x="17063" y="7593"/>
                    <a:pt x="17007" y="7639"/>
                  </a:cubicBezTo>
                  <a:cubicBezTo>
                    <a:pt x="16951" y="7687"/>
                    <a:pt x="17007" y="7734"/>
                    <a:pt x="16951" y="7734"/>
                  </a:cubicBezTo>
                  <a:cubicBezTo>
                    <a:pt x="16837" y="7734"/>
                    <a:pt x="16837" y="7687"/>
                    <a:pt x="16837" y="7687"/>
                  </a:cubicBezTo>
                  <a:cubicBezTo>
                    <a:pt x="16781" y="7687"/>
                    <a:pt x="16723" y="7639"/>
                    <a:pt x="16723" y="7687"/>
                  </a:cubicBezTo>
                  <a:cubicBezTo>
                    <a:pt x="16667" y="7734"/>
                    <a:pt x="16611" y="7734"/>
                    <a:pt x="16611" y="7687"/>
                  </a:cubicBezTo>
                  <a:cubicBezTo>
                    <a:pt x="16611" y="7687"/>
                    <a:pt x="16611" y="7639"/>
                    <a:pt x="16554" y="7639"/>
                  </a:cubicBezTo>
                  <a:cubicBezTo>
                    <a:pt x="16554" y="7687"/>
                    <a:pt x="16496" y="7687"/>
                    <a:pt x="16496" y="7734"/>
                  </a:cubicBezTo>
                  <a:cubicBezTo>
                    <a:pt x="16496" y="7734"/>
                    <a:pt x="16496" y="7734"/>
                    <a:pt x="16439" y="7734"/>
                  </a:cubicBezTo>
                  <a:cubicBezTo>
                    <a:pt x="16382" y="7734"/>
                    <a:pt x="16327" y="7734"/>
                    <a:pt x="16327" y="7734"/>
                  </a:cubicBezTo>
                  <a:cubicBezTo>
                    <a:pt x="16269" y="7781"/>
                    <a:pt x="16269" y="7828"/>
                    <a:pt x="16269" y="7828"/>
                  </a:cubicBezTo>
                  <a:cubicBezTo>
                    <a:pt x="16269" y="7828"/>
                    <a:pt x="16212" y="7781"/>
                    <a:pt x="16100" y="7781"/>
                  </a:cubicBezTo>
                  <a:cubicBezTo>
                    <a:pt x="16042" y="7781"/>
                    <a:pt x="15986" y="7781"/>
                    <a:pt x="15986" y="7874"/>
                  </a:cubicBezTo>
                  <a:cubicBezTo>
                    <a:pt x="15929" y="7970"/>
                    <a:pt x="15986" y="7970"/>
                    <a:pt x="16042" y="7970"/>
                  </a:cubicBezTo>
                  <a:cubicBezTo>
                    <a:pt x="16100" y="8017"/>
                    <a:pt x="16212" y="8062"/>
                    <a:pt x="16212" y="8110"/>
                  </a:cubicBezTo>
                  <a:cubicBezTo>
                    <a:pt x="16212" y="8157"/>
                    <a:pt x="16212" y="8157"/>
                    <a:pt x="16156" y="8157"/>
                  </a:cubicBezTo>
                  <a:cubicBezTo>
                    <a:pt x="16156" y="8206"/>
                    <a:pt x="16100" y="8206"/>
                    <a:pt x="16100" y="8253"/>
                  </a:cubicBezTo>
                  <a:cubicBezTo>
                    <a:pt x="16100" y="8300"/>
                    <a:pt x="16212" y="8300"/>
                    <a:pt x="16269" y="8300"/>
                  </a:cubicBezTo>
                  <a:cubicBezTo>
                    <a:pt x="16327" y="8300"/>
                    <a:pt x="16382" y="8253"/>
                    <a:pt x="16439" y="8253"/>
                  </a:cubicBezTo>
                  <a:cubicBezTo>
                    <a:pt x="16496" y="8253"/>
                    <a:pt x="16554" y="8206"/>
                    <a:pt x="16554" y="8300"/>
                  </a:cubicBezTo>
                  <a:cubicBezTo>
                    <a:pt x="16554" y="8440"/>
                    <a:pt x="16554" y="8536"/>
                    <a:pt x="16554" y="8583"/>
                  </a:cubicBezTo>
                  <a:cubicBezTo>
                    <a:pt x="16611" y="8583"/>
                    <a:pt x="16611" y="8676"/>
                    <a:pt x="16667" y="8723"/>
                  </a:cubicBezTo>
                  <a:cubicBezTo>
                    <a:pt x="16723" y="8772"/>
                    <a:pt x="16723" y="8818"/>
                    <a:pt x="16723" y="8818"/>
                  </a:cubicBezTo>
                  <a:cubicBezTo>
                    <a:pt x="16723" y="8865"/>
                    <a:pt x="16611" y="8865"/>
                    <a:pt x="16611" y="8865"/>
                  </a:cubicBezTo>
                  <a:cubicBezTo>
                    <a:pt x="16611" y="8912"/>
                    <a:pt x="16611" y="8912"/>
                    <a:pt x="16554" y="8960"/>
                  </a:cubicBezTo>
                  <a:cubicBezTo>
                    <a:pt x="16554" y="9006"/>
                    <a:pt x="16496" y="8960"/>
                    <a:pt x="16554" y="9006"/>
                  </a:cubicBezTo>
                  <a:cubicBezTo>
                    <a:pt x="16611" y="9055"/>
                    <a:pt x="16554" y="9101"/>
                    <a:pt x="16554" y="9149"/>
                  </a:cubicBezTo>
                  <a:cubicBezTo>
                    <a:pt x="16554" y="9149"/>
                    <a:pt x="16611" y="9196"/>
                    <a:pt x="16611" y="9196"/>
                  </a:cubicBezTo>
                  <a:cubicBezTo>
                    <a:pt x="16667" y="9196"/>
                    <a:pt x="16611" y="9289"/>
                    <a:pt x="16554" y="9337"/>
                  </a:cubicBezTo>
                  <a:cubicBezTo>
                    <a:pt x="16554" y="9384"/>
                    <a:pt x="16554" y="9432"/>
                    <a:pt x="16496" y="9432"/>
                  </a:cubicBezTo>
                  <a:cubicBezTo>
                    <a:pt x="16382" y="9432"/>
                    <a:pt x="16382" y="9432"/>
                    <a:pt x="16327" y="9478"/>
                  </a:cubicBezTo>
                  <a:cubicBezTo>
                    <a:pt x="16269" y="9478"/>
                    <a:pt x="16212" y="9478"/>
                    <a:pt x="16156" y="9478"/>
                  </a:cubicBezTo>
                  <a:cubicBezTo>
                    <a:pt x="16100" y="9525"/>
                    <a:pt x="16100" y="9525"/>
                    <a:pt x="16042" y="9525"/>
                  </a:cubicBezTo>
                  <a:cubicBezTo>
                    <a:pt x="15986" y="9525"/>
                    <a:pt x="15986" y="9525"/>
                    <a:pt x="15929" y="9573"/>
                  </a:cubicBezTo>
                  <a:cubicBezTo>
                    <a:pt x="15929" y="9619"/>
                    <a:pt x="15929" y="9573"/>
                    <a:pt x="15929" y="9668"/>
                  </a:cubicBezTo>
                  <a:cubicBezTo>
                    <a:pt x="15986" y="9714"/>
                    <a:pt x="15929" y="9808"/>
                    <a:pt x="15929" y="9808"/>
                  </a:cubicBezTo>
                  <a:cubicBezTo>
                    <a:pt x="15929" y="9808"/>
                    <a:pt x="15929" y="9855"/>
                    <a:pt x="15929" y="9855"/>
                  </a:cubicBezTo>
                  <a:cubicBezTo>
                    <a:pt x="15874" y="9903"/>
                    <a:pt x="15703" y="9949"/>
                    <a:pt x="15703" y="9998"/>
                  </a:cubicBezTo>
                  <a:cubicBezTo>
                    <a:pt x="15647" y="10044"/>
                    <a:pt x="15589" y="10092"/>
                    <a:pt x="15589" y="10092"/>
                  </a:cubicBezTo>
                  <a:cubicBezTo>
                    <a:pt x="15532" y="10186"/>
                    <a:pt x="15532" y="10186"/>
                    <a:pt x="15532" y="10186"/>
                  </a:cubicBezTo>
                  <a:cubicBezTo>
                    <a:pt x="15532" y="10186"/>
                    <a:pt x="15476" y="10279"/>
                    <a:pt x="15532" y="10279"/>
                  </a:cubicBezTo>
                  <a:cubicBezTo>
                    <a:pt x="15589" y="10328"/>
                    <a:pt x="15647" y="10328"/>
                    <a:pt x="15589" y="10328"/>
                  </a:cubicBezTo>
                  <a:cubicBezTo>
                    <a:pt x="15589" y="10374"/>
                    <a:pt x="15532" y="10374"/>
                    <a:pt x="15589" y="10422"/>
                  </a:cubicBezTo>
                  <a:cubicBezTo>
                    <a:pt x="15589" y="10468"/>
                    <a:pt x="15532" y="10468"/>
                    <a:pt x="15532" y="10517"/>
                  </a:cubicBezTo>
                  <a:cubicBezTo>
                    <a:pt x="15532" y="10563"/>
                    <a:pt x="15532" y="10610"/>
                    <a:pt x="15532" y="10658"/>
                  </a:cubicBezTo>
                  <a:cubicBezTo>
                    <a:pt x="15532" y="10704"/>
                    <a:pt x="15589" y="10799"/>
                    <a:pt x="15589" y="10799"/>
                  </a:cubicBezTo>
                  <a:cubicBezTo>
                    <a:pt x="15647" y="10799"/>
                    <a:pt x="15703" y="10752"/>
                    <a:pt x="15703" y="10799"/>
                  </a:cubicBezTo>
                  <a:cubicBezTo>
                    <a:pt x="15703" y="10847"/>
                    <a:pt x="15758" y="10893"/>
                    <a:pt x="15816" y="10893"/>
                  </a:cubicBezTo>
                  <a:cubicBezTo>
                    <a:pt x="15816" y="10847"/>
                    <a:pt x="15816" y="10799"/>
                    <a:pt x="15874" y="10847"/>
                  </a:cubicBezTo>
                  <a:cubicBezTo>
                    <a:pt x="15929" y="10847"/>
                    <a:pt x="15929" y="10893"/>
                    <a:pt x="15986" y="10893"/>
                  </a:cubicBezTo>
                  <a:cubicBezTo>
                    <a:pt x="16042" y="10847"/>
                    <a:pt x="16042" y="10893"/>
                    <a:pt x="15986" y="10941"/>
                  </a:cubicBezTo>
                  <a:cubicBezTo>
                    <a:pt x="15986" y="10988"/>
                    <a:pt x="16042" y="11034"/>
                    <a:pt x="16156" y="11034"/>
                  </a:cubicBezTo>
                  <a:cubicBezTo>
                    <a:pt x="16212" y="11034"/>
                    <a:pt x="16156" y="11129"/>
                    <a:pt x="16156" y="11129"/>
                  </a:cubicBezTo>
                  <a:cubicBezTo>
                    <a:pt x="16156" y="11177"/>
                    <a:pt x="16100" y="11271"/>
                    <a:pt x="16156" y="11318"/>
                  </a:cubicBezTo>
                  <a:cubicBezTo>
                    <a:pt x="16212" y="11365"/>
                    <a:pt x="16212" y="11365"/>
                    <a:pt x="16212" y="11365"/>
                  </a:cubicBezTo>
                  <a:cubicBezTo>
                    <a:pt x="16212" y="11365"/>
                    <a:pt x="16212" y="11365"/>
                    <a:pt x="16269" y="11365"/>
                  </a:cubicBezTo>
                  <a:cubicBezTo>
                    <a:pt x="16327" y="11365"/>
                    <a:pt x="16382" y="11365"/>
                    <a:pt x="16382" y="11365"/>
                  </a:cubicBezTo>
                  <a:cubicBezTo>
                    <a:pt x="16439" y="11365"/>
                    <a:pt x="16382" y="11365"/>
                    <a:pt x="16327" y="11412"/>
                  </a:cubicBezTo>
                  <a:cubicBezTo>
                    <a:pt x="16327" y="11412"/>
                    <a:pt x="16327" y="11460"/>
                    <a:pt x="16327" y="11460"/>
                  </a:cubicBezTo>
                  <a:cubicBezTo>
                    <a:pt x="16382" y="11507"/>
                    <a:pt x="16439" y="11460"/>
                    <a:pt x="16439" y="11460"/>
                  </a:cubicBezTo>
                  <a:cubicBezTo>
                    <a:pt x="16496" y="11460"/>
                    <a:pt x="16496" y="11412"/>
                    <a:pt x="16554" y="11412"/>
                  </a:cubicBezTo>
                  <a:cubicBezTo>
                    <a:pt x="16554" y="11365"/>
                    <a:pt x="16611" y="11365"/>
                    <a:pt x="16667" y="11365"/>
                  </a:cubicBezTo>
                  <a:cubicBezTo>
                    <a:pt x="16723" y="11365"/>
                    <a:pt x="16781" y="11318"/>
                    <a:pt x="16781" y="11318"/>
                  </a:cubicBezTo>
                  <a:cubicBezTo>
                    <a:pt x="16837" y="11318"/>
                    <a:pt x="16837" y="11365"/>
                    <a:pt x="16837" y="11365"/>
                  </a:cubicBezTo>
                  <a:cubicBezTo>
                    <a:pt x="16837" y="11412"/>
                    <a:pt x="16951" y="11412"/>
                    <a:pt x="17007" y="11412"/>
                  </a:cubicBezTo>
                  <a:cubicBezTo>
                    <a:pt x="17063" y="11412"/>
                    <a:pt x="17063" y="11507"/>
                    <a:pt x="17063" y="11554"/>
                  </a:cubicBezTo>
                  <a:cubicBezTo>
                    <a:pt x="17007" y="11554"/>
                    <a:pt x="16951" y="11648"/>
                    <a:pt x="16951" y="11648"/>
                  </a:cubicBezTo>
                  <a:cubicBezTo>
                    <a:pt x="16893" y="11648"/>
                    <a:pt x="16893" y="11696"/>
                    <a:pt x="16893" y="11743"/>
                  </a:cubicBezTo>
                  <a:cubicBezTo>
                    <a:pt x="16893" y="11790"/>
                    <a:pt x="17007" y="11837"/>
                    <a:pt x="17063" y="11837"/>
                  </a:cubicBezTo>
                  <a:cubicBezTo>
                    <a:pt x="17120" y="11837"/>
                    <a:pt x="17120" y="11790"/>
                    <a:pt x="17177" y="11790"/>
                  </a:cubicBezTo>
                  <a:cubicBezTo>
                    <a:pt x="17234" y="11790"/>
                    <a:pt x="17177" y="11837"/>
                    <a:pt x="17234" y="11837"/>
                  </a:cubicBezTo>
                  <a:cubicBezTo>
                    <a:pt x="17291" y="11837"/>
                    <a:pt x="17347" y="11790"/>
                    <a:pt x="17347" y="11743"/>
                  </a:cubicBezTo>
                  <a:cubicBezTo>
                    <a:pt x="17347" y="11743"/>
                    <a:pt x="17347" y="11696"/>
                    <a:pt x="17347" y="11648"/>
                  </a:cubicBezTo>
                  <a:cubicBezTo>
                    <a:pt x="17291" y="11601"/>
                    <a:pt x="17347" y="11601"/>
                    <a:pt x="17403" y="11601"/>
                  </a:cubicBezTo>
                  <a:cubicBezTo>
                    <a:pt x="17461" y="11601"/>
                    <a:pt x="17461" y="11601"/>
                    <a:pt x="17517" y="11601"/>
                  </a:cubicBezTo>
                  <a:cubicBezTo>
                    <a:pt x="17573" y="11601"/>
                    <a:pt x="17517" y="11648"/>
                    <a:pt x="17517" y="11648"/>
                  </a:cubicBezTo>
                  <a:cubicBezTo>
                    <a:pt x="17517" y="11696"/>
                    <a:pt x="17517" y="11743"/>
                    <a:pt x="17517" y="11790"/>
                  </a:cubicBezTo>
                  <a:cubicBezTo>
                    <a:pt x="17573" y="11790"/>
                    <a:pt x="17631" y="11837"/>
                    <a:pt x="17631" y="11837"/>
                  </a:cubicBezTo>
                  <a:cubicBezTo>
                    <a:pt x="17688" y="11790"/>
                    <a:pt x="17688" y="11790"/>
                    <a:pt x="17688" y="11743"/>
                  </a:cubicBezTo>
                  <a:cubicBezTo>
                    <a:pt x="17742" y="11743"/>
                    <a:pt x="17801" y="11743"/>
                    <a:pt x="17857" y="11790"/>
                  </a:cubicBezTo>
                  <a:cubicBezTo>
                    <a:pt x="17913" y="11790"/>
                    <a:pt x="17913" y="11837"/>
                    <a:pt x="17913" y="11884"/>
                  </a:cubicBezTo>
                  <a:cubicBezTo>
                    <a:pt x="17913" y="11884"/>
                    <a:pt x="17913" y="11929"/>
                    <a:pt x="17913" y="11979"/>
                  </a:cubicBezTo>
                  <a:cubicBezTo>
                    <a:pt x="17913" y="11979"/>
                    <a:pt x="17913" y="12026"/>
                    <a:pt x="17913" y="12073"/>
                  </a:cubicBezTo>
                  <a:cubicBezTo>
                    <a:pt x="17970" y="12120"/>
                    <a:pt x="17970" y="12120"/>
                    <a:pt x="18027" y="12166"/>
                  </a:cubicBezTo>
                  <a:cubicBezTo>
                    <a:pt x="18027" y="12166"/>
                    <a:pt x="18027" y="12309"/>
                    <a:pt x="18027" y="12356"/>
                  </a:cubicBezTo>
                  <a:cubicBezTo>
                    <a:pt x="18027" y="12403"/>
                    <a:pt x="18027" y="12448"/>
                    <a:pt x="18027" y="12496"/>
                  </a:cubicBezTo>
                  <a:cubicBezTo>
                    <a:pt x="18027" y="12542"/>
                    <a:pt x="18027" y="12591"/>
                    <a:pt x="18027" y="12637"/>
                  </a:cubicBezTo>
                  <a:cubicBezTo>
                    <a:pt x="17970" y="12637"/>
                    <a:pt x="17913" y="12778"/>
                    <a:pt x="17857" y="12826"/>
                  </a:cubicBezTo>
                  <a:cubicBezTo>
                    <a:pt x="17857" y="12873"/>
                    <a:pt x="17688" y="12873"/>
                    <a:pt x="17688" y="12921"/>
                  </a:cubicBezTo>
                  <a:cubicBezTo>
                    <a:pt x="17631" y="12921"/>
                    <a:pt x="17631" y="12921"/>
                    <a:pt x="17631" y="12873"/>
                  </a:cubicBezTo>
                  <a:cubicBezTo>
                    <a:pt x="17631" y="12873"/>
                    <a:pt x="17631" y="12826"/>
                    <a:pt x="17573" y="12826"/>
                  </a:cubicBezTo>
                  <a:cubicBezTo>
                    <a:pt x="17517" y="12826"/>
                    <a:pt x="17461" y="12967"/>
                    <a:pt x="17461" y="13015"/>
                  </a:cubicBezTo>
                  <a:cubicBezTo>
                    <a:pt x="17461" y="13062"/>
                    <a:pt x="17461" y="13156"/>
                    <a:pt x="17461" y="13203"/>
                  </a:cubicBezTo>
                  <a:cubicBezTo>
                    <a:pt x="17461" y="13297"/>
                    <a:pt x="17517" y="13297"/>
                    <a:pt x="17573" y="13297"/>
                  </a:cubicBezTo>
                  <a:cubicBezTo>
                    <a:pt x="17573" y="13297"/>
                    <a:pt x="17631" y="13297"/>
                    <a:pt x="17688" y="13297"/>
                  </a:cubicBezTo>
                  <a:cubicBezTo>
                    <a:pt x="17688" y="13345"/>
                    <a:pt x="17742" y="13392"/>
                    <a:pt x="17742" y="13392"/>
                  </a:cubicBezTo>
                  <a:cubicBezTo>
                    <a:pt x="17742" y="13440"/>
                    <a:pt x="17742" y="13486"/>
                    <a:pt x="17801" y="13486"/>
                  </a:cubicBezTo>
                  <a:cubicBezTo>
                    <a:pt x="17857" y="13486"/>
                    <a:pt x="17857" y="13486"/>
                    <a:pt x="17913" y="13486"/>
                  </a:cubicBezTo>
                  <a:cubicBezTo>
                    <a:pt x="17970" y="13486"/>
                    <a:pt x="18027" y="13440"/>
                    <a:pt x="18027" y="13440"/>
                  </a:cubicBezTo>
                  <a:cubicBezTo>
                    <a:pt x="18085" y="13440"/>
                    <a:pt x="18141" y="13392"/>
                    <a:pt x="18141" y="13392"/>
                  </a:cubicBezTo>
                  <a:cubicBezTo>
                    <a:pt x="18197" y="13392"/>
                    <a:pt x="18197" y="13440"/>
                    <a:pt x="18254" y="13440"/>
                  </a:cubicBezTo>
                  <a:cubicBezTo>
                    <a:pt x="18311" y="13440"/>
                    <a:pt x="18311" y="13392"/>
                    <a:pt x="18368" y="13392"/>
                  </a:cubicBezTo>
                  <a:cubicBezTo>
                    <a:pt x="18368" y="13345"/>
                    <a:pt x="18423" y="13392"/>
                    <a:pt x="18481" y="13392"/>
                  </a:cubicBezTo>
                  <a:cubicBezTo>
                    <a:pt x="18481" y="13392"/>
                    <a:pt x="18537" y="13392"/>
                    <a:pt x="18537" y="13392"/>
                  </a:cubicBezTo>
                  <a:cubicBezTo>
                    <a:pt x="18595" y="13345"/>
                    <a:pt x="18595" y="13392"/>
                    <a:pt x="18651" y="13392"/>
                  </a:cubicBezTo>
                  <a:cubicBezTo>
                    <a:pt x="18707" y="13392"/>
                    <a:pt x="18707" y="13345"/>
                    <a:pt x="18765" y="13345"/>
                  </a:cubicBezTo>
                  <a:cubicBezTo>
                    <a:pt x="18765" y="13297"/>
                    <a:pt x="18822" y="13345"/>
                    <a:pt x="18935" y="13345"/>
                  </a:cubicBezTo>
                  <a:cubicBezTo>
                    <a:pt x="18992" y="13345"/>
                    <a:pt x="18992" y="13345"/>
                    <a:pt x="19046" y="13345"/>
                  </a:cubicBezTo>
                  <a:cubicBezTo>
                    <a:pt x="19104" y="13345"/>
                    <a:pt x="19104" y="13297"/>
                    <a:pt x="19161" y="13297"/>
                  </a:cubicBezTo>
                  <a:cubicBezTo>
                    <a:pt x="19161" y="13297"/>
                    <a:pt x="19161" y="13297"/>
                    <a:pt x="19161" y="13251"/>
                  </a:cubicBezTo>
                  <a:cubicBezTo>
                    <a:pt x="19161" y="13203"/>
                    <a:pt x="19161" y="13203"/>
                    <a:pt x="19218" y="13203"/>
                  </a:cubicBezTo>
                  <a:cubicBezTo>
                    <a:pt x="19273" y="13156"/>
                    <a:pt x="19273" y="13156"/>
                    <a:pt x="19332" y="13108"/>
                  </a:cubicBezTo>
                  <a:cubicBezTo>
                    <a:pt x="19332" y="13108"/>
                    <a:pt x="19332" y="13062"/>
                    <a:pt x="19387" y="13015"/>
                  </a:cubicBezTo>
                  <a:cubicBezTo>
                    <a:pt x="19387" y="13015"/>
                    <a:pt x="19445" y="13015"/>
                    <a:pt x="19501" y="13015"/>
                  </a:cubicBezTo>
                  <a:cubicBezTo>
                    <a:pt x="19557" y="13015"/>
                    <a:pt x="19557" y="13062"/>
                    <a:pt x="19557" y="13108"/>
                  </a:cubicBezTo>
                  <a:cubicBezTo>
                    <a:pt x="19557" y="13156"/>
                    <a:pt x="19557" y="13156"/>
                    <a:pt x="19615" y="13108"/>
                  </a:cubicBezTo>
                  <a:cubicBezTo>
                    <a:pt x="19615" y="13062"/>
                    <a:pt x="19671" y="13108"/>
                    <a:pt x="19671" y="13156"/>
                  </a:cubicBezTo>
                  <a:cubicBezTo>
                    <a:pt x="19729" y="13156"/>
                    <a:pt x="19729" y="13156"/>
                    <a:pt x="19785" y="13108"/>
                  </a:cubicBezTo>
                  <a:cubicBezTo>
                    <a:pt x="19785" y="13108"/>
                    <a:pt x="19841" y="13108"/>
                    <a:pt x="19841" y="13156"/>
                  </a:cubicBezTo>
                  <a:cubicBezTo>
                    <a:pt x="19841" y="13156"/>
                    <a:pt x="19899" y="13156"/>
                    <a:pt x="19954" y="13108"/>
                  </a:cubicBezTo>
                  <a:cubicBezTo>
                    <a:pt x="19954" y="13108"/>
                    <a:pt x="19954" y="13062"/>
                    <a:pt x="20011" y="13062"/>
                  </a:cubicBezTo>
                  <a:cubicBezTo>
                    <a:pt x="20125" y="13062"/>
                    <a:pt x="20125" y="13108"/>
                    <a:pt x="20181" y="13108"/>
                  </a:cubicBezTo>
                  <a:cubicBezTo>
                    <a:pt x="20237" y="13108"/>
                    <a:pt x="20181" y="13062"/>
                    <a:pt x="20181" y="13062"/>
                  </a:cubicBezTo>
                  <a:cubicBezTo>
                    <a:pt x="20125" y="13015"/>
                    <a:pt x="20181" y="13015"/>
                    <a:pt x="20181" y="12967"/>
                  </a:cubicBezTo>
                  <a:cubicBezTo>
                    <a:pt x="20181" y="12967"/>
                    <a:pt x="20181" y="12967"/>
                    <a:pt x="20181" y="12921"/>
                  </a:cubicBezTo>
                  <a:cubicBezTo>
                    <a:pt x="20181" y="12873"/>
                    <a:pt x="20237" y="12921"/>
                    <a:pt x="20237" y="12921"/>
                  </a:cubicBezTo>
                  <a:cubicBezTo>
                    <a:pt x="20237" y="12967"/>
                    <a:pt x="20296" y="12967"/>
                    <a:pt x="20351" y="13015"/>
                  </a:cubicBezTo>
                  <a:cubicBezTo>
                    <a:pt x="20351" y="13062"/>
                    <a:pt x="20296" y="13108"/>
                    <a:pt x="20296" y="13156"/>
                  </a:cubicBezTo>
                  <a:cubicBezTo>
                    <a:pt x="20296" y="13203"/>
                    <a:pt x="20237" y="13297"/>
                    <a:pt x="20296" y="13345"/>
                  </a:cubicBezTo>
                  <a:cubicBezTo>
                    <a:pt x="20351" y="13392"/>
                    <a:pt x="20407" y="13345"/>
                    <a:pt x="20466" y="13345"/>
                  </a:cubicBezTo>
                  <a:cubicBezTo>
                    <a:pt x="20466" y="13297"/>
                    <a:pt x="20466" y="13345"/>
                    <a:pt x="20466" y="13345"/>
                  </a:cubicBezTo>
                  <a:cubicBezTo>
                    <a:pt x="20407" y="13392"/>
                    <a:pt x="20407" y="13392"/>
                    <a:pt x="20407" y="13440"/>
                  </a:cubicBezTo>
                  <a:cubicBezTo>
                    <a:pt x="20466" y="13486"/>
                    <a:pt x="20466" y="13440"/>
                    <a:pt x="20466" y="13392"/>
                  </a:cubicBezTo>
                  <a:cubicBezTo>
                    <a:pt x="20521" y="13392"/>
                    <a:pt x="20579" y="13392"/>
                    <a:pt x="20579" y="13392"/>
                  </a:cubicBezTo>
                  <a:cubicBezTo>
                    <a:pt x="20636" y="13345"/>
                    <a:pt x="20636" y="13392"/>
                    <a:pt x="20691" y="13392"/>
                  </a:cubicBezTo>
                  <a:cubicBezTo>
                    <a:pt x="20691" y="13392"/>
                    <a:pt x="20749" y="13440"/>
                    <a:pt x="20749" y="13440"/>
                  </a:cubicBezTo>
                  <a:cubicBezTo>
                    <a:pt x="20749" y="13486"/>
                    <a:pt x="20806" y="13440"/>
                    <a:pt x="20806" y="13440"/>
                  </a:cubicBezTo>
                  <a:cubicBezTo>
                    <a:pt x="20861" y="13486"/>
                    <a:pt x="20861" y="13440"/>
                    <a:pt x="20861" y="13440"/>
                  </a:cubicBezTo>
                  <a:cubicBezTo>
                    <a:pt x="20861" y="13392"/>
                    <a:pt x="20919" y="13440"/>
                    <a:pt x="20919" y="13440"/>
                  </a:cubicBezTo>
                  <a:cubicBezTo>
                    <a:pt x="20976" y="13440"/>
                    <a:pt x="20976" y="13440"/>
                    <a:pt x="21033" y="13440"/>
                  </a:cubicBezTo>
                  <a:cubicBezTo>
                    <a:pt x="21033" y="13392"/>
                    <a:pt x="21087" y="13440"/>
                    <a:pt x="21146" y="13440"/>
                  </a:cubicBezTo>
                  <a:cubicBezTo>
                    <a:pt x="21146" y="13440"/>
                    <a:pt x="21203" y="13486"/>
                    <a:pt x="21203" y="13486"/>
                  </a:cubicBezTo>
                  <a:cubicBezTo>
                    <a:pt x="21257" y="13533"/>
                    <a:pt x="21257" y="13486"/>
                    <a:pt x="21257" y="13486"/>
                  </a:cubicBezTo>
                  <a:cubicBezTo>
                    <a:pt x="21316" y="13486"/>
                    <a:pt x="21257" y="13533"/>
                    <a:pt x="21257" y="13581"/>
                  </a:cubicBezTo>
                  <a:cubicBezTo>
                    <a:pt x="21257" y="13581"/>
                    <a:pt x="21316" y="13581"/>
                    <a:pt x="21316" y="13581"/>
                  </a:cubicBezTo>
                  <a:cubicBezTo>
                    <a:pt x="21316" y="13581"/>
                    <a:pt x="21371" y="13581"/>
                    <a:pt x="21371" y="13581"/>
                  </a:cubicBezTo>
                  <a:cubicBezTo>
                    <a:pt x="21371" y="13581"/>
                    <a:pt x="21429" y="13627"/>
                    <a:pt x="21429" y="13627"/>
                  </a:cubicBezTo>
                  <a:cubicBezTo>
                    <a:pt x="21485" y="13627"/>
                    <a:pt x="21429" y="13581"/>
                    <a:pt x="21429" y="13581"/>
                  </a:cubicBezTo>
                  <a:cubicBezTo>
                    <a:pt x="21371" y="13533"/>
                    <a:pt x="21429" y="13533"/>
                    <a:pt x="21429" y="13486"/>
                  </a:cubicBezTo>
                  <a:cubicBezTo>
                    <a:pt x="21485" y="13486"/>
                    <a:pt x="21485" y="13486"/>
                    <a:pt x="21485" y="13486"/>
                  </a:cubicBezTo>
                  <a:cubicBezTo>
                    <a:pt x="21485" y="13486"/>
                    <a:pt x="21485" y="13486"/>
                    <a:pt x="21485" y="13486"/>
                  </a:cubicBezTo>
                  <a:cubicBezTo>
                    <a:pt x="21485" y="13486"/>
                    <a:pt x="21485" y="13533"/>
                    <a:pt x="21485" y="13581"/>
                  </a:cubicBezTo>
                  <a:cubicBezTo>
                    <a:pt x="21485" y="13581"/>
                    <a:pt x="21541" y="13533"/>
                    <a:pt x="21541" y="13581"/>
                  </a:cubicBezTo>
                  <a:cubicBezTo>
                    <a:pt x="21600" y="13581"/>
                    <a:pt x="21541" y="13627"/>
                    <a:pt x="21541" y="13675"/>
                  </a:cubicBezTo>
                  <a:cubicBezTo>
                    <a:pt x="21541" y="13722"/>
                    <a:pt x="21600" y="13863"/>
                    <a:pt x="21600" y="13911"/>
                  </a:cubicBezTo>
                  <a:cubicBezTo>
                    <a:pt x="21600" y="13911"/>
                    <a:pt x="21600" y="13958"/>
                    <a:pt x="21600" y="14005"/>
                  </a:cubicBezTo>
                  <a:cubicBezTo>
                    <a:pt x="21600" y="14053"/>
                    <a:pt x="21541" y="14053"/>
                    <a:pt x="21485" y="14100"/>
                  </a:cubicBezTo>
                  <a:cubicBezTo>
                    <a:pt x="21485" y="14100"/>
                    <a:pt x="21485" y="14146"/>
                    <a:pt x="21429" y="14195"/>
                  </a:cubicBezTo>
                  <a:cubicBezTo>
                    <a:pt x="21429" y="14241"/>
                    <a:pt x="21429" y="14241"/>
                    <a:pt x="21429" y="14241"/>
                  </a:cubicBezTo>
                  <a:cubicBezTo>
                    <a:pt x="21485" y="14288"/>
                    <a:pt x="21429" y="14288"/>
                    <a:pt x="21429" y="14335"/>
                  </a:cubicBezTo>
                  <a:cubicBezTo>
                    <a:pt x="21429" y="14383"/>
                    <a:pt x="21371" y="14476"/>
                    <a:pt x="21371" y="14476"/>
                  </a:cubicBezTo>
                  <a:cubicBezTo>
                    <a:pt x="21371" y="14476"/>
                    <a:pt x="21371" y="14571"/>
                    <a:pt x="21371" y="14571"/>
                  </a:cubicBezTo>
                  <a:cubicBezTo>
                    <a:pt x="21371" y="14619"/>
                    <a:pt x="21371" y="14665"/>
                    <a:pt x="21429" y="14665"/>
                  </a:cubicBezTo>
                  <a:cubicBezTo>
                    <a:pt x="21485" y="14665"/>
                    <a:pt x="21485" y="14713"/>
                    <a:pt x="21485" y="14760"/>
                  </a:cubicBezTo>
                  <a:cubicBezTo>
                    <a:pt x="21485" y="14806"/>
                    <a:pt x="21485" y="14806"/>
                    <a:pt x="21429" y="14806"/>
                  </a:cubicBezTo>
                  <a:cubicBezTo>
                    <a:pt x="21429" y="14806"/>
                    <a:pt x="21371" y="14855"/>
                    <a:pt x="21371" y="14949"/>
                  </a:cubicBezTo>
                  <a:cubicBezTo>
                    <a:pt x="21316" y="14995"/>
                    <a:pt x="21316" y="15043"/>
                    <a:pt x="21316" y="15043"/>
                  </a:cubicBezTo>
                  <a:cubicBezTo>
                    <a:pt x="21257" y="15090"/>
                    <a:pt x="21203" y="15090"/>
                    <a:pt x="21146" y="15090"/>
                  </a:cubicBezTo>
                  <a:cubicBezTo>
                    <a:pt x="21087" y="15043"/>
                    <a:pt x="21146" y="15136"/>
                    <a:pt x="21146" y="15185"/>
                  </a:cubicBezTo>
                  <a:cubicBezTo>
                    <a:pt x="21146" y="15231"/>
                    <a:pt x="21146" y="15279"/>
                    <a:pt x="21203" y="15325"/>
                  </a:cubicBezTo>
                  <a:cubicBezTo>
                    <a:pt x="21203" y="15325"/>
                    <a:pt x="21146" y="15420"/>
                    <a:pt x="21087" y="15420"/>
                  </a:cubicBezTo>
                  <a:cubicBezTo>
                    <a:pt x="21087" y="15467"/>
                    <a:pt x="21087" y="15515"/>
                    <a:pt x="21033" y="15515"/>
                  </a:cubicBezTo>
                  <a:cubicBezTo>
                    <a:pt x="21033" y="15562"/>
                    <a:pt x="21033" y="15609"/>
                    <a:pt x="21033" y="15609"/>
                  </a:cubicBezTo>
                  <a:cubicBezTo>
                    <a:pt x="21033" y="15655"/>
                    <a:pt x="20919" y="15655"/>
                    <a:pt x="20919" y="15655"/>
                  </a:cubicBezTo>
                  <a:cubicBezTo>
                    <a:pt x="20861" y="15704"/>
                    <a:pt x="20806" y="15562"/>
                    <a:pt x="20806" y="15515"/>
                  </a:cubicBezTo>
                  <a:cubicBezTo>
                    <a:pt x="20749" y="15467"/>
                    <a:pt x="20691" y="15562"/>
                    <a:pt x="20636" y="15609"/>
                  </a:cubicBezTo>
                  <a:cubicBezTo>
                    <a:pt x="20579" y="15655"/>
                    <a:pt x="20579" y="15609"/>
                    <a:pt x="20579" y="15655"/>
                  </a:cubicBezTo>
                  <a:cubicBezTo>
                    <a:pt x="20579" y="15655"/>
                    <a:pt x="20521" y="15750"/>
                    <a:pt x="20521" y="15798"/>
                  </a:cubicBezTo>
                  <a:cubicBezTo>
                    <a:pt x="20466" y="15844"/>
                    <a:pt x="20407" y="15844"/>
                    <a:pt x="20407" y="15844"/>
                  </a:cubicBezTo>
                  <a:cubicBezTo>
                    <a:pt x="20351" y="15844"/>
                    <a:pt x="20237" y="15892"/>
                    <a:pt x="20237" y="15892"/>
                  </a:cubicBezTo>
                  <a:cubicBezTo>
                    <a:pt x="20181" y="15892"/>
                    <a:pt x="20181" y="15892"/>
                    <a:pt x="20181" y="15939"/>
                  </a:cubicBezTo>
                  <a:cubicBezTo>
                    <a:pt x="20181" y="15939"/>
                    <a:pt x="20237" y="15986"/>
                    <a:pt x="20296" y="15986"/>
                  </a:cubicBezTo>
                  <a:cubicBezTo>
                    <a:pt x="20351" y="16034"/>
                    <a:pt x="20296" y="16034"/>
                    <a:pt x="20237" y="16080"/>
                  </a:cubicBezTo>
                  <a:cubicBezTo>
                    <a:pt x="20237" y="16128"/>
                    <a:pt x="20181" y="16128"/>
                    <a:pt x="20181" y="16175"/>
                  </a:cubicBezTo>
                  <a:cubicBezTo>
                    <a:pt x="20181" y="16222"/>
                    <a:pt x="20237" y="16269"/>
                    <a:pt x="20296" y="16269"/>
                  </a:cubicBezTo>
                  <a:cubicBezTo>
                    <a:pt x="20351" y="16269"/>
                    <a:pt x="20296" y="16269"/>
                    <a:pt x="20351" y="16316"/>
                  </a:cubicBezTo>
                  <a:cubicBezTo>
                    <a:pt x="20351" y="16316"/>
                    <a:pt x="20407" y="16316"/>
                    <a:pt x="20407" y="16316"/>
                  </a:cubicBezTo>
                  <a:cubicBezTo>
                    <a:pt x="20466" y="16269"/>
                    <a:pt x="20521" y="16222"/>
                    <a:pt x="20521" y="16222"/>
                  </a:cubicBezTo>
                  <a:cubicBezTo>
                    <a:pt x="20579" y="16222"/>
                    <a:pt x="20636" y="16175"/>
                    <a:pt x="20636" y="16175"/>
                  </a:cubicBezTo>
                  <a:cubicBezTo>
                    <a:pt x="20636" y="16222"/>
                    <a:pt x="20636" y="16269"/>
                    <a:pt x="20636" y="16269"/>
                  </a:cubicBezTo>
                  <a:cubicBezTo>
                    <a:pt x="20636" y="16269"/>
                    <a:pt x="20636" y="16316"/>
                    <a:pt x="20636" y="16364"/>
                  </a:cubicBezTo>
                  <a:cubicBezTo>
                    <a:pt x="20636" y="16411"/>
                    <a:pt x="20691" y="16458"/>
                    <a:pt x="20691" y="16505"/>
                  </a:cubicBezTo>
                  <a:cubicBezTo>
                    <a:pt x="20691" y="16553"/>
                    <a:pt x="20691" y="16553"/>
                    <a:pt x="20749" y="16553"/>
                  </a:cubicBezTo>
                  <a:cubicBezTo>
                    <a:pt x="20749" y="16600"/>
                    <a:pt x="20749" y="16600"/>
                    <a:pt x="20806" y="16647"/>
                  </a:cubicBezTo>
                  <a:cubicBezTo>
                    <a:pt x="20806" y="16695"/>
                    <a:pt x="20861" y="16741"/>
                    <a:pt x="20861" y="16788"/>
                  </a:cubicBezTo>
                  <a:cubicBezTo>
                    <a:pt x="20861" y="16788"/>
                    <a:pt x="20976" y="16788"/>
                    <a:pt x="21033" y="16788"/>
                  </a:cubicBezTo>
                  <a:cubicBezTo>
                    <a:pt x="21087" y="16835"/>
                    <a:pt x="21033" y="16835"/>
                    <a:pt x="20976" y="16883"/>
                  </a:cubicBezTo>
                  <a:cubicBezTo>
                    <a:pt x="20919" y="16883"/>
                    <a:pt x="20919" y="16930"/>
                    <a:pt x="20919" y="16930"/>
                  </a:cubicBezTo>
                  <a:cubicBezTo>
                    <a:pt x="20861" y="16977"/>
                    <a:pt x="20806" y="16977"/>
                    <a:pt x="20806" y="16977"/>
                  </a:cubicBezTo>
                  <a:cubicBezTo>
                    <a:pt x="20806" y="16930"/>
                    <a:pt x="20806" y="16883"/>
                    <a:pt x="20749" y="16883"/>
                  </a:cubicBezTo>
                  <a:cubicBezTo>
                    <a:pt x="20691" y="16883"/>
                    <a:pt x="20691" y="16883"/>
                    <a:pt x="20636" y="16883"/>
                  </a:cubicBezTo>
                  <a:cubicBezTo>
                    <a:pt x="20579" y="16930"/>
                    <a:pt x="20579" y="16977"/>
                    <a:pt x="20521" y="17025"/>
                  </a:cubicBezTo>
                  <a:cubicBezTo>
                    <a:pt x="20521" y="17025"/>
                    <a:pt x="20466" y="17071"/>
                    <a:pt x="20407" y="17071"/>
                  </a:cubicBezTo>
                  <a:cubicBezTo>
                    <a:pt x="20351" y="17071"/>
                    <a:pt x="20351" y="17071"/>
                    <a:pt x="20351" y="17118"/>
                  </a:cubicBezTo>
                  <a:cubicBezTo>
                    <a:pt x="20351" y="17165"/>
                    <a:pt x="20407" y="17213"/>
                    <a:pt x="20351" y="17260"/>
                  </a:cubicBezTo>
                  <a:cubicBezTo>
                    <a:pt x="20351" y="17307"/>
                    <a:pt x="20351" y="17260"/>
                    <a:pt x="20296" y="17260"/>
                  </a:cubicBezTo>
                  <a:cubicBezTo>
                    <a:pt x="20237" y="17213"/>
                    <a:pt x="20237" y="17260"/>
                    <a:pt x="20237" y="17260"/>
                  </a:cubicBezTo>
                  <a:cubicBezTo>
                    <a:pt x="20181" y="17307"/>
                    <a:pt x="20125" y="17307"/>
                    <a:pt x="20069" y="17307"/>
                  </a:cubicBezTo>
                  <a:cubicBezTo>
                    <a:pt x="20011" y="17260"/>
                    <a:pt x="19954" y="17260"/>
                    <a:pt x="19899" y="17260"/>
                  </a:cubicBezTo>
                  <a:cubicBezTo>
                    <a:pt x="19841" y="17260"/>
                    <a:pt x="19785" y="17260"/>
                    <a:pt x="19729" y="17213"/>
                  </a:cubicBezTo>
                  <a:cubicBezTo>
                    <a:pt x="19671" y="17213"/>
                    <a:pt x="19615" y="17260"/>
                    <a:pt x="19615" y="17307"/>
                  </a:cubicBezTo>
                  <a:cubicBezTo>
                    <a:pt x="19557" y="17307"/>
                    <a:pt x="19557" y="17260"/>
                    <a:pt x="19501" y="17260"/>
                  </a:cubicBezTo>
                  <a:cubicBezTo>
                    <a:pt x="19501" y="17260"/>
                    <a:pt x="19445" y="17260"/>
                    <a:pt x="19445" y="17213"/>
                  </a:cubicBezTo>
                  <a:cubicBezTo>
                    <a:pt x="19445" y="17213"/>
                    <a:pt x="19387" y="17213"/>
                    <a:pt x="19332" y="17213"/>
                  </a:cubicBezTo>
                  <a:cubicBezTo>
                    <a:pt x="19273" y="17213"/>
                    <a:pt x="19273" y="17213"/>
                    <a:pt x="19273" y="17213"/>
                  </a:cubicBezTo>
                  <a:cubicBezTo>
                    <a:pt x="19273" y="17165"/>
                    <a:pt x="19218" y="17165"/>
                    <a:pt x="19161" y="17165"/>
                  </a:cubicBezTo>
                  <a:cubicBezTo>
                    <a:pt x="19161" y="17165"/>
                    <a:pt x="19104" y="17165"/>
                    <a:pt x="19104" y="17118"/>
                  </a:cubicBezTo>
                  <a:cubicBezTo>
                    <a:pt x="19046" y="17071"/>
                    <a:pt x="19046" y="17165"/>
                    <a:pt x="18992" y="17213"/>
                  </a:cubicBezTo>
                  <a:cubicBezTo>
                    <a:pt x="18992" y="17213"/>
                    <a:pt x="18935" y="17260"/>
                    <a:pt x="18935" y="17260"/>
                  </a:cubicBezTo>
                  <a:cubicBezTo>
                    <a:pt x="18877" y="17260"/>
                    <a:pt x="18877" y="17307"/>
                    <a:pt x="18822" y="17355"/>
                  </a:cubicBezTo>
                  <a:cubicBezTo>
                    <a:pt x="18765" y="17355"/>
                    <a:pt x="18822" y="17401"/>
                    <a:pt x="18822" y="17448"/>
                  </a:cubicBezTo>
                  <a:cubicBezTo>
                    <a:pt x="18822" y="17495"/>
                    <a:pt x="18877" y="17543"/>
                    <a:pt x="18877" y="17543"/>
                  </a:cubicBezTo>
                  <a:cubicBezTo>
                    <a:pt x="18877" y="17590"/>
                    <a:pt x="18877" y="17590"/>
                    <a:pt x="18877" y="17637"/>
                  </a:cubicBezTo>
                  <a:cubicBezTo>
                    <a:pt x="18822" y="17637"/>
                    <a:pt x="18877" y="17685"/>
                    <a:pt x="18877" y="17685"/>
                  </a:cubicBezTo>
                  <a:cubicBezTo>
                    <a:pt x="18935" y="17731"/>
                    <a:pt x="18935" y="17731"/>
                    <a:pt x="18935" y="17731"/>
                  </a:cubicBezTo>
                  <a:cubicBezTo>
                    <a:pt x="18935" y="17778"/>
                    <a:pt x="18992" y="17778"/>
                    <a:pt x="19046" y="17778"/>
                  </a:cubicBezTo>
                  <a:cubicBezTo>
                    <a:pt x="19104" y="17778"/>
                    <a:pt x="19046" y="17778"/>
                    <a:pt x="19046" y="17826"/>
                  </a:cubicBezTo>
                  <a:cubicBezTo>
                    <a:pt x="19046" y="17826"/>
                    <a:pt x="18992" y="17873"/>
                    <a:pt x="18992" y="17873"/>
                  </a:cubicBezTo>
                  <a:cubicBezTo>
                    <a:pt x="18935" y="17920"/>
                    <a:pt x="18822" y="17968"/>
                    <a:pt x="18765" y="18015"/>
                  </a:cubicBezTo>
                  <a:cubicBezTo>
                    <a:pt x="18707" y="18015"/>
                    <a:pt x="18765" y="18060"/>
                    <a:pt x="18765" y="18060"/>
                  </a:cubicBezTo>
                  <a:cubicBezTo>
                    <a:pt x="18822" y="18110"/>
                    <a:pt x="18822" y="18110"/>
                    <a:pt x="18877" y="18110"/>
                  </a:cubicBezTo>
                  <a:cubicBezTo>
                    <a:pt x="18935" y="18110"/>
                    <a:pt x="18935" y="18060"/>
                    <a:pt x="18935" y="18060"/>
                  </a:cubicBezTo>
                  <a:cubicBezTo>
                    <a:pt x="18992" y="18060"/>
                    <a:pt x="18992" y="18110"/>
                    <a:pt x="18992" y="18156"/>
                  </a:cubicBezTo>
                  <a:cubicBezTo>
                    <a:pt x="18935" y="18156"/>
                    <a:pt x="18877" y="18156"/>
                    <a:pt x="18822" y="18156"/>
                  </a:cubicBezTo>
                  <a:cubicBezTo>
                    <a:pt x="18765" y="18156"/>
                    <a:pt x="18822" y="18203"/>
                    <a:pt x="18822" y="18250"/>
                  </a:cubicBezTo>
                  <a:cubicBezTo>
                    <a:pt x="18877" y="18250"/>
                    <a:pt x="18877" y="18250"/>
                    <a:pt x="18935" y="18250"/>
                  </a:cubicBezTo>
                  <a:cubicBezTo>
                    <a:pt x="18935" y="18250"/>
                    <a:pt x="18992" y="18393"/>
                    <a:pt x="18992" y="18440"/>
                  </a:cubicBezTo>
                  <a:cubicBezTo>
                    <a:pt x="18992" y="18486"/>
                    <a:pt x="18992" y="18534"/>
                    <a:pt x="19046" y="18534"/>
                  </a:cubicBezTo>
                  <a:cubicBezTo>
                    <a:pt x="19104" y="18581"/>
                    <a:pt x="19046" y="18581"/>
                    <a:pt x="19046" y="18628"/>
                  </a:cubicBezTo>
                  <a:cubicBezTo>
                    <a:pt x="19046" y="18675"/>
                    <a:pt x="19046" y="18675"/>
                    <a:pt x="19046" y="18723"/>
                  </a:cubicBezTo>
                  <a:cubicBezTo>
                    <a:pt x="19104" y="18770"/>
                    <a:pt x="19104" y="18770"/>
                    <a:pt x="19046" y="18817"/>
                  </a:cubicBezTo>
                  <a:cubicBezTo>
                    <a:pt x="19046" y="18864"/>
                    <a:pt x="19104" y="18911"/>
                    <a:pt x="19104" y="18957"/>
                  </a:cubicBezTo>
                  <a:cubicBezTo>
                    <a:pt x="19104" y="18957"/>
                    <a:pt x="19046" y="18957"/>
                    <a:pt x="19046" y="18911"/>
                  </a:cubicBezTo>
                  <a:cubicBezTo>
                    <a:pt x="18992" y="18911"/>
                    <a:pt x="18935" y="18957"/>
                    <a:pt x="18877" y="18957"/>
                  </a:cubicBezTo>
                  <a:cubicBezTo>
                    <a:pt x="18877" y="18957"/>
                    <a:pt x="18877" y="19005"/>
                    <a:pt x="18877" y="19100"/>
                  </a:cubicBezTo>
                  <a:cubicBezTo>
                    <a:pt x="18935" y="19147"/>
                    <a:pt x="18877" y="19192"/>
                    <a:pt x="18822" y="19239"/>
                  </a:cubicBezTo>
                  <a:cubicBezTo>
                    <a:pt x="18765" y="19239"/>
                    <a:pt x="18707" y="19383"/>
                    <a:pt x="18651" y="19383"/>
                  </a:cubicBezTo>
                  <a:cubicBezTo>
                    <a:pt x="18651" y="19430"/>
                    <a:pt x="18595" y="19383"/>
                    <a:pt x="18537" y="19383"/>
                  </a:cubicBezTo>
                  <a:cubicBezTo>
                    <a:pt x="18481" y="19430"/>
                    <a:pt x="18537" y="19430"/>
                    <a:pt x="18595" y="19476"/>
                  </a:cubicBezTo>
                  <a:cubicBezTo>
                    <a:pt x="18595" y="19522"/>
                    <a:pt x="18537" y="19522"/>
                    <a:pt x="18537" y="19522"/>
                  </a:cubicBezTo>
                  <a:cubicBezTo>
                    <a:pt x="18481" y="19522"/>
                    <a:pt x="18481" y="19619"/>
                    <a:pt x="18481" y="19665"/>
                  </a:cubicBezTo>
                  <a:cubicBezTo>
                    <a:pt x="18537" y="19712"/>
                    <a:pt x="18595" y="19760"/>
                    <a:pt x="18595" y="19806"/>
                  </a:cubicBezTo>
                  <a:cubicBezTo>
                    <a:pt x="18595" y="19855"/>
                    <a:pt x="18537" y="19855"/>
                    <a:pt x="18537" y="19902"/>
                  </a:cubicBezTo>
                  <a:cubicBezTo>
                    <a:pt x="18481" y="19947"/>
                    <a:pt x="18481" y="19947"/>
                    <a:pt x="18481" y="19995"/>
                  </a:cubicBezTo>
                  <a:cubicBezTo>
                    <a:pt x="18481" y="20041"/>
                    <a:pt x="18423" y="19995"/>
                    <a:pt x="18423" y="20041"/>
                  </a:cubicBezTo>
                  <a:cubicBezTo>
                    <a:pt x="18368" y="20041"/>
                    <a:pt x="18311" y="20136"/>
                    <a:pt x="18311" y="20185"/>
                  </a:cubicBezTo>
                  <a:cubicBezTo>
                    <a:pt x="18254" y="20231"/>
                    <a:pt x="18197" y="20277"/>
                    <a:pt x="18197" y="20325"/>
                  </a:cubicBezTo>
                  <a:cubicBezTo>
                    <a:pt x="18141" y="20325"/>
                    <a:pt x="18141" y="20325"/>
                    <a:pt x="18085" y="20277"/>
                  </a:cubicBezTo>
                  <a:cubicBezTo>
                    <a:pt x="18085" y="20277"/>
                    <a:pt x="17970" y="20371"/>
                    <a:pt x="17913" y="20371"/>
                  </a:cubicBezTo>
                  <a:cubicBezTo>
                    <a:pt x="17857" y="20371"/>
                    <a:pt x="17857" y="20467"/>
                    <a:pt x="17801" y="20467"/>
                  </a:cubicBezTo>
                  <a:cubicBezTo>
                    <a:pt x="17801" y="20515"/>
                    <a:pt x="17742" y="20560"/>
                    <a:pt x="17742" y="20607"/>
                  </a:cubicBezTo>
                  <a:cubicBezTo>
                    <a:pt x="17742" y="20607"/>
                    <a:pt x="17631" y="20655"/>
                    <a:pt x="17631" y="20655"/>
                  </a:cubicBezTo>
                  <a:cubicBezTo>
                    <a:pt x="17573" y="20703"/>
                    <a:pt x="17573" y="20844"/>
                    <a:pt x="17573" y="20890"/>
                  </a:cubicBezTo>
                  <a:cubicBezTo>
                    <a:pt x="17573" y="20938"/>
                    <a:pt x="17517" y="20985"/>
                    <a:pt x="17517" y="20985"/>
                  </a:cubicBezTo>
                  <a:cubicBezTo>
                    <a:pt x="17461" y="20985"/>
                    <a:pt x="17403" y="20985"/>
                    <a:pt x="17403" y="20985"/>
                  </a:cubicBezTo>
                  <a:cubicBezTo>
                    <a:pt x="17347" y="20985"/>
                    <a:pt x="17347" y="21032"/>
                    <a:pt x="17347" y="21032"/>
                  </a:cubicBezTo>
                  <a:cubicBezTo>
                    <a:pt x="17347" y="21032"/>
                    <a:pt x="17291" y="21032"/>
                    <a:pt x="17291" y="21032"/>
                  </a:cubicBezTo>
                  <a:cubicBezTo>
                    <a:pt x="17234" y="20985"/>
                    <a:pt x="17177" y="21032"/>
                    <a:pt x="17177" y="21032"/>
                  </a:cubicBezTo>
                  <a:cubicBezTo>
                    <a:pt x="17120" y="21032"/>
                    <a:pt x="17120" y="21032"/>
                    <a:pt x="17120" y="21032"/>
                  </a:cubicBezTo>
                  <a:cubicBezTo>
                    <a:pt x="17063" y="21079"/>
                    <a:pt x="17063" y="21128"/>
                    <a:pt x="17007" y="21174"/>
                  </a:cubicBezTo>
                  <a:cubicBezTo>
                    <a:pt x="16951" y="21174"/>
                    <a:pt x="16951" y="21174"/>
                    <a:pt x="16893" y="21128"/>
                  </a:cubicBezTo>
                  <a:cubicBezTo>
                    <a:pt x="16893" y="21128"/>
                    <a:pt x="16893" y="21079"/>
                    <a:pt x="16781" y="21128"/>
                  </a:cubicBezTo>
                  <a:cubicBezTo>
                    <a:pt x="16723" y="21128"/>
                    <a:pt x="16781" y="21220"/>
                    <a:pt x="16837" y="21269"/>
                  </a:cubicBezTo>
                  <a:cubicBezTo>
                    <a:pt x="16837" y="21269"/>
                    <a:pt x="16837" y="21362"/>
                    <a:pt x="16837" y="21362"/>
                  </a:cubicBezTo>
                  <a:cubicBezTo>
                    <a:pt x="16837" y="21409"/>
                    <a:pt x="16837" y="21458"/>
                    <a:pt x="16781" y="21458"/>
                  </a:cubicBezTo>
                  <a:cubicBezTo>
                    <a:pt x="16781" y="21458"/>
                    <a:pt x="16667" y="21409"/>
                    <a:pt x="16611" y="21458"/>
                  </a:cubicBezTo>
                  <a:cubicBezTo>
                    <a:pt x="16554" y="21458"/>
                    <a:pt x="16496" y="21458"/>
                    <a:pt x="16439" y="21458"/>
                  </a:cubicBezTo>
                  <a:cubicBezTo>
                    <a:pt x="16439" y="21458"/>
                    <a:pt x="16382" y="21550"/>
                    <a:pt x="16382" y="21550"/>
                  </a:cubicBezTo>
                  <a:cubicBezTo>
                    <a:pt x="16382" y="21599"/>
                    <a:pt x="16327" y="21599"/>
                    <a:pt x="16327" y="21599"/>
                  </a:cubicBezTo>
                  <a:cubicBezTo>
                    <a:pt x="16327" y="21599"/>
                    <a:pt x="16327" y="21599"/>
                    <a:pt x="16327" y="21599"/>
                  </a:cubicBezTo>
                  <a:cubicBezTo>
                    <a:pt x="16327" y="21599"/>
                    <a:pt x="16327" y="21599"/>
                    <a:pt x="16327" y="21550"/>
                  </a:cubicBezTo>
                  <a:cubicBezTo>
                    <a:pt x="16327" y="21504"/>
                    <a:pt x="16269" y="21550"/>
                    <a:pt x="16156" y="21550"/>
                  </a:cubicBezTo>
                  <a:cubicBezTo>
                    <a:pt x="16100" y="21550"/>
                    <a:pt x="16042" y="21504"/>
                    <a:pt x="16042" y="21458"/>
                  </a:cubicBezTo>
                  <a:cubicBezTo>
                    <a:pt x="16042" y="21458"/>
                    <a:pt x="16042" y="21409"/>
                    <a:pt x="16042" y="21409"/>
                  </a:cubicBezTo>
                  <a:cubicBezTo>
                    <a:pt x="16042" y="21362"/>
                    <a:pt x="16042" y="21362"/>
                    <a:pt x="15986" y="21315"/>
                  </a:cubicBezTo>
                  <a:cubicBezTo>
                    <a:pt x="15929" y="21315"/>
                    <a:pt x="16042" y="21220"/>
                    <a:pt x="16042" y="21220"/>
                  </a:cubicBezTo>
                  <a:cubicBezTo>
                    <a:pt x="16042" y="21220"/>
                    <a:pt x="15986" y="21174"/>
                    <a:pt x="15929" y="21128"/>
                  </a:cubicBezTo>
                  <a:cubicBezTo>
                    <a:pt x="15874" y="21079"/>
                    <a:pt x="15874" y="21079"/>
                    <a:pt x="15874" y="21032"/>
                  </a:cubicBezTo>
                  <a:cubicBezTo>
                    <a:pt x="15874" y="21032"/>
                    <a:pt x="15816" y="21032"/>
                    <a:pt x="15816" y="21032"/>
                  </a:cubicBezTo>
                  <a:cubicBezTo>
                    <a:pt x="15758" y="21079"/>
                    <a:pt x="15703" y="21079"/>
                    <a:pt x="15703" y="21032"/>
                  </a:cubicBezTo>
                  <a:cubicBezTo>
                    <a:pt x="15647" y="21032"/>
                    <a:pt x="15589" y="21032"/>
                    <a:pt x="15589" y="20985"/>
                  </a:cubicBezTo>
                  <a:cubicBezTo>
                    <a:pt x="15532" y="20938"/>
                    <a:pt x="15476" y="20938"/>
                    <a:pt x="15419" y="20938"/>
                  </a:cubicBezTo>
                  <a:cubicBezTo>
                    <a:pt x="15362" y="20938"/>
                    <a:pt x="15362" y="20938"/>
                    <a:pt x="15362" y="20985"/>
                  </a:cubicBezTo>
                  <a:cubicBezTo>
                    <a:pt x="15307" y="21032"/>
                    <a:pt x="15307" y="20985"/>
                    <a:pt x="15307" y="20985"/>
                  </a:cubicBezTo>
                  <a:cubicBezTo>
                    <a:pt x="15248" y="20985"/>
                    <a:pt x="15248" y="20938"/>
                    <a:pt x="15193" y="20985"/>
                  </a:cubicBezTo>
                  <a:cubicBezTo>
                    <a:pt x="15193" y="20985"/>
                    <a:pt x="15136" y="21032"/>
                    <a:pt x="15136" y="21079"/>
                  </a:cubicBezTo>
                  <a:cubicBezTo>
                    <a:pt x="15136" y="21079"/>
                    <a:pt x="15136" y="21032"/>
                    <a:pt x="15079" y="21032"/>
                  </a:cubicBezTo>
                  <a:cubicBezTo>
                    <a:pt x="15079" y="21032"/>
                    <a:pt x="14964" y="21079"/>
                    <a:pt x="14909" y="21079"/>
                  </a:cubicBezTo>
                  <a:cubicBezTo>
                    <a:pt x="14852" y="21128"/>
                    <a:pt x="14852" y="21128"/>
                    <a:pt x="14852" y="21079"/>
                  </a:cubicBezTo>
                  <a:cubicBezTo>
                    <a:pt x="14852" y="21032"/>
                    <a:pt x="14796" y="21032"/>
                    <a:pt x="14796" y="21032"/>
                  </a:cubicBezTo>
                  <a:cubicBezTo>
                    <a:pt x="14796" y="21032"/>
                    <a:pt x="14739" y="21079"/>
                    <a:pt x="14681" y="21079"/>
                  </a:cubicBezTo>
                  <a:cubicBezTo>
                    <a:pt x="14625" y="21079"/>
                    <a:pt x="14625" y="21032"/>
                    <a:pt x="14568" y="21032"/>
                  </a:cubicBezTo>
                  <a:cubicBezTo>
                    <a:pt x="14568" y="20985"/>
                    <a:pt x="14512" y="21032"/>
                    <a:pt x="14455" y="21079"/>
                  </a:cubicBezTo>
                  <a:cubicBezTo>
                    <a:pt x="14455" y="21079"/>
                    <a:pt x="14455" y="21079"/>
                    <a:pt x="14398" y="21079"/>
                  </a:cubicBezTo>
                  <a:cubicBezTo>
                    <a:pt x="14343" y="21079"/>
                    <a:pt x="14343" y="21128"/>
                    <a:pt x="14285" y="21128"/>
                  </a:cubicBezTo>
                  <a:cubicBezTo>
                    <a:pt x="14285" y="21079"/>
                    <a:pt x="14285" y="21128"/>
                    <a:pt x="14228" y="21174"/>
                  </a:cubicBezTo>
                  <a:cubicBezTo>
                    <a:pt x="14228" y="21174"/>
                    <a:pt x="14172" y="21174"/>
                    <a:pt x="14172" y="21128"/>
                  </a:cubicBezTo>
                  <a:cubicBezTo>
                    <a:pt x="14114" y="21079"/>
                    <a:pt x="14114" y="21128"/>
                    <a:pt x="14114" y="21174"/>
                  </a:cubicBezTo>
                  <a:cubicBezTo>
                    <a:pt x="14059" y="21174"/>
                    <a:pt x="14002" y="21128"/>
                    <a:pt x="14002" y="21128"/>
                  </a:cubicBezTo>
                  <a:cubicBezTo>
                    <a:pt x="13945" y="21079"/>
                    <a:pt x="14002" y="21079"/>
                    <a:pt x="14002" y="21032"/>
                  </a:cubicBezTo>
                  <a:cubicBezTo>
                    <a:pt x="14002" y="20985"/>
                    <a:pt x="13945" y="20985"/>
                    <a:pt x="13945" y="20985"/>
                  </a:cubicBezTo>
                  <a:cubicBezTo>
                    <a:pt x="13889" y="20985"/>
                    <a:pt x="13889" y="20985"/>
                    <a:pt x="13889" y="20985"/>
                  </a:cubicBezTo>
                  <a:cubicBezTo>
                    <a:pt x="13889" y="20938"/>
                    <a:pt x="13889" y="20938"/>
                    <a:pt x="13832" y="20938"/>
                  </a:cubicBezTo>
                  <a:cubicBezTo>
                    <a:pt x="13775" y="20938"/>
                    <a:pt x="13718" y="20985"/>
                    <a:pt x="13662" y="20985"/>
                  </a:cubicBezTo>
                  <a:cubicBezTo>
                    <a:pt x="13662" y="21032"/>
                    <a:pt x="13605" y="21032"/>
                    <a:pt x="13605" y="21079"/>
                  </a:cubicBezTo>
                  <a:cubicBezTo>
                    <a:pt x="13548" y="21079"/>
                    <a:pt x="13548" y="21079"/>
                    <a:pt x="13548" y="21032"/>
                  </a:cubicBezTo>
                  <a:cubicBezTo>
                    <a:pt x="13492" y="21032"/>
                    <a:pt x="13435" y="21079"/>
                    <a:pt x="13378" y="21032"/>
                  </a:cubicBezTo>
                  <a:cubicBezTo>
                    <a:pt x="13378" y="21032"/>
                    <a:pt x="13321" y="21032"/>
                    <a:pt x="13321" y="21032"/>
                  </a:cubicBezTo>
                  <a:cubicBezTo>
                    <a:pt x="13264" y="20985"/>
                    <a:pt x="13264" y="20985"/>
                    <a:pt x="13264" y="20938"/>
                  </a:cubicBezTo>
                  <a:cubicBezTo>
                    <a:pt x="13209" y="20890"/>
                    <a:pt x="13264" y="20890"/>
                    <a:pt x="13264" y="20844"/>
                  </a:cubicBezTo>
                  <a:cubicBezTo>
                    <a:pt x="13264" y="20751"/>
                    <a:pt x="13209" y="20798"/>
                    <a:pt x="13151" y="20751"/>
                  </a:cubicBezTo>
                  <a:cubicBezTo>
                    <a:pt x="13151" y="20751"/>
                    <a:pt x="13151" y="20751"/>
                    <a:pt x="13095" y="20751"/>
                  </a:cubicBezTo>
                  <a:cubicBezTo>
                    <a:pt x="13095" y="20798"/>
                    <a:pt x="13038" y="20798"/>
                    <a:pt x="13038" y="20798"/>
                  </a:cubicBezTo>
                  <a:cubicBezTo>
                    <a:pt x="12980" y="20798"/>
                    <a:pt x="12980" y="20751"/>
                    <a:pt x="12980" y="20703"/>
                  </a:cubicBezTo>
                  <a:cubicBezTo>
                    <a:pt x="12980" y="20703"/>
                    <a:pt x="12925" y="20751"/>
                    <a:pt x="12925" y="20751"/>
                  </a:cubicBezTo>
                  <a:cubicBezTo>
                    <a:pt x="12868" y="20751"/>
                    <a:pt x="12868" y="20607"/>
                    <a:pt x="12868" y="20607"/>
                  </a:cubicBezTo>
                  <a:cubicBezTo>
                    <a:pt x="12868" y="20560"/>
                    <a:pt x="12868" y="20515"/>
                    <a:pt x="12925" y="20515"/>
                  </a:cubicBezTo>
                  <a:cubicBezTo>
                    <a:pt x="12925" y="20467"/>
                    <a:pt x="12868" y="20467"/>
                    <a:pt x="12868" y="20467"/>
                  </a:cubicBezTo>
                  <a:cubicBezTo>
                    <a:pt x="12812" y="20467"/>
                    <a:pt x="12812" y="20419"/>
                    <a:pt x="12812" y="20371"/>
                  </a:cubicBezTo>
                  <a:cubicBezTo>
                    <a:pt x="12812" y="20371"/>
                    <a:pt x="12812" y="20419"/>
                    <a:pt x="12753" y="20371"/>
                  </a:cubicBezTo>
                  <a:cubicBezTo>
                    <a:pt x="12753" y="20371"/>
                    <a:pt x="12698" y="20277"/>
                    <a:pt x="12698" y="20277"/>
                  </a:cubicBezTo>
                  <a:cubicBezTo>
                    <a:pt x="12642" y="20277"/>
                    <a:pt x="12642" y="20231"/>
                    <a:pt x="12642" y="20231"/>
                  </a:cubicBezTo>
                  <a:cubicBezTo>
                    <a:pt x="12642" y="20185"/>
                    <a:pt x="12698" y="20185"/>
                    <a:pt x="12698" y="20185"/>
                  </a:cubicBezTo>
                  <a:cubicBezTo>
                    <a:pt x="12642" y="20136"/>
                    <a:pt x="12698" y="20089"/>
                    <a:pt x="12698" y="20041"/>
                  </a:cubicBezTo>
                  <a:cubicBezTo>
                    <a:pt x="12698" y="19995"/>
                    <a:pt x="12642" y="20041"/>
                    <a:pt x="12584" y="20041"/>
                  </a:cubicBezTo>
                  <a:cubicBezTo>
                    <a:pt x="12529" y="20041"/>
                    <a:pt x="12529" y="20136"/>
                    <a:pt x="12529" y="20136"/>
                  </a:cubicBezTo>
                  <a:cubicBezTo>
                    <a:pt x="12471" y="20185"/>
                    <a:pt x="12471" y="20185"/>
                    <a:pt x="12414" y="20185"/>
                  </a:cubicBezTo>
                  <a:cubicBezTo>
                    <a:pt x="12414" y="20185"/>
                    <a:pt x="12359" y="20136"/>
                    <a:pt x="12359" y="20136"/>
                  </a:cubicBezTo>
                  <a:cubicBezTo>
                    <a:pt x="12359" y="20089"/>
                    <a:pt x="12301" y="20041"/>
                    <a:pt x="12301" y="20041"/>
                  </a:cubicBezTo>
                  <a:cubicBezTo>
                    <a:pt x="12301" y="20041"/>
                    <a:pt x="12245" y="20089"/>
                    <a:pt x="12245" y="20089"/>
                  </a:cubicBezTo>
                  <a:cubicBezTo>
                    <a:pt x="12187" y="20136"/>
                    <a:pt x="12187" y="20089"/>
                    <a:pt x="12130" y="20136"/>
                  </a:cubicBezTo>
                  <a:cubicBezTo>
                    <a:pt x="12075" y="20136"/>
                    <a:pt x="12130" y="20136"/>
                    <a:pt x="12130" y="20185"/>
                  </a:cubicBezTo>
                  <a:cubicBezTo>
                    <a:pt x="12130" y="20231"/>
                    <a:pt x="12075" y="20185"/>
                    <a:pt x="12017" y="20185"/>
                  </a:cubicBezTo>
                  <a:cubicBezTo>
                    <a:pt x="12017" y="20185"/>
                    <a:pt x="11905" y="20136"/>
                    <a:pt x="11905" y="20136"/>
                  </a:cubicBezTo>
                  <a:cubicBezTo>
                    <a:pt x="11847" y="20089"/>
                    <a:pt x="11905" y="20089"/>
                    <a:pt x="11905" y="20041"/>
                  </a:cubicBezTo>
                  <a:cubicBezTo>
                    <a:pt x="11962" y="20041"/>
                    <a:pt x="11962" y="19995"/>
                    <a:pt x="11962" y="19947"/>
                  </a:cubicBezTo>
                  <a:cubicBezTo>
                    <a:pt x="11962" y="19947"/>
                    <a:pt x="11905" y="19902"/>
                    <a:pt x="11905" y="19855"/>
                  </a:cubicBezTo>
                  <a:cubicBezTo>
                    <a:pt x="11905" y="19855"/>
                    <a:pt x="11847" y="19806"/>
                    <a:pt x="11847" y="19806"/>
                  </a:cubicBezTo>
                  <a:cubicBezTo>
                    <a:pt x="11791" y="19806"/>
                    <a:pt x="11734" y="19806"/>
                    <a:pt x="11678" y="19760"/>
                  </a:cubicBezTo>
                  <a:cubicBezTo>
                    <a:pt x="11678" y="19760"/>
                    <a:pt x="11678" y="19760"/>
                    <a:pt x="11621" y="19806"/>
                  </a:cubicBezTo>
                  <a:cubicBezTo>
                    <a:pt x="11621" y="19806"/>
                    <a:pt x="11563" y="19806"/>
                    <a:pt x="11563" y="19855"/>
                  </a:cubicBezTo>
                  <a:cubicBezTo>
                    <a:pt x="11507" y="19855"/>
                    <a:pt x="11450" y="19855"/>
                    <a:pt x="11450" y="19855"/>
                  </a:cubicBezTo>
                  <a:cubicBezTo>
                    <a:pt x="11450" y="19855"/>
                    <a:pt x="11395" y="19902"/>
                    <a:pt x="11337" y="19947"/>
                  </a:cubicBezTo>
                  <a:cubicBezTo>
                    <a:pt x="11337" y="19947"/>
                    <a:pt x="11337" y="19995"/>
                    <a:pt x="11395" y="19995"/>
                  </a:cubicBezTo>
                  <a:cubicBezTo>
                    <a:pt x="11395" y="20041"/>
                    <a:pt x="11395" y="20041"/>
                    <a:pt x="11395" y="20089"/>
                  </a:cubicBezTo>
                  <a:cubicBezTo>
                    <a:pt x="11395" y="20089"/>
                    <a:pt x="11337" y="20089"/>
                    <a:pt x="11279" y="20136"/>
                  </a:cubicBezTo>
                  <a:cubicBezTo>
                    <a:pt x="11279" y="20136"/>
                    <a:pt x="11279" y="20185"/>
                    <a:pt x="11225" y="20185"/>
                  </a:cubicBezTo>
                  <a:cubicBezTo>
                    <a:pt x="11225" y="20231"/>
                    <a:pt x="11167" y="20185"/>
                    <a:pt x="11167" y="20231"/>
                  </a:cubicBezTo>
                  <a:cubicBezTo>
                    <a:pt x="11110" y="20277"/>
                    <a:pt x="11167" y="20277"/>
                    <a:pt x="11225" y="20277"/>
                  </a:cubicBezTo>
                  <a:cubicBezTo>
                    <a:pt x="11225" y="20277"/>
                    <a:pt x="11279" y="20325"/>
                    <a:pt x="11279" y="20325"/>
                  </a:cubicBezTo>
                  <a:cubicBezTo>
                    <a:pt x="11337" y="20371"/>
                    <a:pt x="11279" y="20371"/>
                    <a:pt x="11337" y="20371"/>
                  </a:cubicBezTo>
                  <a:cubicBezTo>
                    <a:pt x="11395" y="20371"/>
                    <a:pt x="11395" y="20419"/>
                    <a:pt x="11450" y="20419"/>
                  </a:cubicBezTo>
                  <a:cubicBezTo>
                    <a:pt x="11507" y="20419"/>
                    <a:pt x="11450" y="20419"/>
                    <a:pt x="11450" y="20467"/>
                  </a:cubicBezTo>
                  <a:cubicBezTo>
                    <a:pt x="11450" y="20467"/>
                    <a:pt x="11395" y="20515"/>
                    <a:pt x="11395" y="20515"/>
                  </a:cubicBezTo>
                  <a:cubicBezTo>
                    <a:pt x="11395" y="20515"/>
                    <a:pt x="11337" y="20560"/>
                    <a:pt x="11337" y="20560"/>
                  </a:cubicBezTo>
                  <a:cubicBezTo>
                    <a:pt x="11337" y="20607"/>
                    <a:pt x="11337" y="20607"/>
                    <a:pt x="11395" y="20655"/>
                  </a:cubicBezTo>
                  <a:cubicBezTo>
                    <a:pt x="11395" y="20655"/>
                    <a:pt x="11395" y="20703"/>
                    <a:pt x="11395" y="20703"/>
                  </a:cubicBezTo>
                  <a:cubicBezTo>
                    <a:pt x="11395" y="20751"/>
                    <a:pt x="11395" y="20751"/>
                    <a:pt x="11337" y="20751"/>
                  </a:cubicBezTo>
                  <a:cubicBezTo>
                    <a:pt x="11279" y="20798"/>
                    <a:pt x="11225" y="20798"/>
                    <a:pt x="11225" y="20798"/>
                  </a:cubicBezTo>
                  <a:cubicBezTo>
                    <a:pt x="11225" y="20798"/>
                    <a:pt x="11167" y="20844"/>
                    <a:pt x="11167" y="20844"/>
                  </a:cubicBezTo>
                  <a:cubicBezTo>
                    <a:pt x="11110" y="20844"/>
                    <a:pt x="11110" y="20890"/>
                    <a:pt x="11110" y="20890"/>
                  </a:cubicBezTo>
                  <a:cubicBezTo>
                    <a:pt x="11054" y="20938"/>
                    <a:pt x="11054" y="20890"/>
                    <a:pt x="11054" y="20890"/>
                  </a:cubicBezTo>
                  <a:cubicBezTo>
                    <a:pt x="10996" y="20890"/>
                    <a:pt x="10940" y="20890"/>
                    <a:pt x="10884" y="20890"/>
                  </a:cubicBezTo>
                  <a:cubicBezTo>
                    <a:pt x="10884" y="20890"/>
                    <a:pt x="10828" y="20985"/>
                    <a:pt x="10828" y="20985"/>
                  </a:cubicBezTo>
                  <a:cubicBezTo>
                    <a:pt x="10828" y="21032"/>
                    <a:pt x="10828" y="21032"/>
                    <a:pt x="10828" y="21032"/>
                  </a:cubicBezTo>
                  <a:cubicBezTo>
                    <a:pt x="10828" y="21079"/>
                    <a:pt x="10828" y="21079"/>
                    <a:pt x="10769" y="21079"/>
                  </a:cubicBezTo>
                  <a:cubicBezTo>
                    <a:pt x="10769" y="21032"/>
                    <a:pt x="10713" y="21079"/>
                    <a:pt x="10713" y="21079"/>
                  </a:cubicBezTo>
                  <a:cubicBezTo>
                    <a:pt x="10713" y="21079"/>
                    <a:pt x="10658" y="21079"/>
                    <a:pt x="10658" y="21079"/>
                  </a:cubicBezTo>
                  <a:cubicBezTo>
                    <a:pt x="10599" y="21079"/>
                    <a:pt x="10599" y="21128"/>
                    <a:pt x="10543" y="21128"/>
                  </a:cubicBezTo>
                  <a:cubicBezTo>
                    <a:pt x="10543" y="21174"/>
                    <a:pt x="10543" y="21174"/>
                    <a:pt x="10543" y="21174"/>
                  </a:cubicBezTo>
                  <a:cubicBezTo>
                    <a:pt x="10543" y="21220"/>
                    <a:pt x="10487" y="21220"/>
                    <a:pt x="10430" y="21220"/>
                  </a:cubicBezTo>
                  <a:cubicBezTo>
                    <a:pt x="10373" y="21220"/>
                    <a:pt x="10373" y="21315"/>
                    <a:pt x="10373" y="21315"/>
                  </a:cubicBezTo>
                  <a:cubicBezTo>
                    <a:pt x="10373" y="21315"/>
                    <a:pt x="10317" y="21362"/>
                    <a:pt x="10317" y="21362"/>
                  </a:cubicBezTo>
                  <a:cubicBezTo>
                    <a:pt x="10317" y="21362"/>
                    <a:pt x="10317" y="21409"/>
                    <a:pt x="10317" y="21409"/>
                  </a:cubicBezTo>
                  <a:cubicBezTo>
                    <a:pt x="10261" y="21458"/>
                    <a:pt x="10203" y="21458"/>
                    <a:pt x="10203" y="21458"/>
                  </a:cubicBezTo>
                  <a:cubicBezTo>
                    <a:pt x="10147" y="21504"/>
                    <a:pt x="10147" y="21458"/>
                    <a:pt x="10091" y="21504"/>
                  </a:cubicBezTo>
                  <a:cubicBezTo>
                    <a:pt x="10091" y="21504"/>
                    <a:pt x="10091" y="21504"/>
                    <a:pt x="10091" y="21504"/>
                  </a:cubicBezTo>
                  <a:cubicBezTo>
                    <a:pt x="10033" y="21458"/>
                    <a:pt x="10033" y="21504"/>
                    <a:pt x="9976" y="21504"/>
                  </a:cubicBezTo>
                  <a:cubicBezTo>
                    <a:pt x="9976" y="21504"/>
                    <a:pt x="9976" y="21458"/>
                    <a:pt x="9976" y="21409"/>
                  </a:cubicBezTo>
                  <a:cubicBezTo>
                    <a:pt x="10033" y="21409"/>
                    <a:pt x="9976" y="21409"/>
                    <a:pt x="9976" y="21362"/>
                  </a:cubicBezTo>
                  <a:cubicBezTo>
                    <a:pt x="9976" y="21362"/>
                    <a:pt x="9920" y="21362"/>
                    <a:pt x="9920" y="21362"/>
                  </a:cubicBezTo>
                  <a:cubicBezTo>
                    <a:pt x="9863" y="21362"/>
                    <a:pt x="9863" y="21362"/>
                    <a:pt x="9920" y="21362"/>
                  </a:cubicBezTo>
                  <a:cubicBezTo>
                    <a:pt x="9920" y="21409"/>
                    <a:pt x="9863" y="21409"/>
                    <a:pt x="9863" y="21409"/>
                  </a:cubicBezTo>
                  <a:cubicBezTo>
                    <a:pt x="9863" y="21409"/>
                    <a:pt x="9806" y="21409"/>
                    <a:pt x="9806" y="21409"/>
                  </a:cubicBezTo>
                  <a:cubicBezTo>
                    <a:pt x="9806" y="21409"/>
                    <a:pt x="9806" y="21409"/>
                    <a:pt x="9806" y="21458"/>
                  </a:cubicBezTo>
                  <a:cubicBezTo>
                    <a:pt x="9806" y="21458"/>
                    <a:pt x="9750" y="21504"/>
                    <a:pt x="9750" y="21550"/>
                  </a:cubicBezTo>
                  <a:cubicBezTo>
                    <a:pt x="9750" y="21550"/>
                    <a:pt x="9750" y="21504"/>
                    <a:pt x="9693" y="21458"/>
                  </a:cubicBezTo>
                  <a:cubicBezTo>
                    <a:pt x="9693" y="21409"/>
                    <a:pt x="9635" y="21409"/>
                    <a:pt x="9581" y="21409"/>
                  </a:cubicBezTo>
                  <a:cubicBezTo>
                    <a:pt x="9581" y="21362"/>
                    <a:pt x="9581" y="21409"/>
                    <a:pt x="9581" y="21409"/>
                  </a:cubicBezTo>
                  <a:cubicBezTo>
                    <a:pt x="9523" y="21409"/>
                    <a:pt x="9523" y="21409"/>
                    <a:pt x="9523" y="21362"/>
                  </a:cubicBezTo>
                  <a:cubicBezTo>
                    <a:pt x="9523" y="21362"/>
                    <a:pt x="9523" y="21362"/>
                    <a:pt x="9523" y="21315"/>
                  </a:cubicBezTo>
                  <a:cubicBezTo>
                    <a:pt x="9523" y="21315"/>
                    <a:pt x="9465" y="21269"/>
                    <a:pt x="9411" y="21269"/>
                  </a:cubicBezTo>
                  <a:cubicBezTo>
                    <a:pt x="9411" y="21269"/>
                    <a:pt x="9353" y="21220"/>
                    <a:pt x="9411" y="21174"/>
                  </a:cubicBezTo>
                  <a:cubicBezTo>
                    <a:pt x="9411" y="21128"/>
                    <a:pt x="9523" y="21128"/>
                    <a:pt x="9523" y="21079"/>
                  </a:cubicBezTo>
                  <a:cubicBezTo>
                    <a:pt x="9523" y="21079"/>
                    <a:pt x="9523" y="21032"/>
                    <a:pt x="9465" y="21032"/>
                  </a:cubicBezTo>
                  <a:cubicBezTo>
                    <a:pt x="9465" y="21032"/>
                    <a:pt x="9411" y="21032"/>
                    <a:pt x="9353" y="21032"/>
                  </a:cubicBezTo>
                  <a:cubicBezTo>
                    <a:pt x="9353" y="21032"/>
                    <a:pt x="9353" y="21032"/>
                    <a:pt x="9353" y="20985"/>
                  </a:cubicBezTo>
                  <a:cubicBezTo>
                    <a:pt x="9411" y="20985"/>
                    <a:pt x="9411" y="20985"/>
                    <a:pt x="9411" y="20985"/>
                  </a:cubicBezTo>
                  <a:cubicBezTo>
                    <a:pt x="9465" y="20985"/>
                    <a:pt x="9465" y="20938"/>
                    <a:pt x="9465" y="20938"/>
                  </a:cubicBezTo>
                  <a:cubicBezTo>
                    <a:pt x="9465" y="20890"/>
                    <a:pt x="9465" y="20844"/>
                    <a:pt x="9465" y="20844"/>
                  </a:cubicBezTo>
                  <a:cubicBezTo>
                    <a:pt x="9465" y="20798"/>
                    <a:pt x="9523" y="20798"/>
                    <a:pt x="9581" y="20798"/>
                  </a:cubicBezTo>
                  <a:cubicBezTo>
                    <a:pt x="9581" y="20798"/>
                    <a:pt x="9581" y="20751"/>
                    <a:pt x="9581" y="20751"/>
                  </a:cubicBezTo>
                  <a:cubicBezTo>
                    <a:pt x="9581" y="20703"/>
                    <a:pt x="9635" y="20703"/>
                    <a:pt x="9635" y="20655"/>
                  </a:cubicBezTo>
                  <a:cubicBezTo>
                    <a:pt x="9635" y="20655"/>
                    <a:pt x="9635" y="20655"/>
                    <a:pt x="9693" y="20655"/>
                  </a:cubicBezTo>
                  <a:cubicBezTo>
                    <a:pt x="9693" y="20655"/>
                    <a:pt x="9693" y="20607"/>
                    <a:pt x="9693" y="20560"/>
                  </a:cubicBezTo>
                  <a:cubicBezTo>
                    <a:pt x="9693" y="20560"/>
                    <a:pt x="9750" y="20515"/>
                    <a:pt x="9750" y="20515"/>
                  </a:cubicBezTo>
                  <a:cubicBezTo>
                    <a:pt x="9806" y="20515"/>
                    <a:pt x="9806" y="20515"/>
                    <a:pt x="9806" y="20515"/>
                  </a:cubicBezTo>
                  <a:cubicBezTo>
                    <a:pt x="9806" y="20467"/>
                    <a:pt x="9863" y="20515"/>
                    <a:pt x="9863" y="20560"/>
                  </a:cubicBezTo>
                  <a:cubicBezTo>
                    <a:pt x="9920" y="20560"/>
                    <a:pt x="9920" y="20515"/>
                    <a:pt x="9920" y="20515"/>
                  </a:cubicBezTo>
                  <a:cubicBezTo>
                    <a:pt x="9976" y="20467"/>
                    <a:pt x="9976" y="20467"/>
                    <a:pt x="9976" y="20419"/>
                  </a:cubicBezTo>
                  <a:cubicBezTo>
                    <a:pt x="9976" y="20419"/>
                    <a:pt x="10033" y="20419"/>
                    <a:pt x="10033" y="20419"/>
                  </a:cubicBezTo>
                  <a:cubicBezTo>
                    <a:pt x="10091" y="20419"/>
                    <a:pt x="10091" y="20371"/>
                    <a:pt x="10033" y="20371"/>
                  </a:cubicBezTo>
                  <a:cubicBezTo>
                    <a:pt x="10033" y="20325"/>
                    <a:pt x="10033" y="20325"/>
                    <a:pt x="10091" y="20325"/>
                  </a:cubicBezTo>
                  <a:cubicBezTo>
                    <a:pt x="10091" y="20277"/>
                    <a:pt x="10147" y="20277"/>
                    <a:pt x="10147" y="20231"/>
                  </a:cubicBezTo>
                  <a:cubicBezTo>
                    <a:pt x="10147" y="20231"/>
                    <a:pt x="10203" y="20185"/>
                    <a:pt x="10203" y="20136"/>
                  </a:cubicBezTo>
                  <a:cubicBezTo>
                    <a:pt x="10203" y="20136"/>
                    <a:pt x="10261" y="20089"/>
                    <a:pt x="10261" y="20089"/>
                  </a:cubicBezTo>
                  <a:cubicBezTo>
                    <a:pt x="10261" y="20089"/>
                    <a:pt x="10261" y="20041"/>
                    <a:pt x="10261" y="20041"/>
                  </a:cubicBezTo>
                  <a:cubicBezTo>
                    <a:pt x="10261" y="19995"/>
                    <a:pt x="10317" y="19995"/>
                    <a:pt x="10317" y="19995"/>
                  </a:cubicBezTo>
                  <a:cubicBezTo>
                    <a:pt x="10317" y="19995"/>
                    <a:pt x="10317" y="19947"/>
                    <a:pt x="10317" y="19947"/>
                  </a:cubicBezTo>
                  <a:cubicBezTo>
                    <a:pt x="10317" y="19947"/>
                    <a:pt x="10317" y="19902"/>
                    <a:pt x="10317" y="19902"/>
                  </a:cubicBezTo>
                  <a:cubicBezTo>
                    <a:pt x="10317" y="19855"/>
                    <a:pt x="10317" y="19855"/>
                    <a:pt x="10317" y="19855"/>
                  </a:cubicBezTo>
                  <a:cubicBezTo>
                    <a:pt x="10373" y="19855"/>
                    <a:pt x="10317" y="19760"/>
                    <a:pt x="10317" y="19760"/>
                  </a:cubicBezTo>
                  <a:cubicBezTo>
                    <a:pt x="10317" y="19712"/>
                    <a:pt x="10203" y="19712"/>
                    <a:pt x="10203" y="19712"/>
                  </a:cubicBezTo>
                  <a:cubicBezTo>
                    <a:pt x="10147" y="19712"/>
                    <a:pt x="10091" y="19760"/>
                    <a:pt x="10033" y="19760"/>
                  </a:cubicBezTo>
                  <a:cubicBezTo>
                    <a:pt x="10033" y="19760"/>
                    <a:pt x="10033" y="19760"/>
                    <a:pt x="10033" y="19806"/>
                  </a:cubicBezTo>
                  <a:cubicBezTo>
                    <a:pt x="10033" y="19806"/>
                    <a:pt x="10033" y="19806"/>
                    <a:pt x="10033" y="19806"/>
                  </a:cubicBezTo>
                  <a:cubicBezTo>
                    <a:pt x="9976" y="19806"/>
                    <a:pt x="9976" y="19665"/>
                    <a:pt x="9976" y="19665"/>
                  </a:cubicBezTo>
                  <a:cubicBezTo>
                    <a:pt x="9976" y="19619"/>
                    <a:pt x="9976" y="19572"/>
                    <a:pt x="9976" y="19572"/>
                  </a:cubicBezTo>
                  <a:cubicBezTo>
                    <a:pt x="9976" y="19572"/>
                    <a:pt x="9920" y="19619"/>
                    <a:pt x="9920" y="19619"/>
                  </a:cubicBezTo>
                  <a:cubicBezTo>
                    <a:pt x="9920" y="19619"/>
                    <a:pt x="9920" y="19619"/>
                    <a:pt x="9863" y="19665"/>
                  </a:cubicBezTo>
                  <a:cubicBezTo>
                    <a:pt x="9863" y="19665"/>
                    <a:pt x="9863" y="19665"/>
                    <a:pt x="9863" y="19665"/>
                  </a:cubicBezTo>
                  <a:cubicBezTo>
                    <a:pt x="9806" y="19619"/>
                    <a:pt x="9806" y="19619"/>
                    <a:pt x="9806" y="19619"/>
                  </a:cubicBezTo>
                  <a:cubicBezTo>
                    <a:pt x="9806" y="19572"/>
                    <a:pt x="9750" y="19522"/>
                    <a:pt x="9750" y="19476"/>
                  </a:cubicBezTo>
                  <a:cubicBezTo>
                    <a:pt x="9693" y="19476"/>
                    <a:pt x="9635" y="19476"/>
                    <a:pt x="9635" y="19476"/>
                  </a:cubicBezTo>
                  <a:cubicBezTo>
                    <a:pt x="9635" y="19476"/>
                    <a:pt x="9465" y="19430"/>
                    <a:pt x="9411" y="19430"/>
                  </a:cubicBezTo>
                  <a:cubicBezTo>
                    <a:pt x="9296" y="19383"/>
                    <a:pt x="9183" y="19335"/>
                    <a:pt x="9069" y="19383"/>
                  </a:cubicBezTo>
                  <a:cubicBezTo>
                    <a:pt x="8956" y="19430"/>
                    <a:pt x="8899" y="19522"/>
                    <a:pt x="8899" y="19619"/>
                  </a:cubicBezTo>
                  <a:cubicBezTo>
                    <a:pt x="8843" y="19712"/>
                    <a:pt x="8843" y="19855"/>
                    <a:pt x="8843" y="19855"/>
                  </a:cubicBezTo>
                  <a:cubicBezTo>
                    <a:pt x="8843" y="19855"/>
                    <a:pt x="8843" y="19995"/>
                    <a:pt x="8843" y="20041"/>
                  </a:cubicBezTo>
                  <a:cubicBezTo>
                    <a:pt x="8843" y="20089"/>
                    <a:pt x="8785" y="20185"/>
                    <a:pt x="8673" y="20185"/>
                  </a:cubicBezTo>
                  <a:cubicBezTo>
                    <a:pt x="8501" y="20185"/>
                    <a:pt x="8389" y="20185"/>
                    <a:pt x="8389" y="20277"/>
                  </a:cubicBezTo>
                  <a:cubicBezTo>
                    <a:pt x="8332" y="20325"/>
                    <a:pt x="8277" y="20325"/>
                    <a:pt x="8219" y="20371"/>
                  </a:cubicBezTo>
                  <a:cubicBezTo>
                    <a:pt x="8105" y="20419"/>
                    <a:pt x="7936" y="20515"/>
                    <a:pt x="7878" y="20560"/>
                  </a:cubicBezTo>
                  <a:cubicBezTo>
                    <a:pt x="7822" y="20607"/>
                    <a:pt x="7651" y="20798"/>
                    <a:pt x="7594" y="20798"/>
                  </a:cubicBezTo>
                  <a:cubicBezTo>
                    <a:pt x="7539" y="20798"/>
                    <a:pt x="7482" y="20751"/>
                    <a:pt x="7482" y="20703"/>
                  </a:cubicBezTo>
                  <a:cubicBezTo>
                    <a:pt x="7426" y="20655"/>
                    <a:pt x="7369" y="20607"/>
                    <a:pt x="7312" y="20607"/>
                  </a:cubicBezTo>
                  <a:cubicBezTo>
                    <a:pt x="7255" y="20607"/>
                    <a:pt x="7142" y="20655"/>
                    <a:pt x="7085" y="20655"/>
                  </a:cubicBezTo>
                  <a:cubicBezTo>
                    <a:pt x="7085" y="20655"/>
                    <a:pt x="7028" y="20655"/>
                    <a:pt x="7028" y="20655"/>
                  </a:cubicBezTo>
                  <a:cubicBezTo>
                    <a:pt x="7028" y="20655"/>
                    <a:pt x="7028" y="20655"/>
                    <a:pt x="7028" y="20655"/>
                  </a:cubicBezTo>
                  <a:cubicBezTo>
                    <a:pt x="7028" y="20655"/>
                    <a:pt x="6971" y="20560"/>
                    <a:pt x="6971" y="20560"/>
                  </a:cubicBezTo>
                  <a:cubicBezTo>
                    <a:pt x="6971" y="20515"/>
                    <a:pt x="6971" y="20515"/>
                    <a:pt x="6971" y="20467"/>
                  </a:cubicBezTo>
                  <a:cubicBezTo>
                    <a:pt x="7028" y="20419"/>
                    <a:pt x="6971" y="20371"/>
                    <a:pt x="6916" y="20325"/>
                  </a:cubicBezTo>
                  <a:cubicBezTo>
                    <a:pt x="6916" y="20325"/>
                    <a:pt x="6801" y="20231"/>
                    <a:pt x="6801" y="20185"/>
                  </a:cubicBezTo>
                  <a:cubicBezTo>
                    <a:pt x="6744" y="20136"/>
                    <a:pt x="6688" y="20136"/>
                    <a:pt x="6688" y="20089"/>
                  </a:cubicBezTo>
                  <a:cubicBezTo>
                    <a:pt x="6688" y="20041"/>
                    <a:pt x="6688" y="19947"/>
                    <a:pt x="6688" y="19947"/>
                  </a:cubicBezTo>
                  <a:cubicBezTo>
                    <a:pt x="6688" y="19902"/>
                    <a:pt x="6688" y="19855"/>
                    <a:pt x="6688" y="19806"/>
                  </a:cubicBezTo>
                  <a:cubicBezTo>
                    <a:pt x="6688" y="19760"/>
                    <a:pt x="6688" y="19712"/>
                    <a:pt x="6632" y="19712"/>
                  </a:cubicBezTo>
                  <a:cubicBezTo>
                    <a:pt x="6632" y="19665"/>
                    <a:pt x="6688" y="19619"/>
                    <a:pt x="6688" y="19572"/>
                  </a:cubicBezTo>
                  <a:cubicBezTo>
                    <a:pt x="6688" y="19572"/>
                    <a:pt x="6688" y="19476"/>
                    <a:pt x="6688" y="19430"/>
                  </a:cubicBezTo>
                  <a:cubicBezTo>
                    <a:pt x="6688" y="19383"/>
                    <a:pt x="6632" y="19383"/>
                    <a:pt x="6575" y="19383"/>
                  </a:cubicBezTo>
                  <a:cubicBezTo>
                    <a:pt x="6517" y="19335"/>
                    <a:pt x="6517" y="19239"/>
                    <a:pt x="6517" y="19192"/>
                  </a:cubicBezTo>
                  <a:cubicBezTo>
                    <a:pt x="6517" y="19147"/>
                    <a:pt x="6517" y="19100"/>
                    <a:pt x="6517" y="19053"/>
                  </a:cubicBezTo>
                  <a:cubicBezTo>
                    <a:pt x="6462" y="19053"/>
                    <a:pt x="6462" y="19005"/>
                    <a:pt x="6405" y="19005"/>
                  </a:cubicBezTo>
                  <a:cubicBezTo>
                    <a:pt x="6348" y="19005"/>
                    <a:pt x="6292" y="18957"/>
                    <a:pt x="6292" y="18911"/>
                  </a:cubicBezTo>
                  <a:cubicBezTo>
                    <a:pt x="6235" y="18911"/>
                    <a:pt x="6235" y="18911"/>
                    <a:pt x="6178" y="18864"/>
                  </a:cubicBezTo>
                  <a:cubicBezTo>
                    <a:pt x="6121" y="18817"/>
                    <a:pt x="6178" y="18817"/>
                    <a:pt x="6121" y="18770"/>
                  </a:cubicBezTo>
                  <a:cubicBezTo>
                    <a:pt x="6121" y="18723"/>
                    <a:pt x="6009" y="18723"/>
                    <a:pt x="5951" y="18675"/>
                  </a:cubicBezTo>
                  <a:cubicBezTo>
                    <a:pt x="5894" y="18675"/>
                    <a:pt x="5894" y="18675"/>
                    <a:pt x="5894" y="18723"/>
                  </a:cubicBezTo>
                  <a:cubicBezTo>
                    <a:pt x="5894" y="18723"/>
                    <a:pt x="5838" y="18723"/>
                    <a:pt x="5782" y="18675"/>
                  </a:cubicBezTo>
                  <a:cubicBezTo>
                    <a:pt x="5724" y="18675"/>
                    <a:pt x="5782" y="18628"/>
                    <a:pt x="5838" y="18581"/>
                  </a:cubicBezTo>
                  <a:cubicBezTo>
                    <a:pt x="5838" y="18581"/>
                    <a:pt x="5782" y="18534"/>
                    <a:pt x="5724" y="18534"/>
                  </a:cubicBezTo>
                  <a:cubicBezTo>
                    <a:pt x="5724" y="18486"/>
                    <a:pt x="5668" y="18486"/>
                    <a:pt x="5668" y="18440"/>
                  </a:cubicBezTo>
                  <a:cubicBezTo>
                    <a:pt x="5610" y="18393"/>
                    <a:pt x="5668" y="18345"/>
                    <a:pt x="5724" y="18345"/>
                  </a:cubicBezTo>
                  <a:cubicBezTo>
                    <a:pt x="5724" y="18298"/>
                    <a:pt x="5782" y="18298"/>
                    <a:pt x="5782" y="18250"/>
                  </a:cubicBezTo>
                  <a:cubicBezTo>
                    <a:pt x="5782" y="18203"/>
                    <a:pt x="5894" y="18203"/>
                    <a:pt x="5894" y="18203"/>
                  </a:cubicBezTo>
                  <a:cubicBezTo>
                    <a:pt x="5894" y="18203"/>
                    <a:pt x="5838" y="18156"/>
                    <a:pt x="5782" y="18156"/>
                  </a:cubicBezTo>
                  <a:cubicBezTo>
                    <a:pt x="5782" y="18156"/>
                    <a:pt x="5724" y="18110"/>
                    <a:pt x="5668" y="18110"/>
                  </a:cubicBezTo>
                  <a:cubicBezTo>
                    <a:pt x="5668" y="18060"/>
                    <a:pt x="5668" y="18015"/>
                    <a:pt x="5668" y="17968"/>
                  </a:cubicBezTo>
                  <a:cubicBezTo>
                    <a:pt x="5668" y="17920"/>
                    <a:pt x="5668" y="17873"/>
                    <a:pt x="5668" y="17826"/>
                  </a:cubicBezTo>
                  <a:cubicBezTo>
                    <a:pt x="5724" y="17826"/>
                    <a:pt x="5724" y="17826"/>
                    <a:pt x="5668" y="17778"/>
                  </a:cubicBezTo>
                  <a:cubicBezTo>
                    <a:pt x="5668" y="17778"/>
                    <a:pt x="5610" y="17731"/>
                    <a:pt x="5554" y="17685"/>
                  </a:cubicBezTo>
                  <a:cubicBezTo>
                    <a:pt x="5498" y="17637"/>
                    <a:pt x="5498" y="17590"/>
                    <a:pt x="5498" y="17543"/>
                  </a:cubicBezTo>
                  <a:cubicBezTo>
                    <a:pt x="5498" y="17543"/>
                    <a:pt x="5384" y="17495"/>
                    <a:pt x="5384" y="17495"/>
                  </a:cubicBezTo>
                  <a:cubicBezTo>
                    <a:pt x="5328" y="17448"/>
                    <a:pt x="5271" y="17448"/>
                    <a:pt x="5271" y="17495"/>
                  </a:cubicBezTo>
                  <a:cubicBezTo>
                    <a:pt x="5271" y="17543"/>
                    <a:pt x="5271" y="17495"/>
                    <a:pt x="5214" y="17495"/>
                  </a:cubicBezTo>
                  <a:cubicBezTo>
                    <a:pt x="5159" y="17448"/>
                    <a:pt x="5214" y="17401"/>
                    <a:pt x="5214" y="17355"/>
                  </a:cubicBezTo>
                  <a:cubicBezTo>
                    <a:pt x="5214" y="17307"/>
                    <a:pt x="5159" y="17260"/>
                    <a:pt x="5102" y="17260"/>
                  </a:cubicBezTo>
                  <a:cubicBezTo>
                    <a:pt x="5102" y="17213"/>
                    <a:pt x="5044" y="17213"/>
                    <a:pt x="4987" y="17165"/>
                  </a:cubicBezTo>
                  <a:cubicBezTo>
                    <a:pt x="4932" y="17118"/>
                    <a:pt x="4932" y="17025"/>
                    <a:pt x="4987" y="16977"/>
                  </a:cubicBezTo>
                  <a:cubicBezTo>
                    <a:pt x="4987" y="16883"/>
                    <a:pt x="4987" y="16883"/>
                    <a:pt x="5044" y="16835"/>
                  </a:cubicBezTo>
                  <a:cubicBezTo>
                    <a:pt x="5044" y="16788"/>
                    <a:pt x="5102" y="16835"/>
                    <a:pt x="5159" y="16835"/>
                  </a:cubicBezTo>
                  <a:cubicBezTo>
                    <a:pt x="5214" y="16835"/>
                    <a:pt x="5214" y="16835"/>
                    <a:pt x="5271" y="16835"/>
                  </a:cubicBezTo>
                  <a:cubicBezTo>
                    <a:pt x="5328" y="16835"/>
                    <a:pt x="5328" y="16788"/>
                    <a:pt x="5328" y="16741"/>
                  </a:cubicBezTo>
                  <a:cubicBezTo>
                    <a:pt x="5384" y="16741"/>
                    <a:pt x="5384" y="16695"/>
                    <a:pt x="5328" y="16695"/>
                  </a:cubicBezTo>
                  <a:cubicBezTo>
                    <a:pt x="5271" y="16647"/>
                    <a:pt x="5328" y="16647"/>
                    <a:pt x="5328" y="16600"/>
                  </a:cubicBezTo>
                  <a:cubicBezTo>
                    <a:pt x="5328" y="16553"/>
                    <a:pt x="5271" y="16505"/>
                    <a:pt x="5271" y="16505"/>
                  </a:cubicBezTo>
                  <a:cubicBezTo>
                    <a:pt x="5271" y="16458"/>
                    <a:pt x="5328" y="16411"/>
                    <a:pt x="5328" y="16364"/>
                  </a:cubicBezTo>
                  <a:cubicBezTo>
                    <a:pt x="5328" y="16316"/>
                    <a:pt x="5384" y="16269"/>
                    <a:pt x="5442" y="16269"/>
                  </a:cubicBezTo>
                  <a:cubicBezTo>
                    <a:pt x="5498" y="16222"/>
                    <a:pt x="5498" y="16222"/>
                    <a:pt x="5554" y="16222"/>
                  </a:cubicBezTo>
                  <a:cubicBezTo>
                    <a:pt x="5554" y="16222"/>
                    <a:pt x="5610" y="16222"/>
                    <a:pt x="5610" y="16175"/>
                  </a:cubicBezTo>
                  <a:cubicBezTo>
                    <a:pt x="5610" y="16175"/>
                    <a:pt x="5610" y="16175"/>
                    <a:pt x="5668" y="16128"/>
                  </a:cubicBezTo>
                  <a:cubicBezTo>
                    <a:pt x="5668" y="16128"/>
                    <a:pt x="5724" y="16080"/>
                    <a:pt x="5724" y="16034"/>
                  </a:cubicBezTo>
                  <a:cubicBezTo>
                    <a:pt x="5782" y="16034"/>
                    <a:pt x="5838" y="15986"/>
                    <a:pt x="5894" y="15939"/>
                  </a:cubicBezTo>
                  <a:cubicBezTo>
                    <a:pt x="5951" y="15939"/>
                    <a:pt x="5951" y="15892"/>
                    <a:pt x="6009" y="15892"/>
                  </a:cubicBezTo>
                  <a:cubicBezTo>
                    <a:pt x="6066" y="15892"/>
                    <a:pt x="6121" y="15892"/>
                    <a:pt x="6178" y="15892"/>
                  </a:cubicBezTo>
                  <a:cubicBezTo>
                    <a:pt x="6178" y="15892"/>
                    <a:pt x="6178" y="15844"/>
                    <a:pt x="6121" y="15798"/>
                  </a:cubicBezTo>
                  <a:cubicBezTo>
                    <a:pt x="6121" y="15798"/>
                    <a:pt x="6121" y="15750"/>
                    <a:pt x="6066" y="15704"/>
                  </a:cubicBezTo>
                  <a:cubicBezTo>
                    <a:pt x="6066" y="15655"/>
                    <a:pt x="6066" y="15655"/>
                    <a:pt x="6066" y="15655"/>
                  </a:cubicBezTo>
                  <a:cubicBezTo>
                    <a:pt x="6009" y="15609"/>
                    <a:pt x="6009" y="15655"/>
                    <a:pt x="5951" y="15655"/>
                  </a:cubicBezTo>
                  <a:cubicBezTo>
                    <a:pt x="5894" y="15655"/>
                    <a:pt x="5894" y="15655"/>
                    <a:pt x="5838" y="15609"/>
                  </a:cubicBezTo>
                  <a:cubicBezTo>
                    <a:pt x="5838" y="15562"/>
                    <a:pt x="5838" y="15562"/>
                    <a:pt x="5782" y="15562"/>
                  </a:cubicBezTo>
                  <a:cubicBezTo>
                    <a:pt x="5724" y="15562"/>
                    <a:pt x="5724" y="15562"/>
                    <a:pt x="5668" y="15562"/>
                  </a:cubicBezTo>
                  <a:cubicBezTo>
                    <a:pt x="5668" y="15562"/>
                    <a:pt x="5610" y="15562"/>
                    <a:pt x="5554" y="15562"/>
                  </a:cubicBezTo>
                  <a:cubicBezTo>
                    <a:pt x="5554" y="15562"/>
                    <a:pt x="5554" y="15515"/>
                    <a:pt x="5554" y="15467"/>
                  </a:cubicBezTo>
                  <a:cubicBezTo>
                    <a:pt x="5554" y="15420"/>
                    <a:pt x="5498" y="15420"/>
                    <a:pt x="5442" y="15374"/>
                  </a:cubicBezTo>
                  <a:cubicBezTo>
                    <a:pt x="5384" y="15374"/>
                    <a:pt x="5328" y="15374"/>
                    <a:pt x="5328" y="15325"/>
                  </a:cubicBezTo>
                  <a:cubicBezTo>
                    <a:pt x="5271" y="15325"/>
                    <a:pt x="5271" y="15279"/>
                    <a:pt x="5271" y="15231"/>
                  </a:cubicBezTo>
                  <a:cubicBezTo>
                    <a:pt x="5328" y="15231"/>
                    <a:pt x="5328" y="15185"/>
                    <a:pt x="5271" y="15136"/>
                  </a:cubicBezTo>
                  <a:cubicBezTo>
                    <a:pt x="5214" y="15136"/>
                    <a:pt x="5159" y="15136"/>
                    <a:pt x="5159" y="15185"/>
                  </a:cubicBezTo>
                  <a:cubicBezTo>
                    <a:pt x="5102" y="15185"/>
                    <a:pt x="5102" y="15231"/>
                    <a:pt x="5044" y="15231"/>
                  </a:cubicBezTo>
                  <a:cubicBezTo>
                    <a:pt x="4987" y="15279"/>
                    <a:pt x="4932" y="15231"/>
                    <a:pt x="4874" y="15231"/>
                  </a:cubicBezTo>
                  <a:cubicBezTo>
                    <a:pt x="4818" y="15279"/>
                    <a:pt x="4818" y="15374"/>
                    <a:pt x="4818" y="15374"/>
                  </a:cubicBezTo>
                  <a:cubicBezTo>
                    <a:pt x="4760" y="15374"/>
                    <a:pt x="4760" y="15325"/>
                    <a:pt x="4760" y="15279"/>
                  </a:cubicBezTo>
                  <a:cubicBezTo>
                    <a:pt x="4760" y="15231"/>
                    <a:pt x="4704" y="15185"/>
                    <a:pt x="4648" y="15185"/>
                  </a:cubicBezTo>
                  <a:cubicBezTo>
                    <a:pt x="4648" y="15136"/>
                    <a:pt x="4591" y="15136"/>
                    <a:pt x="4591" y="15136"/>
                  </a:cubicBezTo>
                  <a:cubicBezTo>
                    <a:pt x="4591" y="15090"/>
                    <a:pt x="4591" y="15090"/>
                    <a:pt x="4534" y="15043"/>
                  </a:cubicBezTo>
                  <a:cubicBezTo>
                    <a:pt x="4478" y="15043"/>
                    <a:pt x="4478" y="15043"/>
                    <a:pt x="4478" y="14995"/>
                  </a:cubicBezTo>
                  <a:cubicBezTo>
                    <a:pt x="4478" y="14949"/>
                    <a:pt x="4421" y="14995"/>
                    <a:pt x="4364" y="14949"/>
                  </a:cubicBezTo>
                  <a:cubicBezTo>
                    <a:pt x="4308" y="14949"/>
                    <a:pt x="4249" y="14901"/>
                    <a:pt x="4194" y="14901"/>
                  </a:cubicBezTo>
                  <a:cubicBezTo>
                    <a:pt x="4137" y="14901"/>
                    <a:pt x="4194" y="14949"/>
                    <a:pt x="4194" y="15043"/>
                  </a:cubicBezTo>
                  <a:cubicBezTo>
                    <a:pt x="4137" y="15090"/>
                    <a:pt x="4079" y="15090"/>
                    <a:pt x="4079" y="15090"/>
                  </a:cubicBezTo>
                  <a:cubicBezTo>
                    <a:pt x="4024" y="15136"/>
                    <a:pt x="4024" y="15185"/>
                    <a:pt x="4024" y="15231"/>
                  </a:cubicBezTo>
                  <a:cubicBezTo>
                    <a:pt x="3968" y="15231"/>
                    <a:pt x="3968" y="15279"/>
                    <a:pt x="3909" y="15279"/>
                  </a:cubicBezTo>
                  <a:cubicBezTo>
                    <a:pt x="3909" y="15231"/>
                    <a:pt x="3798" y="15185"/>
                    <a:pt x="3798" y="15136"/>
                  </a:cubicBezTo>
                  <a:cubicBezTo>
                    <a:pt x="3798" y="15136"/>
                    <a:pt x="3798" y="15090"/>
                    <a:pt x="3740" y="15090"/>
                  </a:cubicBezTo>
                  <a:cubicBezTo>
                    <a:pt x="3684" y="15043"/>
                    <a:pt x="3740" y="15043"/>
                    <a:pt x="3740" y="14995"/>
                  </a:cubicBezTo>
                  <a:cubicBezTo>
                    <a:pt x="3740" y="14995"/>
                    <a:pt x="3740" y="14949"/>
                    <a:pt x="3740" y="14949"/>
                  </a:cubicBezTo>
                  <a:cubicBezTo>
                    <a:pt x="3740" y="14901"/>
                    <a:pt x="3684" y="14855"/>
                    <a:pt x="3628" y="14806"/>
                  </a:cubicBezTo>
                  <a:cubicBezTo>
                    <a:pt x="3570" y="14760"/>
                    <a:pt x="3570" y="14760"/>
                    <a:pt x="3513" y="14760"/>
                  </a:cubicBezTo>
                  <a:cubicBezTo>
                    <a:pt x="3457" y="14760"/>
                    <a:pt x="3457" y="14806"/>
                    <a:pt x="3399" y="14806"/>
                  </a:cubicBezTo>
                  <a:cubicBezTo>
                    <a:pt x="3399" y="14806"/>
                    <a:pt x="3343" y="14713"/>
                    <a:pt x="3343" y="14665"/>
                  </a:cubicBezTo>
                  <a:cubicBezTo>
                    <a:pt x="3343" y="14619"/>
                    <a:pt x="3343" y="14619"/>
                    <a:pt x="3288" y="14619"/>
                  </a:cubicBezTo>
                  <a:cubicBezTo>
                    <a:pt x="3288" y="14619"/>
                    <a:pt x="3288" y="14571"/>
                    <a:pt x="3288" y="14525"/>
                  </a:cubicBezTo>
                  <a:cubicBezTo>
                    <a:pt x="3229" y="14525"/>
                    <a:pt x="3229" y="14476"/>
                    <a:pt x="3229" y="14476"/>
                  </a:cubicBezTo>
                  <a:cubicBezTo>
                    <a:pt x="3172" y="14430"/>
                    <a:pt x="3172" y="14476"/>
                    <a:pt x="3118" y="14476"/>
                  </a:cubicBezTo>
                  <a:cubicBezTo>
                    <a:pt x="3118" y="14525"/>
                    <a:pt x="3059" y="14525"/>
                    <a:pt x="3003" y="14476"/>
                  </a:cubicBezTo>
                  <a:cubicBezTo>
                    <a:pt x="2948" y="14476"/>
                    <a:pt x="2948" y="14476"/>
                    <a:pt x="2948" y="14430"/>
                  </a:cubicBezTo>
                  <a:cubicBezTo>
                    <a:pt x="2948" y="14430"/>
                    <a:pt x="2948" y="14383"/>
                    <a:pt x="2948" y="14383"/>
                  </a:cubicBezTo>
                  <a:cubicBezTo>
                    <a:pt x="2948" y="14335"/>
                    <a:pt x="3003" y="14335"/>
                    <a:pt x="3003" y="14288"/>
                  </a:cubicBezTo>
                  <a:cubicBezTo>
                    <a:pt x="3003" y="14288"/>
                    <a:pt x="2890" y="14241"/>
                    <a:pt x="2890" y="14241"/>
                  </a:cubicBezTo>
                  <a:cubicBezTo>
                    <a:pt x="2890" y="14241"/>
                    <a:pt x="2890" y="14241"/>
                    <a:pt x="2890" y="14241"/>
                  </a:cubicBezTo>
                  <a:cubicBezTo>
                    <a:pt x="2890" y="14241"/>
                    <a:pt x="2948" y="14195"/>
                    <a:pt x="2948" y="14146"/>
                  </a:cubicBezTo>
                  <a:cubicBezTo>
                    <a:pt x="2948" y="14100"/>
                    <a:pt x="2948" y="14053"/>
                    <a:pt x="2890" y="14005"/>
                  </a:cubicBezTo>
                  <a:cubicBezTo>
                    <a:pt x="2890" y="13958"/>
                    <a:pt x="2834" y="13863"/>
                    <a:pt x="2890" y="13816"/>
                  </a:cubicBezTo>
                  <a:cubicBezTo>
                    <a:pt x="2948" y="13816"/>
                    <a:pt x="3003" y="13770"/>
                    <a:pt x="3059" y="13675"/>
                  </a:cubicBezTo>
                  <a:cubicBezTo>
                    <a:pt x="3118" y="13581"/>
                    <a:pt x="3059" y="13440"/>
                    <a:pt x="3172" y="13392"/>
                  </a:cubicBezTo>
                  <a:cubicBezTo>
                    <a:pt x="3229" y="13345"/>
                    <a:pt x="3343" y="13297"/>
                    <a:pt x="3288" y="13251"/>
                  </a:cubicBezTo>
                  <a:cubicBezTo>
                    <a:pt x="3288" y="13156"/>
                    <a:pt x="3288" y="13108"/>
                    <a:pt x="3288" y="13062"/>
                  </a:cubicBezTo>
                  <a:cubicBezTo>
                    <a:pt x="3343" y="12967"/>
                    <a:pt x="3399" y="12921"/>
                    <a:pt x="3457" y="12921"/>
                  </a:cubicBezTo>
                  <a:cubicBezTo>
                    <a:pt x="3513" y="12921"/>
                    <a:pt x="3513" y="12873"/>
                    <a:pt x="3628" y="12873"/>
                  </a:cubicBezTo>
                  <a:cubicBezTo>
                    <a:pt x="3684" y="12826"/>
                    <a:pt x="3628" y="12826"/>
                    <a:pt x="3684" y="12778"/>
                  </a:cubicBezTo>
                  <a:cubicBezTo>
                    <a:pt x="3740" y="12732"/>
                    <a:pt x="3854" y="12684"/>
                    <a:pt x="3854" y="12684"/>
                  </a:cubicBezTo>
                  <a:cubicBezTo>
                    <a:pt x="3854" y="12637"/>
                    <a:pt x="4024" y="12591"/>
                    <a:pt x="4024" y="12542"/>
                  </a:cubicBezTo>
                  <a:cubicBezTo>
                    <a:pt x="4024" y="12542"/>
                    <a:pt x="4137" y="12542"/>
                    <a:pt x="4137" y="12591"/>
                  </a:cubicBezTo>
                  <a:cubicBezTo>
                    <a:pt x="4194" y="12591"/>
                    <a:pt x="4308" y="12591"/>
                    <a:pt x="4308" y="12542"/>
                  </a:cubicBezTo>
                  <a:cubicBezTo>
                    <a:pt x="4308" y="12542"/>
                    <a:pt x="4249" y="12496"/>
                    <a:pt x="4364" y="12496"/>
                  </a:cubicBezTo>
                  <a:cubicBezTo>
                    <a:pt x="4421" y="12448"/>
                    <a:pt x="4478" y="12496"/>
                    <a:pt x="4534" y="12496"/>
                  </a:cubicBezTo>
                  <a:cubicBezTo>
                    <a:pt x="4591" y="12496"/>
                    <a:pt x="4648" y="12542"/>
                    <a:pt x="4648" y="12542"/>
                  </a:cubicBezTo>
                  <a:cubicBezTo>
                    <a:pt x="4704" y="12496"/>
                    <a:pt x="4760" y="12448"/>
                    <a:pt x="4818" y="12448"/>
                  </a:cubicBezTo>
                  <a:cubicBezTo>
                    <a:pt x="4874" y="12448"/>
                    <a:pt x="4874" y="12448"/>
                    <a:pt x="4932" y="12403"/>
                  </a:cubicBezTo>
                  <a:cubicBezTo>
                    <a:pt x="4987" y="12403"/>
                    <a:pt x="5044" y="12309"/>
                    <a:pt x="5044" y="12261"/>
                  </a:cubicBezTo>
                  <a:cubicBezTo>
                    <a:pt x="4987" y="12261"/>
                    <a:pt x="4987" y="12261"/>
                    <a:pt x="4987" y="12213"/>
                  </a:cubicBezTo>
                  <a:cubicBezTo>
                    <a:pt x="4932" y="12166"/>
                    <a:pt x="4932" y="12026"/>
                    <a:pt x="4932" y="11979"/>
                  </a:cubicBezTo>
                  <a:cubicBezTo>
                    <a:pt x="4987" y="11929"/>
                    <a:pt x="4987" y="11884"/>
                    <a:pt x="4987" y="11837"/>
                  </a:cubicBezTo>
                  <a:cubicBezTo>
                    <a:pt x="4987" y="11790"/>
                    <a:pt x="4932" y="11696"/>
                    <a:pt x="4987" y="11648"/>
                  </a:cubicBezTo>
                  <a:cubicBezTo>
                    <a:pt x="4987" y="11554"/>
                    <a:pt x="4987" y="11507"/>
                    <a:pt x="4987" y="11460"/>
                  </a:cubicBezTo>
                  <a:cubicBezTo>
                    <a:pt x="4987" y="11412"/>
                    <a:pt x="4932" y="11318"/>
                    <a:pt x="4987" y="11271"/>
                  </a:cubicBezTo>
                  <a:cubicBezTo>
                    <a:pt x="4987" y="11223"/>
                    <a:pt x="4987" y="11129"/>
                    <a:pt x="4987" y="11082"/>
                  </a:cubicBezTo>
                  <a:cubicBezTo>
                    <a:pt x="4932" y="11034"/>
                    <a:pt x="4987" y="10893"/>
                    <a:pt x="4987" y="10799"/>
                  </a:cubicBezTo>
                  <a:cubicBezTo>
                    <a:pt x="4987" y="10752"/>
                    <a:pt x="4932" y="10752"/>
                    <a:pt x="4874" y="10704"/>
                  </a:cubicBezTo>
                  <a:cubicBezTo>
                    <a:pt x="4874" y="10610"/>
                    <a:pt x="4818" y="10422"/>
                    <a:pt x="4818" y="10374"/>
                  </a:cubicBezTo>
                  <a:cubicBezTo>
                    <a:pt x="4818" y="10328"/>
                    <a:pt x="4818" y="10374"/>
                    <a:pt x="4818" y="10279"/>
                  </a:cubicBezTo>
                  <a:cubicBezTo>
                    <a:pt x="4760" y="10233"/>
                    <a:pt x="4760" y="10186"/>
                    <a:pt x="4704" y="10044"/>
                  </a:cubicBezTo>
                  <a:cubicBezTo>
                    <a:pt x="4648" y="9949"/>
                    <a:pt x="4648" y="9903"/>
                    <a:pt x="4648" y="9808"/>
                  </a:cubicBezTo>
                  <a:cubicBezTo>
                    <a:pt x="4648" y="9762"/>
                    <a:pt x="4648" y="9619"/>
                    <a:pt x="4591" y="9619"/>
                  </a:cubicBezTo>
                  <a:cubicBezTo>
                    <a:pt x="4534" y="9573"/>
                    <a:pt x="4478" y="9573"/>
                    <a:pt x="4534" y="9525"/>
                  </a:cubicBezTo>
                  <a:cubicBezTo>
                    <a:pt x="4534" y="9478"/>
                    <a:pt x="4534" y="9478"/>
                    <a:pt x="4534" y="9432"/>
                  </a:cubicBezTo>
                  <a:cubicBezTo>
                    <a:pt x="4534" y="9384"/>
                    <a:pt x="4478" y="9337"/>
                    <a:pt x="4478" y="9337"/>
                  </a:cubicBezTo>
                  <a:cubicBezTo>
                    <a:pt x="4478" y="9337"/>
                    <a:pt x="4478" y="9337"/>
                    <a:pt x="4478" y="9337"/>
                  </a:cubicBezTo>
                  <a:cubicBezTo>
                    <a:pt x="4534" y="9289"/>
                    <a:pt x="4534" y="9196"/>
                    <a:pt x="4591" y="9149"/>
                  </a:cubicBezTo>
                  <a:cubicBezTo>
                    <a:pt x="4591" y="9101"/>
                    <a:pt x="4591" y="9055"/>
                    <a:pt x="4591" y="9055"/>
                  </a:cubicBezTo>
                  <a:cubicBezTo>
                    <a:pt x="4534" y="9006"/>
                    <a:pt x="4478" y="9101"/>
                    <a:pt x="4478" y="9149"/>
                  </a:cubicBezTo>
                  <a:cubicBezTo>
                    <a:pt x="4421" y="9196"/>
                    <a:pt x="4308" y="9289"/>
                    <a:pt x="4308" y="9384"/>
                  </a:cubicBezTo>
                  <a:cubicBezTo>
                    <a:pt x="4249" y="9432"/>
                    <a:pt x="4194" y="9432"/>
                    <a:pt x="4137" y="9432"/>
                  </a:cubicBezTo>
                  <a:cubicBezTo>
                    <a:pt x="4079" y="9432"/>
                    <a:pt x="4079" y="9432"/>
                    <a:pt x="4024" y="9478"/>
                  </a:cubicBezTo>
                  <a:cubicBezTo>
                    <a:pt x="3968" y="9525"/>
                    <a:pt x="3909" y="9525"/>
                    <a:pt x="3854" y="9525"/>
                  </a:cubicBezTo>
                  <a:cubicBezTo>
                    <a:pt x="3798" y="9478"/>
                    <a:pt x="3798" y="9478"/>
                    <a:pt x="3740" y="9478"/>
                  </a:cubicBezTo>
                  <a:cubicBezTo>
                    <a:pt x="3684" y="9525"/>
                    <a:pt x="3684" y="9573"/>
                    <a:pt x="3684" y="9714"/>
                  </a:cubicBezTo>
                  <a:cubicBezTo>
                    <a:pt x="3684" y="9808"/>
                    <a:pt x="3628" y="9855"/>
                    <a:pt x="3570" y="9855"/>
                  </a:cubicBezTo>
                  <a:cubicBezTo>
                    <a:pt x="3457" y="9855"/>
                    <a:pt x="3457" y="9808"/>
                    <a:pt x="3343" y="9808"/>
                  </a:cubicBezTo>
                  <a:cubicBezTo>
                    <a:pt x="3343" y="9808"/>
                    <a:pt x="3288" y="9808"/>
                    <a:pt x="3229" y="9855"/>
                  </a:cubicBezTo>
                  <a:cubicBezTo>
                    <a:pt x="3229" y="9855"/>
                    <a:pt x="3229" y="9855"/>
                    <a:pt x="3229" y="9855"/>
                  </a:cubicBezTo>
                  <a:cubicBezTo>
                    <a:pt x="3229" y="9855"/>
                    <a:pt x="3172" y="9808"/>
                    <a:pt x="3118" y="9762"/>
                  </a:cubicBezTo>
                  <a:cubicBezTo>
                    <a:pt x="3003" y="9762"/>
                    <a:pt x="2948" y="9714"/>
                    <a:pt x="2948" y="9619"/>
                  </a:cubicBezTo>
                  <a:cubicBezTo>
                    <a:pt x="2890" y="9573"/>
                    <a:pt x="2890" y="9525"/>
                    <a:pt x="2834" y="9478"/>
                  </a:cubicBezTo>
                  <a:cubicBezTo>
                    <a:pt x="2775" y="9432"/>
                    <a:pt x="2775" y="9478"/>
                    <a:pt x="2721" y="9432"/>
                  </a:cubicBezTo>
                  <a:cubicBezTo>
                    <a:pt x="2664" y="9384"/>
                    <a:pt x="2664" y="9337"/>
                    <a:pt x="2606" y="9337"/>
                  </a:cubicBezTo>
                  <a:cubicBezTo>
                    <a:pt x="2549" y="9337"/>
                    <a:pt x="2494" y="9337"/>
                    <a:pt x="2494" y="9289"/>
                  </a:cubicBezTo>
                  <a:cubicBezTo>
                    <a:pt x="2494" y="9243"/>
                    <a:pt x="2549" y="9243"/>
                    <a:pt x="2437" y="9243"/>
                  </a:cubicBezTo>
                  <a:cubicBezTo>
                    <a:pt x="2324" y="9289"/>
                    <a:pt x="2267" y="9289"/>
                    <a:pt x="2209" y="9289"/>
                  </a:cubicBezTo>
                  <a:cubicBezTo>
                    <a:pt x="2154" y="9337"/>
                    <a:pt x="2154" y="9337"/>
                    <a:pt x="2095" y="9384"/>
                  </a:cubicBezTo>
                  <a:cubicBezTo>
                    <a:pt x="2038" y="9384"/>
                    <a:pt x="2038" y="9337"/>
                    <a:pt x="2038" y="9289"/>
                  </a:cubicBezTo>
                  <a:cubicBezTo>
                    <a:pt x="2038" y="9243"/>
                    <a:pt x="2095" y="9243"/>
                    <a:pt x="1984" y="9196"/>
                  </a:cubicBezTo>
                  <a:cubicBezTo>
                    <a:pt x="1925" y="9196"/>
                    <a:pt x="1925" y="9196"/>
                    <a:pt x="1925" y="9243"/>
                  </a:cubicBezTo>
                  <a:cubicBezTo>
                    <a:pt x="1869" y="9243"/>
                    <a:pt x="1869" y="9196"/>
                    <a:pt x="1756" y="9243"/>
                  </a:cubicBezTo>
                  <a:cubicBezTo>
                    <a:pt x="1644" y="9243"/>
                    <a:pt x="1587" y="9243"/>
                    <a:pt x="1587" y="9196"/>
                  </a:cubicBezTo>
                  <a:cubicBezTo>
                    <a:pt x="1587" y="9149"/>
                    <a:pt x="1473" y="9055"/>
                    <a:pt x="1529" y="9006"/>
                  </a:cubicBezTo>
                  <a:cubicBezTo>
                    <a:pt x="1587" y="8960"/>
                    <a:pt x="1587" y="8960"/>
                    <a:pt x="1587" y="8912"/>
                  </a:cubicBezTo>
                  <a:cubicBezTo>
                    <a:pt x="1587" y="8865"/>
                    <a:pt x="1587" y="8865"/>
                    <a:pt x="1529" y="8865"/>
                  </a:cubicBezTo>
                  <a:cubicBezTo>
                    <a:pt x="1473" y="8865"/>
                    <a:pt x="1473" y="8818"/>
                    <a:pt x="1473" y="8772"/>
                  </a:cubicBezTo>
                  <a:cubicBezTo>
                    <a:pt x="1473" y="8723"/>
                    <a:pt x="1473" y="8536"/>
                    <a:pt x="1473" y="8536"/>
                  </a:cubicBezTo>
                  <a:cubicBezTo>
                    <a:pt x="1415" y="8489"/>
                    <a:pt x="1359" y="8440"/>
                    <a:pt x="1415" y="8440"/>
                  </a:cubicBezTo>
                  <a:cubicBezTo>
                    <a:pt x="1529" y="8440"/>
                    <a:pt x="1529" y="8393"/>
                    <a:pt x="1529" y="8393"/>
                  </a:cubicBezTo>
                  <a:cubicBezTo>
                    <a:pt x="1473" y="8346"/>
                    <a:pt x="1415" y="8346"/>
                    <a:pt x="1415" y="8300"/>
                  </a:cubicBezTo>
                  <a:cubicBezTo>
                    <a:pt x="1415" y="8206"/>
                    <a:pt x="1473" y="8157"/>
                    <a:pt x="1473" y="8110"/>
                  </a:cubicBezTo>
                  <a:cubicBezTo>
                    <a:pt x="1415" y="8110"/>
                    <a:pt x="1303" y="8157"/>
                    <a:pt x="1245" y="8110"/>
                  </a:cubicBezTo>
                  <a:cubicBezTo>
                    <a:pt x="1190" y="8017"/>
                    <a:pt x="1190" y="7970"/>
                    <a:pt x="1132" y="7970"/>
                  </a:cubicBezTo>
                  <a:cubicBezTo>
                    <a:pt x="1019" y="7922"/>
                    <a:pt x="1075" y="7970"/>
                    <a:pt x="962" y="7970"/>
                  </a:cubicBezTo>
                  <a:cubicBezTo>
                    <a:pt x="849" y="7970"/>
                    <a:pt x="678" y="8017"/>
                    <a:pt x="678" y="7970"/>
                  </a:cubicBezTo>
                  <a:cubicBezTo>
                    <a:pt x="678" y="7874"/>
                    <a:pt x="737" y="7874"/>
                    <a:pt x="678" y="7828"/>
                  </a:cubicBezTo>
                  <a:cubicBezTo>
                    <a:pt x="565" y="7828"/>
                    <a:pt x="508" y="7781"/>
                    <a:pt x="453" y="7828"/>
                  </a:cubicBezTo>
                  <a:cubicBezTo>
                    <a:pt x="395" y="7874"/>
                    <a:pt x="395" y="7922"/>
                    <a:pt x="340" y="7874"/>
                  </a:cubicBezTo>
                  <a:cubicBezTo>
                    <a:pt x="282" y="7781"/>
                    <a:pt x="224" y="7781"/>
                    <a:pt x="169" y="7781"/>
                  </a:cubicBezTo>
                  <a:cubicBezTo>
                    <a:pt x="111" y="7781"/>
                    <a:pt x="56" y="7734"/>
                    <a:pt x="56" y="7687"/>
                  </a:cubicBezTo>
                  <a:cubicBezTo>
                    <a:pt x="56" y="7639"/>
                    <a:pt x="56" y="7639"/>
                    <a:pt x="56" y="7639"/>
                  </a:cubicBezTo>
                  <a:cubicBezTo>
                    <a:pt x="111" y="7639"/>
                    <a:pt x="56" y="7544"/>
                    <a:pt x="111" y="7544"/>
                  </a:cubicBezTo>
                  <a:cubicBezTo>
                    <a:pt x="169" y="7544"/>
                    <a:pt x="224" y="7544"/>
                    <a:pt x="224" y="7498"/>
                  </a:cubicBezTo>
                  <a:cubicBezTo>
                    <a:pt x="169" y="7404"/>
                    <a:pt x="169" y="7309"/>
                    <a:pt x="111" y="7261"/>
                  </a:cubicBezTo>
                  <a:cubicBezTo>
                    <a:pt x="56" y="7215"/>
                    <a:pt x="56" y="7261"/>
                    <a:pt x="56" y="7168"/>
                  </a:cubicBezTo>
                  <a:cubicBezTo>
                    <a:pt x="56" y="7121"/>
                    <a:pt x="56" y="7121"/>
                    <a:pt x="56" y="7074"/>
                  </a:cubicBezTo>
                  <a:cubicBezTo>
                    <a:pt x="0" y="7074"/>
                    <a:pt x="56" y="7074"/>
                    <a:pt x="111" y="7027"/>
                  </a:cubicBezTo>
                  <a:cubicBezTo>
                    <a:pt x="111" y="6979"/>
                    <a:pt x="169" y="6979"/>
                    <a:pt x="224" y="6979"/>
                  </a:cubicBezTo>
                  <a:cubicBezTo>
                    <a:pt x="282" y="6979"/>
                    <a:pt x="340" y="6979"/>
                    <a:pt x="340" y="7027"/>
                  </a:cubicBezTo>
                  <a:cubicBezTo>
                    <a:pt x="340" y="7027"/>
                    <a:pt x="395" y="7121"/>
                    <a:pt x="453" y="7121"/>
                  </a:cubicBezTo>
                  <a:cubicBezTo>
                    <a:pt x="453" y="7168"/>
                    <a:pt x="508" y="7168"/>
                    <a:pt x="565" y="7168"/>
                  </a:cubicBezTo>
                  <a:cubicBezTo>
                    <a:pt x="623" y="7215"/>
                    <a:pt x="623" y="7168"/>
                    <a:pt x="678" y="7168"/>
                  </a:cubicBezTo>
                  <a:cubicBezTo>
                    <a:pt x="737" y="7215"/>
                    <a:pt x="791" y="7168"/>
                    <a:pt x="849" y="7168"/>
                  </a:cubicBezTo>
                  <a:cubicBezTo>
                    <a:pt x="962" y="7215"/>
                    <a:pt x="962" y="7215"/>
                    <a:pt x="1075" y="7215"/>
                  </a:cubicBezTo>
                  <a:cubicBezTo>
                    <a:pt x="1132" y="7215"/>
                    <a:pt x="1190" y="7168"/>
                    <a:pt x="1190" y="7121"/>
                  </a:cubicBezTo>
                  <a:cubicBezTo>
                    <a:pt x="1190" y="7074"/>
                    <a:pt x="1190" y="7027"/>
                    <a:pt x="1245" y="7027"/>
                  </a:cubicBezTo>
                  <a:cubicBezTo>
                    <a:pt x="1303" y="7027"/>
                    <a:pt x="1473" y="6932"/>
                    <a:pt x="1529" y="6932"/>
                  </a:cubicBezTo>
                  <a:cubicBezTo>
                    <a:pt x="1587" y="6885"/>
                    <a:pt x="1699" y="6885"/>
                    <a:pt x="1699" y="6838"/>
                  </a:cubicBezTo>
                  <a:cubicBezTo>
                    <a:pt x="1756" y="6790"/>
                    <a:pt x="1644" y="6649"/>
                    <a:pt x="1699" y="6602"/>
                  </a:cubicBezTo>
                  <a:cubicBezTo>
                    <a:pt x="1756" y="6602"/>
                    <a:pt x="1814" y="6508"/>
                    <a:pt x="1814" y="6460"/>
                  </a:cubicBezTo>
                  <a:cubicBezTo>
                    <a:pt x="1814" y="6413"/>
                    <a:pt x="1814" y="6366"/>
                    <a:pt x="1814" y="6270"/>
                  </a:cubicBezTo>
                  <a:cubicBezTo>
                    <a:pt x="1814" y="6225"/>
                    <a:pt x="1814" y="6178"/>
                    <a:pt x="1869" y="6178"/>
                  </a:cubicBezTo>
                  <a:cubicBezTo>
                    <a:pt x="1869" y="6178"/>
                    <a:pt x="1925" y="6083"/>
                    <a:pt x="1925" y="6036"/>
                  </a:cubicBezTo>
                  <a:cubicBezTo>
                    <a:pt x="1925" y="6036"/>
                    <a:pt x="1814" y="6036"/>
                    <a:pt x="1814" y="5988"/>
                  </a:cubicBezTo>
                  <a:cubicBezTo>
                    <a:pt x="1814" y="5941"/>
                    <a:pt x="1814" y="5846"/>
                    <a:pt x="1756" y="5894"/>
                  </a:cubicBezTo>
                  <a:cubicBezTo>
                    <a:pt x="1644" y="5894"/>
                    <a:pt x="1644" y="5846"/>
                    <a:pt x="1644" y="5800"/>
                  </a:cubicBezTo>
                  <a:cubicBezTo>
                    <a:pt x="1644" y="5800"/>
                    <a:pt x="1699" y="5753"/>
                    <a:pt x="1644" y="5706"/>
                  </a:cubicBezTo>
                  <a:cubicBezTo>
                    <a:pt x="1644" y="5659"/>
                    <a:pt x="1587" y="5517"/>
                    <a:pt x="1644" y="5517"/>
                  </a:cubicBezTo>
                  <a:cubicBezTo>
                    <a:pt x="1756" y="5564"/>
                    <a:pt x="1756" y="5564"/>
                    <a:pt x="1756" y="5468"/>
                  </a:cubicBezTo>
                  <a:cubicBezTo>
                    <a:pt x="1814" y="5376"/>
                    <a:pt x="1699" y="5329"/>
                    <a:pt x="1756" y="5281"/>
                  </a:cubicBezTo>
                  <a:cubicBezTo>
                    <a:pt x="1814" y="5281"/>
                    <a:pt x="1814" y="5234"/>
                    <a:pt x="1869" y="5281"/>
                  </a:cubicBezTo>
                  <a:cubicBezTo>
                    <a:pt x="1925" y="5281"/>
                    <a:pt x="1984" y="5329"/>
                    <a:pt x="1984" y="5234"/>
                  </a:cubicBezTo>
                  <a:cubicBezTo>
                    <a:pt x="1984" y="5139"/>
                    <a:pt x="1984" y="5092"/>
                    <a:pt x="2038" y="5092"/>
                  </a:cubicBezTo>
                  <a:cubicBezTo>
                    <a:pt x="2095" y="5045"/>
                    <a:pt x="2154" y="4998"/>
                    <a:pt x="2209" y="4998"/>
                  </a:cubicBezTo>
                  <a:cubicBezTo>
                    <a:pt x="2267" y="5045"/>
                    <a:pt x="2267" y="5045"/>
                    <a:pt x="2324" y="5045"/>
                  </a:cubicBezTo>
                  <a:cubicBezTo>
                    <a:pt x="2379" y="4998"/>
                    <a:pt x="2379" y="4998"/>
                    <a:pt x="2494" y="4998"/>
                  </a:cubicBezTo>
                  <a:cubicBezTo>
                    <a:pt x="2549" y="4998"/>
                    <a:pt x="2606" y="4998"/>
                    <a:pt x="2606" y="4951"/>
                  </a:cubicBezTo>
                  <a:cubicBezTo>
                    <a:pt x="2664" y="4904"/>
                    <a:pt x="2664" y="4904"/>
                    <a:pt x="2721" y="4904"/>
                  </a:cubicBezTo>
                  <a:cubicBezTo>
                    <a:pt x="2834" y="4904"/>
                    <a:pt x="2948" y="4857"/>
                    <a:pt x="2948" y="4857"/>
                  </a:cubicBezTo>
                  <a:cubicBezTo>
                    <a:pt x="2948" y="4857"/>
                    <a:pt x="2890" y="4762"/>
                    <a:pt x="2834" y="4666"/>
                  </a:cubicBezTo>
                  <a:cubicBezTo>
                    <a:pt x="2775" y="4620"/>
                    <a:pt x="2721" y="4527"/>
                    <a:pt x="2721" y="4432"/>
                  </a:cubicBezTo>
                  <a:cubicBezTo>
                    <a:pt x="2721" y="4337"/>
                    <a:pt x="2721" y="4290"/>
                    <a:pt x="2664" y="4243"/>
                  </a:cubicBezTo>
                  <a:cubicBezTo>
                    <a:pt x="2664" y="4196"/>
                    <a:pt x="2549" y="4103"/>
                    <a:pt x="2549" y="4103"/>
                  </a:cubicBezTo>
                  <a:cubicBezTo>
                    <a:pt x="2549" y="4055"/>
                    <a:pt x="2549" y="4007"/>
                    <a:pt x="2549" y="4007"/>
                  </a:cubicBezTo>
                  <a:cubicBezTo>
                    <a:pt x="2606" y="4007"/>
                    <a:pt x="2721" y="4055"/>
                    <a:pt x="2721" y="4007"/>
                  </a:cubicBezTo>
                  <a:cubicBezTo>
                    <a:pt x="2721" y="4007"/>
                    <a:pt x="2721" y="3913"/>
                    <a:pt x="2721" y="3866"/>
                  </a:cubicBezTo>
                  <a:cubicBezTo>
                    <a:pt x="2775" y="3818"/>
                    <a:pt x="2775" y="3771"/>
                    <a:pt x="2775" y="3724"/>
                  </a:cubicBezTo>
                  <a:cubicBezTo>
                    <a:pt x="2775" y="3676"/>
                    <a:pt x="2775" y="3630"/>
                    <a:pt x="2721" y="3630"/>
                  </a:cubicBezTo>
                  <a:cubicBezTo>
                    <a:pt x="2721" y="3630"/>
                    <a:pt x="2721" y="3676"/>
                    <a:pt x="2664" y="3676"/>
                  </a:cubicBezTo>
                  <a:cubicBezTo>
                    <a:pt x="2606" y="3676"/>
                    <a:pt x="2549" y="3630"/>
                    <a:pt x="2494" y="3630"/>
                  </a:cubicBezTo>
                  <a:cubicBezTo>
                    <a:pt x="2437" y="3676"/>
                    <a:pt x="2379" y="3676"/>
                    <a:pt x="2379" y="3630"/>
                  </a:cubicBezTo>
                  <a:cubicBezTo>
                    <a:pt x="2379" y="3584"/>
                    <a:pt x="2379" y="3584"/>
                    <a:pt x="2437" y="3537"/>
                  </a:cubicBezTo>
                  <a:cubicBezTo>
                    <a:pt x="2437" y="3488"/>
                    <a:pt x="2437" y="3441"/>
                    <a:pt x="2437" y="3394"/>
                  </a:cubicBezTo>
                  <a:cubicBezTo>
                    <a:pt x="2437" y="3348"/>
                    <a:pt x="2494" y="3301"/>
                    <a:pt x="2494" y="3204"/>
                  </a:cubicBezTo>
                  <a:cubicBezTo>
                    <a:pt x="2494" y="3158"/>
                    <a:pt x="2494" y="3111"/>
                    <a:pt x="2494" y="3064"/>
                  </a:cubicBezTo>
                  <a:cubicBezTo>
                    <a:pt x="2549" y="3017"/>
                    <a:pt x="2549" y="2971"/>
                    <a:pt x="2606" y="2923"/>
                  </a:cubicBezTo>
                  <a:cubicBezTo>
                    <a:pt x="2664" y="2875"/>
                    <a:pt x="2721" y="2875"/>
                    <a:pt x="2775" y="2829"/>
                  </a:cubicBezTo>
                  <a:cubicBezTo>
                    <a:pt x="2775" y="2829"/>
                    <a:pt x="2834" y="2829"/>
                    <a:pt x="2890" y="2782"/>
                  </a:cubicBezTo>
                  <a:cubicBezTo>
                    <a:pt x="2948" y="2782"/>
                    <a:pt x="3003" y="2782"/>
                    <a:pt x="3059" y="2782"/>
                  </a:cubicBezTo>
                  <a:cubicBezTo>
                    <a:pt x="3118" y="2782"/>
                    <a:pt x="3172" y="2782"/>
                    <a:pt x="3172" y="2782"/>
                  </a:cubicBezTo>
                  <a:cubicBezTo>
                    <a:pt x="3229" y="2782"/>
                    <a:pt x="3343" y="2735"/>
                    <a:pt x="3343" y="2735"/>
                  </a:cubicBezTo>
                  <a:cubicBezTo>
                    <a:pt x="3399" y="2735"/>
                    <a:pt x="3457" y="2782"/>
                    <a:pt x="3457" y="2829"/>
                  </a:cubicBezTo>
                  <a:cubicBezTo>
                    <a:pt x="3457" y="2829"/>
                    <a:pt x="3570" y="2875"/>
                    <a:pt x="3570" y="2923"/>
                  </a:cubicBezTo>
                  <a:cubicBezTo>
                    <a:pt x="3570" y="2971"/>
                    <a:pt x="3570" y="2971"/>
                    <a:pt x="3628" y="2971"/>
                  </a:cubicBezTo>
                  <a:cubicBezTo>
                    <a:pt x="3684" y="2971"/>
                    <a:pt x="3684" y="2875"/>
                    <a:pt x="3740" y="2875"/>
                  </a:cubicBezTo>
                  <a:cubicBezTo>
                    <a:pt x="3798" y="2875"/>
                    <a:pt x="3798" y="2875"/>
                    <a:pt x="3798" y="2923"/>
                  </a:cubicBezTo>
                  <a:cubicBezTo>
                    <a:pt x="3854" y="2971"/>
                    <a:pt x="3854" y="2971"/>
                    <a:pt x="3909" y="2971"/>
                  </a:cubicBezTo>
                  <a:cubicBezTo>
                    <a:pt x="3968" y="2923"/>
                    <a:pt x="4024" y="2923"/>
                    <a:pt x="4079" y="2923"/>
                  </a:cubicBezTo>
                  <a:cubicBezTo>
                    <a:pt x="4137" y="2971"/>
                    <a:pt x="4249" y="3064"/>
                    <a:pt x="4249" y="3111"/>
                  </a:cubicBezTo>
                  <a:cubicBezTo>
                    <a:pt x="4249" y="3111"/>
                    <a:pt x="4249" y="3204"/>
                    <a:pt x="4194" y="3254"/>
                  </a:cubicBezTo>
                  <a:cubicBezTo>
                    <a:pt x="4194" y="3254"/>
                    <a:pt x="4194" y="3301"/>
                    <a:pt x="4194" y="3301"/>
                  </a:cubicBezTo>
                  <a:cubicBezTo>
                    <a:pt x="4194" y="3348"/>
                    <a:pt x="4194" y="3441"/>
                    <a:pt x="4249" y="3441"/>
                  </a:cubicBezTo>
                  <a:cubicBezTo>
                    <a:pt x="4364" y="3441"/>
                    <a:pt x="4364" y="3441"/>
                    <a:pt x="4421" y="3441"/>
                  </a:cubicBezTo>
                  <a:cubicBezTo>
                    <a:pt x="4478" y="3441"/>
                    <a:pt x="4534" y="3441"/>
                    <a:pt x="4534" y="3488"/>
                  </a:cubicBezTo>
                  <a:cubicBezTo>
                    <a:pt x="4534" y="3537"/>
                    <a:pt x="4591" y="3584"/>
                    <a:pt x="4591" y="3630"/>
                  </a:cubicBezTo>
                  <a:cubicBezTo>
                    <a:pt x="4591" y="3676"/>
                    <a:pt x="4648" y="3676"/>
                    <a:pt x="4591" y="3724"/>
                  </a:cubicBezTo>
                  <a:cubicBezTo>
                    <a:pt x="4591" y="3724"/>
                    <a:pt x="4591" y="3771"/>
                    <a:pt x="4591" y="3771"/>
                  </a:cubicBezTo>
                  <a:cubicBezTo>
                    <a:pt x="4648" y="3818"/>
                    <a:pt x="4704" y="3818"/>
                    <a:pt x="4760" y="3866"/>
                  </a:cubicBezTo>
                  <a:cubicBezTo>
                    <a:pt x="4760" y="3913"/>
                    <a:pt x="4818" y="3913"/>
                    <a:pt x="4874" y="3960"/>
                  </a:cubicBezTo>
                  <a:cubicBezTo>
                    <a:pt x="4874" y="3960"/>
                    <a:pt x="4932" y="3960"/>
                    <a:pt x="4932" y="3960"/>
                  </a:cubicBezTo>
                  <a:cubicBezTo>
                    <a:pt x="4932" y="3960"/>
                    <a:pt x="4987" y="4103"/>
                    <a:pt x="5044" y="4103"/>
                  </a:cubicBezTo>
                  <a:cubicBezTo>
                    <a:pt x="5102" y="4150"/>
                    <a:pt x="5159" y="4150"/>
                    <a:pt x="5159" y="4103"/>
                  </a:cubicBezTo>
                  <a:cubicBezTo>
                    <a:pt x="5159" y="4055"/>
                    <a:pt x="5214" y="4055"/>
                    <a:pt x="5271" y="4055"/>
                  </a:cubicBezTo>
                  <a:cubicBezTo>
                    <a:pt x="5328" y="4007"/>
                    <a:pt x="5328" y="4055"/>
                    <a:pt x="5328" y="4007"/>
                  </a:cubicBezTo>
                  <a:cubicBezTo>
                    <a:pt x="5328" y="3960"/>
                    <a:pt x="5384" y="3913"/>
                    <a:pt x="5384" y="3960"/>
                  </a:cubicBezTo>
                  <a:cubicBezTo>
                    <a:pt x="5384" y="3960"/>
                    <a:pt x="5498" y="4055"/>
                    <a:pt x="5498" y="4007"/>
                  </a:cubicBezTo>
                  <a:cubicBezTo>
                    <a:pt x="5498" y="3960"/>
                    <a:pt x="5498" y="3960"/>
                    <a:pt x="5554" y="3913"/>
                  </a:cubicBezTo>
                  <a:cubicBezTo>
                    <a:pt x="5554" y="3866"/>
                    <a:pt x="5610" y="3913"/>
                    <a:pt x="5668" y="3866"/>
                  </a:cubicBezTo>
                  <a:cubicBezTo>
                    <a:pt x="5668" y="3818"/>
                    <a:pt x="5724" y="3771"/>
                    <a:pt x="5782" y="3771"/>
                  </a:cubicBezTo>
                  <a:cubicBezTo>
                    <a:pt x="5838" y="3771"/>
                    <a:pt x="5951" y="3771"/>
                    <a:pt x="6009" y="3676"/>
                  </a:cubicBezTo>
                  <a:cubicBezTo>
                    <a:pt x="6066" y="3630"/>
                    <a:pt x="6066" y="3584"/>
                    <a:pt x="6066" y="3630"/>
                  </a:cubicBezTo>
                  <a:cubicBezTo>
                    <a:pt x="6121" y="3630"/>
                    <a:pt x="6178" y="3676"/>
                    <a:pt x="6178" y="3584"/>
                  </a:cubicBezTo>
                  <a:cubicBezTo>
                    <a:pt x="6178" y="3537"/>
                    <a:pt x="6066" y="3488"/>
                    <a:pt x="6178" y="3441"/>
                  </a:cubicBezTo>
                  <a:cubicBezTo>
                    <a:pt x="6292" y="3394"/>
                    <a:pt x="6292" y="3348"/>
                    <a:pt x="6348" y="3348"/>
                  </a:cubicBezTo>
                  <a:cubicBezTo>
                    <a:pt x="6405" y="3301"/>
                    <a:pt x="6462" y="3301"/>
                    <a:pt x="6517" y="3301"/>
                  </a:cubicBezTo>
                  <a:cubicBezTo>
                    <a:pt x="6517" y="3254"/>
                    <a:pt x="6632" y="3254"/>
                    <a:pt x="6632" y="3204"/>
                  </a:cubicBezTo>
                  <a:cubicBezTo>
                    <a:pt x="6632" y="3158"/>
                    <a:pt x="6632" y="3111"/>
                    <a:pt x="6688" y="3111"/>
                  </a:cubicBezTo>
                  <a:cubicBezTo>
                    <a:pt x="6744" y="3111"/>
                    <a:pt x="6801" y="3111"/>
                    <a:pt x="6858" y="3158"/>
                  </a:cubicBezTo>
                  <a:cubicBezTo>
                    <a:pt x="6916" y="3204"/>
                    <a:pt x="7028" y="3204"/>
                    <a:pt x="7028" y="3111"/>
                  </a:cubicBezTo>
                  <a:cubicBezTo>
                    <a:pt x="6971" y="3064"/>
                    <a:pt x="6971" y="3064"/>
                    <a:pt x="6971" y="2971"/>
                  </a:cubicBezTo>
                  <a:cubicBezTo>
                    <a:pt x="6971" y="2923"/>
                    <a:pt x="6971" y="2829"/>
                    <a:pt x="6916" y="2782"/>
                  </a:cubicBezTo>
                  <a:cubicBezTo>
                    <a:pt x="6801" y="2687"/>
                    <a:pt x="6801" y="2641"/>
                    <a:pt x="6744" y="2546"/>
                  </a:cubicBezTo>
                  <a:cubicBezTo>
                    <a:pt x="6688" y="2499"/>
                    <a:pt x="6632" y="2404"/>
                    <a:pt x="6575" y="2357"/>
                  </a:cubicBezTo>
                  <a:cubicBezTo>
                    <a:pt x="6517" y="2309"/>
                    <a:pt x="6405" y="2263"/>
                    <a:pt x="6405" y="2216"/>
                  </a:cubicBezTo>
                  <a:cubicBezTo>
                    <a:pt x="6405" y="2122"/>
                    <a:pt x="6405" y="2074"/>
                    <a:pt x="6462" y="2027"/>
                  </a:cubicBezTo>
                  <a:cubicBezTo>
                    <a:pt x="6462" y="2027"/>
                    <a:pt x="6517" y="1980"/>
                    <a:pt x="6462" y="1933"/>
                  </a:cubicBezTo>
                  <a:cubicBezTo>
                    <a:pt x="6405" y="1885"/>
                    <a:pt x="6405" y="1838"/>
                    <a:pt x="6405" y="1792"/>
                  </a:cubicBezTo>
                  <a:cubicBezTo>
                    <a:pt x="6348" y="1744"/>
                    <a:pt x="6348" y="1744"/>
                    <a:pt x="6405" y="1697"/>
                  </a:cubicBezTo>
                  <a:cubicBezTo>
                    <a:pt x="6462" y="1650"/>
                    <a:pt x="6517" y="1602"/>
                    <a:pt x="6517" y="1554"/>
                  </a:cubicBezTo>
                  <a:cubicBezTo>
                    <a:pt x="6462" y="1507"/>
                    <a:pt x="6405" y="1507"/>
                    <a:pt x="6292" y="1507"/>
                  </a:cubicBezTo>
                  <a:cubicBezTo>
                    <a:pt x="6178" y="1507"/>
                    <a:pt x="6121" y="1507"/>
                    <a:pt x="6121" y="1554"/>
                  </a:cubicBezTo>
                  <a:cubicBezTo>
                    <a:pt x="6066" y="1602"/>
                    <a:pt x="6121" y="1602"/>
                    <a:pt x="6009" y="1602"/>
                  </a:cubicBezTo>
                  <a:cubicBezTo>
                    <a:pt x="5951" y="1602"/>
                    <a:pt x="5951" y="1507"/>
                    <a:pt x="5894" y="1554"/>
                  </a:cubicBezTo>
                  <a:cubicBezTo>
                    <a:pt x="5838" y="1602"/>
                    <a:pt x="5838" y="1650"/>
                    <a:pt x="5782" y="1650"/>
                  </a:cubicBezTo>
                  <a:cubicBezTo>
                    <a:pt x="5782" y="1650"/>
                    <a:pt x="5610" y="1697"/>
                    <a:pt x="5610" y="1650"/>
                  </a:cubicBezTo>
                  <a:cubicBezTo>
                    <a:pt x="5554" y="1602"/>
                    <a:pt x="5668" y="1554"/>
                    <a:pt x="5610" y="1507"/>
                  </a:cubicBezTo>
                  <a:cubicBezTo>
                    <a:pt x="5498" y="1461"/>
                    <a:pt x="5554" y="1461"/>
                    <a:pt x="5498" y="1413"/>
                  </a:cubicBezTo>
                  <a:cubicBezTo>
                    <a:pt x="5384" y="1413"/>
                    <a:pt x="5328" y="1413"/>
                    <a:pt x="5271" y="1367"/>
                  </a:cubicBezTo>
                  <a:cubicBezTo>
                    <a:pt x="5271" y="1320"/>
                    <a:pt x="5271" y="1320"/>
                    <a:pt x="5214" y="1320"/>
                  </a:cubicBezTo>
                  <a:cubicBezTo>
                    <a:pt x="5159" y="1272"/>
                    <a:pt x="5102" y="1272"/>
                    <a:pt x="5044" y="1272"/>
                  </a:cubicBezTo>
                  <a:cubicBezTo>
                    <a:pt x="4987" y="1272"/>
                    <a:pt x="4874" y="1272"/>
                    <a:pt x="4874" y="1225"/>
                  </a:cubicBezTo>
                  <a:cubicBezTo>
                    <a:pt x="4874" y="1178"/>
                    <a:pt x="4932" y="1178"/>
                    <a:pt x="4874" y="1130"/>
                  </a:cubicBezTo>
                  <a:cubicBezTo>
                    <a:pt x="4818" y="1082"/>
                    <a:pt x="4704" y="1035"/>
                    <a:pt x="4704" y="988"/>
                  </a:cubicBezTo>
                  <a:cubicBezTo>
                    <a:pt x="4648" y="943"/>
                    <a:pt x="4648" y="943"/>
                    <a:pt x="4648" y="894"/>
                  </a:cubicBezTo>
                  <a:cubicBezTo>
                    <a:pt x="4648" y="848"/>
                    <a:pt x="4760" y="753"/>
                    <a:pt x="4760" y="753"/>
                  </a:cubicBezTo>
                  <a:cubicBezTo>
                    <a:pt x="4760" y="706"/>
                    <a:pt x="4818" y="706"/>
                    <a:pt x="4760" y="659"/>
                  </a:cubicBezTo>
                  <a:cubicBezTo>
                    <a:pt x="4704" y="613"/>
                    <a:pt x="4760" y="565"/>
                    <a:pt x="4760" y="518"/>
                  </a:cubicBezTo>
                  <a:cubicBezTo>
                    <a:pt x="4760" y="471"/>
                    <a:pt x="4704" y="422"/>
                    <a:pt x="4704" y="422"/>
                  </a:cubicBezTo>
                  <a:close/>
                </a:path>
              </a:pathLst>
            </a:custGeom>
            <a:solidFill>
              <a:srgbClr val="DAE3F3"/>
            </a:solidFill>
            <a:ln w="12700" cap="rnd" cmpd="sng">
              <a:noFill/>
              <a:prstDash val="solid"/>
              <a:round/>
            </a:ln>
            <a:effectLst>
              <a:innerShdw blurRad="63500" dist="50800" dir="2700000">
                <a:srgbClr val="000000">
                  <a:alpha val="49803"/>
                </a:srgbClr>
              </a:innerShdw>
            </a:effectLst>
          </p:spPr>
          <p:txBody>
            <a:bodyPr rtlCol="0" anchor="ctr"/>
            <a:lstStyle/>
            <a:p>
              <a:pPr algn="ctr"/>
            </a:p>
          </p:txBody>
        </p:sp>
        <p:sp>
          <p:nvSpPr>
            <p:cNvPr id="567" name="圆角矩形"/>
            <p:cNvSpPr/>
            <p:nvPr/>
          </p:nvSpPr>
          <p:spPr>
            <a:xfrm>
              <a:off x="2004471" y="3600030"/>
              <a:ext cx="2636283" cy="540241"/>
            </a:xfrm>
            <a:prstGeom prst="roundRect">
              <a:avLst>
                <a:gd name="adj" fmla="val 16666"/>
              </a:avLst>
            </a:prstGeom>
            <a:noFill/>
            <a:ln w="12700" cap="rnd" cmpd="sng">
              <a:noFill/>
              <a:prstDash val="solid"/>
              <a:round/>
            </a:ln>
            <a:effectLst>
              <a:outerShdw blurRad="254000" dist="127000" algn="ctr" rotWithShape="0">
                <a:srgbClr val="A5A5A5">
                  <a:alpha val="29803"/>
                </a:srgbClr>
              </a:outerShdw>
            </a:effectLst>
          </p:spPr>
          <p:txBody>
            <a:bodyPr vert="horz" wrap="square" lIns="73149" tIns="36574" rIns="73149" bIns="36574" anchor="ctr" anchorCtr="0"/>
            <a:lstStyle/>
            <a:p>
              <a:pPr marL="0" indent="0" algn="ctr">
                <a:lnSpc>
                  <a:spcPct val="100000"/>
                </a:lnSpc>
                <a:spcBef>
                  <a:spcPts val="0"/>
                </a:spcBef>
                <a:spcAft>
                  <a:spcPts val="0"/>
                </a:spcAft>
                <a:buNone/>
              </a:pPr>
              <a:r>
                <a:rPr lang="en-US" altLang="zh-CN" sz="2880" b="1" i="0" u="none" strike="noStrike" kern="1200" cap="none" spc="0" baseline="0">
                  <a:solidFill>
                    <a:schemeClr val="accent2"/>
                  </a:solidFill>
                  <a:latin typeface="黑体" panose="02010609060101010101" charset="-122"/>
                  <a:ea typeface="黑体" panose="02010609060101010101" charset="-122"/>
                  <a:cs typeface="黑体" panose="02010609060101010101" charset="-122"/>
                  <a:sym typeface="微软雅黑" panose="020B0503020204020204" charset="-122"/>
                </a:rPr>
                <a:t>16</a:t>
              </a:r>
              <a:r>
                <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市分行</a:t>
              </a:r>
              <a:endPar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568" name="矩形"/>
            <p:cNvSpPr/>
            <p:nvPr/>
          </p:nvSpPr>
          <p:spPr>
            <a:xfrm>
              <a:off x="1950863" y="4472636"/>
              <a:ext cx="3063949" cy="882134"/>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50000">
                    <a:srgbClr val="8FAADC">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569" name="圆角矩形"/>
            <p:cNvSpPr/>
            <p:nvPr/>
          </p:nvSpPr>
          <p:spPr>
            <a:xfrm>
              <a:off x="2164697" y="4643583"/>
              <a:ext cx="2636282" cy="540240"/>
            </a:xfrm>
            <a:prstGeom prst="roundRect">
              <a:avLst>
                <a:gd name="adj" fmla="val 16666"/>
              </a:avLst>
            </a:prstGeom>
            <a:noFill/>
            <a:ln w="12700" cap="rnd" cmpd="sng">
              <a:noFill/>
              <a:prstDash val="solid"/>
              <a:round/>
            </a:ln>
            <a:effectLst>
              <a:outerShdw blurRad="254000" dist="127000" algn="ctr" rotWithShape="0">
                <a:srgbClr val="A5A5A5">
                  <a:alpha val="29803"/>
                </a:srgbClr>
              </a:outerShdw>
            </a:effectLst>
          </p:spPr>
          <p:txBody>
            <a:bodyPr vert="horz" wrap="square" lIns="73149" tIns="36574" rIns="73149" bIns="36574" anchor="ctr" anchorCtr="0"/>
            <a:lstStyle/>
            <a:p>
              <a:pPr marL="0" indent="0" algn="ctr">
                <a:lnSpc>
                  <a:spcPct val="100000"/>
                </a:lnSpc>
                <a:spcBef>
                  <a:spcPts val="0"/>
                </a:spcBef>
                <a:spcAft>
                  <a:spcPts val="0"/>
                </a:spcAft>
                <a:buNone/>
              </a:pPr>
              <a:r>
                <a:rPr lang="en-US" altLang="zh-CN" sz="2880" b="1" i="0" u="none" strike="noStrike" kern="1200" cap="none" spc="0" baseline="0">
                  <a:solidFill>
                    <a:schemeClr val="accent2"/>
                  </a:solidFill>
                  <a:latin typeface="黑体" panose="02010609060101010101" charset="-122"/>
                  <a:ea typeface="黑体" panose="02010609060101010101" charset="-122"/>
                  <a:cs typeface="黑体" panose="02010609060101010101" charset="-122"/>
                  <a:sym typeface="微软雅黑" panose="020B0503020204020204" charset="-122"/>
                </a:rPr>
                <a:t>62</a:t>
              </a:r>
              <a:r>
                <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县（市）支行</a:t>
              </a:r>
              <a:endPar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570" name="矩形"/>
            <p:cNvSpPr/>
            <p:nvPr/>
          </p:nvSpPr>
          <p:spPr>
            <a:xfrm>
              <a:off x="1891300" y="5582305"/>
              <a:ext cx="3063949" cy="882135"/>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50000">
                    <a:srgbClr val="8FAADC">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571" name="圆角矩形"/>
            <p:cNvSpPr/>
            <p:nvPr/>
          </p:nvSpPr>
          <p:spPr>
            <a:xfrm>
              <a:off x="2105133" y="5753252"/>
              <a:ext cx="2636283" cy="540240"/>
            </a:xfrm>
            <a:prstGeom prst="roundRect">
              <a:avLst>
                <a:gd name="adj" fmla="val 16666"/>
              </a:avLst>
            </a:prstGeom>
            <a:noFill/>
            <a:ln w="12700" cap="rnd" cmpd="sng">
              <a:noFill/>
              <a:prstDash val="solid"/>
              <a:round/>
            </a:ln>
            <a:effectLst>
              <a:outerShdw blurRad="254000" dist="127000" algn="ctr" rotWithShape="0">
                <a:srgbClr val="A5A5A5">
                  <a:alpha val="29803"/>
                </a:srgbClr>
              </a:outerShdw>
            </a:effectLst>
          </p:spPr>
          <p:txBody>
            <a:bodyPr vert="horz" wrap="square" lIns="73149" tIns="36574" rIns="73149" bIns="36574" anchor="ctr" anchorCtr="0"/>
            <a:lstStyle/>
            <a:p>
              <a:pPr marL="0" indent="0" algn="ctr">
                <a:lnSpc>
                  <a:spcPct val="100000"/>
                </a:lnSpc>
                <a:spcBef>
                  <a:spcPts val="0"/>
                </a:spcBef>
                <a:spcAft>
                  <a:spcPts val="0"/>
                </a:spcAft>
                <a:buNone/>
              </a:pPr>
              <a:r>
                <a:rPr lang="en-US" altLang="zh-CN" sz="2880" b="1" i="0" u="none" strike="noStrike" kern="1200" cap="none" spc="0" baseline="0">
                  <a:solidFill>
                    <a:schemeClr val="accent2"/>
                  </a:solidFill>
                  <a:latin typeface="黑体" panose="02010609060101010101" charset="-122"/>
                  <a:ea typeface="黑体" panose="02010609060101010101" charset="-122"/>
                  <a:cs typeface="黑体" panose="02010609060101010101" charset="-122"/>
                  <a:sym typeface="微软雅黑" panose="020B0503020204020204" charset="-122"/>
                </a:rPr>
                <a:t>1700+</a:t>
              </a:r>
              <a:r>
                <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网点</a:t>
              </a:r>
              <a:endPar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572" name="矩形"/>
            <p:cNvSpPr/>
            <p:nvPr/>
          </p:nvSpPr>
          <p:spPr>
            <a:xfrm>
              <a:off x="8308678" y="3751321"/>
              <a:ext cx="2742902" cy="813637"/>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50000">
                    <a:srgbClr val="8FAADC">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573" name="圆角矩形"/>
            <p:cNvSpPr/>
            <p:nvPr/>
          </p:nvSpPr>
          <p:spPr>
            <a:xfrm>
              <a:off x="8362285" y="3887722"/>
              <a:ext cx="2636282" cy="540241"/>
            </a:xfrm>
            <a:prstGeom prst="roundRect">
              <a:avLst>
                <a:gd name="adj" fmla="val 16666"/>
              </a:avLst>
            </a:prstGeom>
            <a:noFill/>
            <a:ln w="12700" cap="rnd" cmpd="sng">
              <a:noFill/>
              <a:prstDash val="solid"/>
              <a:round/>
            </a:ln>
            <a:effectLst>
              <a:outerShdw blurRad="254000" dist="127000" algn="ctr" rotWithShape="0">
                <a:srgbClr val="A5A5A5">
                  <a:alpha val="29803"/>
                </a:srgbClr>
              </a:outerShdw>
            </a:effectLst>
          </p:spPr>
          <p:txBody>
            <a:bodyPr vert="horz" wrap="square" lIns="73149" tIns="36574" rIns="73149" bIns="36574" anchor="ctr" anchorCtr="0"/>
            <a:lstStyle/>
            <a:p>
              <a:pPr marL="0" indent="0" algn="ctr">
                <a:lnSpc>
                  <a:spcPct val="100000"/>
                </a:lnSpc>
                <a:spcBef>
                  <a:spcPts val="0"/>
                </a:spcBef>
                <a:spcAft>
                  <a:spcPts val="0"/>
                </a:spcAft>
                <a:buNone/>
              </a:pPr>
              <a:r>
                <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员工</a:t>
              </a:r>
              <a:r>
                <a:rPr lang="en-US" altLang="zh-CN"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rPr>
                <a:t>80</a:t>
              </a:r>
              <a:r>
                <a:rPr lang="en-US" altLang="zh-CN"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00+</a:t>
              </a:r>
              <a:r>
                <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人</a:t>
              </a:r>
              <a:endParaRPr lang="zh-CN" altLang="en-US" sz="192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sp>
          <p:nvSpPr>
            <p:cNvPr id="574" name="矩形"/>
            <p:cNvSpPr/>
            <p:nvPr/>
          </p:nvSpPr>
          <p:spPr>
            <a:xfrm>
              <a:off x="8531447" y="4815126"/>
              <a:ext cx="4136094" cy="975055"/>
            </a:xfrm>
            <a:prstGeom prst="rect">
              <a:avLst/>
            </a:prstGeom>
            <a:gradFill rotWithShape="1">
              <a:gsLst>
                <a:gs pos="0">
                  <a:srgbClr val="FFFFFF">
                    <a:alpha val="0"/>
                  </a:srgbClr>
                </a:gs>
                <a:gs pos="73000">
                  <a:srgbClr val="FFFFFF">
                    <a:alpha val="100000"/>
                  </a:srgbClr>
                </a:gs>
                <a:gs pos="25000">
                  <a:srgbClr val="FFFFFF">
                    <a:alpha val="100000"/>
                  </a:srgbClr>
                </a:gs>
                <a:gs pos="100000">
                  <a:srgbClr val="FFFFFF">
                    <a:alpha val="0"/>
                  </a:srgbClr>
                </a:gs>
              </a:gsLst>
              <a:lin ang="10800000" scaled="1"/>
            </a:gradFill>
            <a:ln w="12700" cap="flat" cmpd="sng">
              <a:gradFill rotWithShape="1">
                <a:gsLst>
                  <a:gs pos="50000">
                    <a:srgbClr val="8FAADC">
                      <a:alpha val="100000"/>
                    </a:srgbClr>
                  </a:gs>
                  <a:gs pos="0">
                    <a:srgbClr val="FFF5D9">
                      <a:alpha val="0"/>
                    </a:srgbClr>
                  </a:gs>
                  <a:gs pos="100000">
                    <a:srgbClr val="FFF5D9">
                      <a:alpha val="0"/>
                    </a:srgbClr>
                  </a:gs>
                </a:gsLst>
                <a:lin ang="10800000" scaled="1"/>
              </a:gradFill>
              <a:prstDash val="solid"/>
              <a:miter/>
            </a:ln>
          </p:spPr>
          <p:txBody>
            <a:bodyPr rtlCol="0" anchor="ctr"/>
            <a:lstStyle/>
            <a:p>
              <a:pPr algn="ctr"/>
            </a:p>
          </p:txBody>
        </p:sp>
        <p:sp>
          <p:nvSpPr>
            <p:cNvPr id="575" name="圆角矩形"/>
            <p:cNvSpPr/>
            <p:nvPr/>
          </p:nvSpPr>
          <p:spPr>
            <a:xfrm>
              <a:off x="8850708" y="5032533"/>
              <a:ext cx="3498168" cy="540240"/>
            </a:xfrm>
            <a:prstGeom prst="roundRect">
              <a:avLst>
                <a:gd name="adj" fmla="val 16666"/>
              </a:avLst>
            </a:prstGeom>
            <a:noFill/>
            <a:ln w="12700" cap="rnd" cmpd="sng">
              <a:noFill/>
              <a:prstDash val="solid"/>
              <a:round/>
            </a:ln>
            <a:effectLst>
              <a:outerShdw blurRad="254000" dist="127000" algn="ctr" rotWithShape="0">
                <a:srgbClr val="A5A5A5">
                  <a:alpha val="29803"/>
                </a:srgbClr>
              </a:outerShdw>
            </a:effectLst>
          </p:spPr>
          <p:txBody>
            <a:bodyPr vert="horz" wrap="square" lIns="73149" tIns="36574" rIns="73149" bIns="36574" anchor="ctr" anchorCtr="0"/>
            <a:lstStyle/>
            <a:p>
              <a:pPr marL="0" indent="0" algn="l">
                <a:lnSpc>
                  <a:spcPct val="150000"/>
                </a:lnSpc>
                <a:spcBef>
                  <a:spcPts val="0"/>
                </a:spcBef>
                <a:spcAft>
                  <a:spcPts val="0"/>
                </a:spcAft>
                <a:buNone/>
              </a:pPr>
              <a:r>
                <a:rPr lang="zh-CN" altLang="en-US" sz="160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服务客户超过3</a:t>
              </a:r>
              <a:r>
                <a:rPr lang="en-US" altLang="zh-CN" sz="160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900万，</a:t>
              </a:r>
              <a:endParaRPr lang="en-US" altLang="zh-CN" sz="160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a:p>
              <a:pPr marL="0" indent="0" algn="l">
                <a:lnSpc>
                  <a:spcPct val="150000"/>
                </a:lnSpc>
                <a:spcBef>
                  <a:spcPts val="0"/>
                </a:spcBef>
                <a:spcAft>
                  <a:spcPts val="0"/>
                </a:spcAft>
                <a:buNone/>
              </a:pPr>
              <a:r>
                <a:rPr lang="zh-CN" altLang="en-US" sz="160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rPr>
                <a:t>客户数占安徽总人口比例1/2以上</a:t>
              </a:r>
              <a:endParaRPr lang="zh-CN" altLang="en-US" sz="1600" b="0" i="0" u="none" strike="noStrike" kern="1200" cap="none" spc="0" baseline="0">
                <a:solidFill>
                  <a:srgbClr val="262626"/>
                </a:solidFill>
                <a:latin typeface="黑体" panose="02010609060101010101" charset="-122"/>
                <a:ea typeface="黑体" panose="02010609060101010101" charset="-122"/>
                <a:cs typeface="黑体" panose="02010609060101010101" charset="-122"/>
                <a:sym typeface="微软雅黑" panose="020B0503020204020204" charset="-122"/>
              </a:endParaRPr>
            </a:p>
          </p:txBody>
        </p:sp>
        <p:cxnSp>
          <p:nvCxnSpPr>
            <p:cNvPr id="576" name="肘形连接线"/>
            <p:cNvCxnSpPr/>
            <p:nvPr/>
          </p:nvCxnSpPr>
          <p:spPr>
            <a:xfrm rot="21600000" flipV="1">
              <a:off x="7090605" y="4162905"/>
              <a:ext cx="1439054" cy="259100"/>
            </a:xfrm>
            <a:prstGeom prst="bentConnector3">
              <a:avLst>
                <a:gd name="adj1" fmla="val 50027"/>
              </a:avLst>
            </a:prstGeom>
            <a:noFill/>
            <a:ln w="3175" cap="flat" cmpd="sng">
              <a:solidFill>
                <a:srgbClr val="FFFFFF"/>
              </a:solidFill>
              <a:prstDash val="solid"/>
              <a:round/>
              <a:tailEnd type="oval" w="med" len="med"/>
            </a:ln>
            <a:effectLst>
              <a:outerShdw blurRad="50800" dist="38100" dir="2700000" algn="tl" rotWithShape="0">
                <a:srgbClr val="EB5F36">
                  <a:alpha val="39607"/>
                </a:srgbClr>
              </a:outerShdw>
            </a:effectLst>
          </p:spPr>
        </p:cxnSp>
        <p:sp>
          <p:nvSpPr>
            <p:cNvPr id="577" name="直线"/>
            <p:cNvSpPr/>
            <p:nvPr/>
          </p:nvSpPr>
          <p:spPr>
            <a:xfrm>
              <a:off x="7552220" y="5299376"/>
              <a:ext cx="990541" cy="0"/>
            </a:xfrm>
            <a:prstGeom prst="line">
              <a:avLst/>
            </a:prstGeom>
            <a:noFill/>
            <a:ln w="3175" cap="flat" cmpd="sng">
              <a:solidFill>
                <a:srgbClr val="FFFFFF"/>
              </a:solidFill>
              <a:prstDash val="solid"/>
              <a:round/>
              <a:tailEnd type="oval" w="med" len="med"/>
            </a:ln>
            <a:effectLst>
              <a:outerShdw blurRad="50800" dist="38100" dir="2700000" algn="tl" rotWithShape="0">
                <a:srgbClr val="EB5F36">
                  <a:alpha val="39607"/>
                </a:srgbClr>
              </a:outerShdw>
            </a:effectLst>
          </p:spPr>
          <p:txBody>
            <a:bodyPr rtlCol="0" anchor="ctr"/>
            <a:lstStyle/>
            <a:p>
              <a:pPr algn="ctr"/>
            </a:p>
          </p:txBody>
        </p:sp>
        <p:cxnSp>
          <p:nvCxnSpPr>
            <p:cNvPr id="578" name="肘形连接线"/>
            <p:cNvCxnSpPr/>
            <p:nvPr/>
          </p:nvCxnSpPr>
          <p:spPr>
            <a:xfrm>
              <a:off x="4696745" y="3932394"/>
              <a:ext cx="994711" cy="244208"/>
            </a:xfrm>
            <a:prstGeom prst="bentConnector3">
              <a:avLst>
                <a:gd name="adj1" fmla="val 50060"/>
              </a:avLst>
            </a:prstGeom>
            <a:noFill/>
            <a:ln w="3175" cap="flat" cmpd="sng">
              <a:solidFill>
                <a:srgbClr val="FFFFFF"/>
              </a:solidFill>
              <a:prstDash val="solid"/>
              <a:round/>
              <a:headEnd type="oval" w="med" len="med"/>
            </a:ln>
            <a:effectLst>
              <a:outerShdw blurRad="50800" dist="38100" dir="2700000" algn="tl" rotWithShape="0">
                <a:srgbClr val="EB5F36">
                  <a:alpha val="39607"/>
                </a:srgbClr>
              </a:outerShdw>
            </a:effectLst>
          </p:spPr>
        </p:cxnSp>
        <p:sp>
          <p:nvSpPr>
            <p:cNvPr id="579" name="直线"/>
            <p:cNvSpPr/>
            <p:nvPr/>
          </p:nvSpPr>
          <p:spPr>
            <a:xfrm>
              <a:off x="4625268" y="4971183"/>
              <a:ext cx="1416421" cy="0"/>
            </a:xfrm>
            <a:prstGeom prst="line">
              <a:avLst/>
            </a:prstGeom>
            <a:noFill/>
            <a:ln w="3175" cap="flat" cmpd="sng">
              <a:solidFill>
                <a:srgbClr val="FFFFFF"/>
              </a:solidFill>
              <a:prstDash val="solid"/>
              <a:round/>
              <a:headEnd type="oval" w="med" len="med"/>
            </a:ln>
            <a:effectLst>
              <a:outerShdw blurRad="50800" dist="38100" dir="2700000" algn="tl" rotWithShape="0">
                <a:srgbClr val="EB5F36">
                  <a:alpha val="39607"/>
                </a:srgbClr>
              </a:outerShdw>
            </a:effectLst>
          </p:spPr>
          <p:txBody>
            <a:bodyPr rtlCol="0" anchor="ctr"/>
            <a:lstStyle/>
            <a:p>
              <a:pPr algn="ctr"/>
            </a:p>
          </p:txBody>
        </p:sp>
        <p:cxnSp>
          <p:nvCxnSpPr>
            <p:cNvPr id="580" name="肘形连接线"/>
            <p:cNvCxnSpPr/>
            <p:nvPr/>
          </p:nvCxnSpPr>
          <p:spPr>
            <a:xfrm rot="21600000" flipV="1">
              <a:off x="4684236" y="5902159"/>
              <a:ext cx="1434290" cy="318664"/>
            </a:xfrm>
            <a:prstGeom prst="bentConnector3">
              <a:avLst>
                <a:gd name="adj1" fmla="val 83217"/>
              </a:avLst>
            </a:prstGeom>
            <a:noFill/>
            <a:ln w="3175" cap="flat" cmpd="sng">
              <a:solidFill>
                <a:srgbClr val="FFFFFF"/>
              </a:solidFill>
              <a:prstDash val="solid"/>
              <a:round/>
              <a:headEnd type="oval" w="med" len="med"/>
            </a:ln>
            <a:effectLst>
              <a:outerShdw blurRad="50800" dist="38100" dir="2700000" algn="tl" rotWithShape="0">
                <a:srgbClr val="EB5F36">
                  <a:alpha val="39607"/>
                </a:srgbClr>
              </a:outerShdw>
            </a:effectLst>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图片" descr="元素"/>
          <p:cNvPicPr>
            <a:picLocks noChangeAspect="1"/>
          </p:cNvPicPr>
          <p:nvPr/>
        </p:nvPicPr>
        <p:blipFill>
          <a:blip r:embed="rId1" cstate="print"/>
          <a:srcRect l="12499" t="44876" r="45117" b="34080"/>
          <a:stretch>
            <a:fillRect/>
          </a:stretch>
        </p:blipFill>
        <p:spPr>
          <a:xfrm rot="180000">
            <a:off x="912495" y="1257935"/>
            <a:ext cx="4559300" cy="956945"/>
          </a:xfrm>
          <a:prstGeom prst="rect">
            <a:avLst/>
          </a:prstGeom>
          <a:noFill/>
          <a:ln w="9525" cap="flat" cmpd="sng">
            <a:noFill/>
            <a:prstDash val="solid"/>
            <a:miter/>
          </a:ln>
        </p:spPr>
      </p:pic>
      <p:sp>
        <p:nvSpPr>
          <p:cNvPr id="586" name="矩形"/>
          <p:cNvSpPr/>
          <p:nvPr/>
        </p:nvSpPr>
        <p:spPr>
          <a:xfrm>
            <a:off x="1069340" y="591185"/>
            <a:ext cx="6357620" cy="1177290"/>
          </a:xfrm>
          <a:prstGeom prst="rect">
            <a:avLst/>
          </a:prstGeom>
          <a:noFill/>
          <a:ln w="9525" cap="flat" cmpd="sng">
            <a:noFill/>
            <a:prstDash val="solid"/>
            <a:miter/>
          </a:ln>
          <a:effectLst>
            <a:outerShdw blurRad="50800" dist="50800" dir="5400000" algn="ctr" rotWithShape="0">
              <a:srgbClr val="BFBFBF">
                <a:alpha val="99607"/>
              </a:srgbClr>
            </a:outerShdw>
          </a:effectLst>
        </p:spPr>
        <p:txBody>
          <a:bodyPr vert="horz" wrap="square" lIns="91440" tIns="45720" rIns="91440" bIns="45720" anchor="t" anchorCtr="0">
            <a:spAutoFit/>
          </a:bodyPr>
          <a:lstStyle/>
          <a:p>
            <a:pPr marL="0" indent="0" algn="l">
              <a:lnSpc>
                <a:spcPct val="100000"/>
              </a:lnSpc>
              <a:spcBef>
                <a:spcPts val="0"/>
              </a:spcBef>
              <a:spcAft>
                <a:spcPts val="0"/>
              </a:spcAft>
              <a:buNone/>
              <a:tabLst>
                <a:tab pos="4117975" algn="l"/>
              </a:tabLst>
            </a:pPr>
            <a:r>
              <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Part2</a:t>
            </a:r>
            <a:endParaRPr lang="en-US" altLang="zh-CN"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a:p>
            <a:pPr marL="0" indent="0" algn="l">
              <a:lnSpc>
                <a:spcPct val="100000"/>
              </a:lnSpc>
              <a:spcBef>
                <a:spcPts val="0"/>
              </a:spcBef>
              <a:spcAft>
                <a:spcPts val="0"/>
              </a:spcAft>
              <a:buNone/>
              <a:tabLst>
                <a:tab pos="4117975" algn="l"/>
              </a:tabLst>
            </a:pPr>
            <a:r>
              <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rPr>
              <a:t>组织架构简介</a:t>
            </a:r>
            <a:endParaRPr lang="zh-CN" altLang="en-US" sz="3600" b="1" i="0" u="none" strike="noStrike" kern="1200" cap="none" spc="0" baseline="0">
              <a:solidFill>
                <a:srgbClr val="2E75B6"/>
              </a:solidFill>
              <a:latin typeface="黑体" panose="02010609060101010101" charset="-122"/>
              <a:ea typeface="黑体" panose="02010609060101010101" charset="-122"/>
              <a:cs typeface="Calibri" panose="020F0502020204030204" charset="0"/>
            </a:endParaRPr>
          </a:p>
        </p:txBody>
      </p:sp>
      <p:grpSp>
        <p:nvGrpSpPr>
          <p:cNvPr id="593" name="组合"/>
          <p:cNvGrpSpPr/>
          <p:nvPr/>
        </p:nvGrpSpPr>
        <p:grpSpPr>
          <a:xfrm>
            <a:off x="1517783" y="2314651"/>
            <a:ext cx="2251381" cy="2184784"/>
            <a:chOff x="1517783" y="2314651"/>
            <a:chExt cx="2251381" cy="2184784"/>
          </a:xfrm>
        </p:grpSpPr>
        <p:sp>
          <p:nvSpPr>
            <p:cNvPr id="587" name="曲线"/>
            <p:cNvSpPr/>
            <p:nvPr/>
          </p:nvSpPr>
          <p:spPr>
            <a:xfrm>
              <a:off x="2026944" y="2314651"/>
              <a:ext cx="1679054" cy="1564250"/>
            </a:xfrm>
            <a:custGeom>
              <a:avLst/>
              <a:gdLst>
                <a:gd name="T1" fmla="*/ 0 w 21600"/>
                <a:gd name="T2" fmla="*/ 0 h 21600"/>
                <a:gd name="T3" fmla="*/ 21600 w 21600"/>
                <a:gd name="T4" fmla="*/ 21600 h 21600"/>
              </a:gdLst>
              <a:ahLst/>
              <a:cxnLst/>
              <a:rect l="T1" t="T2" r="T3" b="T4"/>
              <a:pathLst>
                <a:path w="21600" h="21600">
                  <a:moveTo>
                    <a:pt x="6982" y="7"/>
                  </a:moveTo>
                  <a:cubicBezTo>
                    <a:pt x="8160" y="-29"/>
                    <a:pt x="9345" y="64"/>
                    <a:pt x="10497" y="337"/>
                  </a:cubicBezTo>
                  <a:cubicBezTo>
                    <a:pt x="12895" y="883"/>
                    <a:pt x="15148" y="2130"/>
                    <a:pt x="16964" y="3895"/>
                  </a:cubicBezTo>
                  <a:cubicBezTo>
                    <a:pt x="18541" y="5421"/>
                    <a:pt x="19791" y="7335"/>
                    <a:pt x="20582" y="9450"/>
                  </a:cubicBezTo>
                  <a:cubicBezTo>
                    <a:pt x="21706" y="12420"/>
                    <a:pt x="21904" y="15777"/>
                    <a:pt x="21150" y="18878"/>
                  </a:cubicBezTo>
                  <a:cubicBezTo>
                    <a:pt x="20979" y="19593"/>
                    <a:pt x="20755" y="20293"/>
                    <a:pt x="20486" y="20972"/>
                  </a:cubicBezTo>
                  <a:cubicBezTo>
                    <a:pt x="20399" y="21178"/>
                    <a:pt x="20326" y="21395"/>
                    <a:pt x="20218" y="21589"/>
                  </a:cubicBezTo>
                  <a:cubicBezTo>
                    <a:pt x="20156" y="21630"/>
                    <a:pt x="20105" y="21531"/>
                    <a:pt x="20152" y="21481"/>
                  </a:cubicBezTo>
                  <a:cubicBezTo>
                    <a:pt x="20742" y="20144"/>
                    <a:pt x="21144" y="18712"/>
                    <a:pt x="21342" y="17248"/>
                  </a:cubicBezTo>
                  <a:cubicBezTo>
                    <a:pt x="21586" y="15415"/>
                    <a:pt x="21522" y="13535"/>
                    <a:pt x="21135" y="11731"/>
                  </a:cubicBezTo>
                  <a:cubicBezTo>
                    <a:pt x="20682" y="9598"/>
                    <a:pt x="19778" y="7577"/>
                    <a:pt x="18518" y="5858"/>
                  </a:cubicBezTo>
                  <a:cubicBezTo>
                    <a:pt x="17083" y="3894"/>
                    <a:pt x="15186" y="2320"/>
                    <a:pt x="13046" y="1336"/>
                  </a:cubicBezTo>
                  <a:cubicBezTo>
                    <a:pt x="10524" y="163"/>
                    <a:pt x="7675" y="-171"/>
                    <a:pt x="4972" y="368"/>
                  </a:cubicBezTo>
                  <a:cubicBezTo>
                    <a:pt x="3246" y="707"/>
                    <a:pt x="1583" y="1407"/>
                    <a:pt x="97" y="2408"/>
                  </a:cubicBezTo>
                  <a:cubicBezTo>
                    <a:pt x="39" y="2473"/>
                    <a:pt x="-44" y="2354"/>
                    <a:pt x="28" y="2314"/>
                  </a:cubicBezTo>
                  <a:cubicBezTo>
                    <a:pt x="2102" y="904"/>
                    <a:pt x="4530" y="106"/>
                    <a:pt x="6982" y="7"/>
                  </a:cubicBezTo>
                  <a:close/>
                </a:path>
              </a:pathLst>
            </a:custGeom>
            <a:solidFill>
              <a:srgbClr val="5B9BD5">
                <a:alpha val="69000"/>
              </a:srgbClr>
            </a:solidFill>
            <a:ln w="2483" cap="flat" cmpd="sng">
              <a:noFill/>
              <a:prstDash val="solid"/>
              <a:miter/>
            </a:ln>
          </p:spPr>
          <p:txBody>
            <a:bodyPr rtlCol="0" anchor="ctr"/>
            <a:lstStyle/>
            <a:p>
              <a:pPr algn="ctr"/>
            </a:p>
          </p:txBody>
        </p:sp>
        <p:sp>
          <p:nvSpPr>
            <p:cNvPr id="588" name="曲线"/>
            <p:cNvSpPr/>
            <p:nvPr/>
          </p:nvSpPr>
          <p:spPr>
            <a:xfrm>
              <a:off x="1890175" y="2353806"/>
              <a:ext cx="1776797" cy="1241130"/>
            </a:xfrm>
            <a:custGeom>
              <a:avLst/>
              <a:gdLst>
                <a:gd name="T1" fmla="*/ 0 w 21600"/>
                <a:gd name="T2" fmla="*/ 0 h 21600"/>
                <a:gd name="T3" fmla="*/ 21600 w 21600"/>
                <a:gd name="T4" fmla="*/ 21600 h 21600"/>
              </a:gdLst>
              <a:ahLst/>
              <a:cxnLst/>
              <a:rect l="T1" t="T2" r="T3" b="T4"/>
              <a:pathLst>
                <a:path w="21600" h="21600">
                  <a:moveTo>
                    <a:pt x="5934" y="447"/>
                  </a:moveTo>
                  <a:cubicBezTo>
                    <a:pt x="6903" y="133"/>
                    <a:pt x="7895" y="-15"/>
                    <a:pt x="8887" y="1"/>
                  </a:cubicBezTo>
                  <a:cubicBezTo>
                    <a:pt x="11025" y="15"/>
                    <a:pt x="13158" y="823"/>
                    <a:pt x="15024" y="2318"/>
                  </a:cubicBezTo>
                  <a:cubicBezTo>
                    <a:pt x="16832" y="3759"/>
                    <a:pt x="18388" y="5839"/>
                    <a:pt x="19518" y="8317"/>
                  </a:cubicBezTo>
                  <a:cubicBezTo>
                    <a:pt x="20560" y="10596"/>
                    <a:pt x="21243" y="13213"/>
                    <a:pt x="21487" y="15913"/>
                  </a:cubicBezTo>
                  <a:cubicBezTo>
                    <a:pt x="21660" y="17738"/>
                    <a:pt x="21631" y="19596"/>
                    <a:pt x="21419" y="21411"/>
                  </a:cubicBezTo>
                  <a:cubicBezTo>
                    <a:pt x="21406" y="21480"/>
                    <a:pt x="21415" y="21617"/>
                    <a:pt x="21338" y="21597"/>
                  </a:cubicBezTo>
                  <a:cubicBezTo>
                    <a:pt x="21273" y="21580"/>
                    <a:pt x="21305" y="21474"/>
                    <a:pt x="21309" y="21416"/>
                  </a:cubicBezTo>
                  <a:cubicBezTo>
                    <a:pt x="21598" y="19010"/>
                    <a:pt x="21545" y="16520"/>
                    <a:pt x="21154" y="14145"/>
                  </a:cubicBezTo>
                  <a:cubicBezTo>
                    <a:pt x="20721" y="11510"/>
                    <a:pt x="19865" y="9023"/>
                    <a:pt x="18676" y="6919"/>
                  </a:cubicBezTo>
                  <a:cubicBezTo>
                    <a:pt x="17296" y="4467"/>
                    <a:pt x="15461" y="2540"/>
                    <a:pt x="13411" y="1395"/>
                  </a:cubicBezTo>
                  <a:cubicBezTo>
                    <a:pt x="11395" y="262"/>
                    <a:pt x="9174" y="-107"/>
                    <a:pt x="7029" y="319"/>
                  </a:cubicBezTo>
                  <a:cubicBezTo>
                    <a:pt x="4437" y="812"/>
                    <a:pt x="1969" y="2512"/>
                    <a:pt x="64" y="5074"/>
                  </a:cubicBezTo>
                  <a:cubicBezTo>
                    <a:pt x="11" y="5061"/>
                    <a:pt x="-28" y="4974"/>
                    <a:pt x="27" y="4921"/>
                  </a:cubicBezTo>
                  <a:cubicBezTo>
                    <a:pt x="1673" y="2718"/>
                    <a:pt x="3734" y="1151"/>
                    <a:pt x="5934" y="447"/>
                  </a:cubicBezTo>
                  <a:close/>
                </a:path>
              </a:pathLst>
            </a:custGeom>
            <a:solidFill>
              <a:srgbClr val="5B9BD5">
                <a:alpha val="69000"/>
              </a:srgbClr>
            </a:solidFill>
            <a:ln w="2483" cap="flat" cmpd="sng">
              <a:noFill/>
              <a:prstDash val="solid"/>
              <a:miter/>
            </a:ln>
          </p:spPr>
          <p:txBody>
            <a:bodyPr rtlCol="0" anchor="ctr"/>
            <a:lstStyle/>
            <a:p>
              <a:pPr algn="ctr"/>
            </a:p>
          </p:txBody>
        </p:sp>
        <p:sp>
          <p:nvSpPr>
            <p:cNvPr id="589" name="曲线"/>
            <p:cNvSpPr/>
            <p:nvPr/>
          </p:nvSpPr>
          <p:spPr>
            <a:xfrm>
              <a:off x="1723537" y="2662722"/>
              <a:ext cx="202431" cy="73722"/>
            </a:xfrm>
            <a:custGeom>
              <a:avLst/>
              <a:gdLst>
                <a:gd name="T1" fmla="*/ 0 w 21600"/>
                <a:gd name="T2" fmla="*/ 0 h 21600"/>
                <a:gd name="T3" fmla="*/ 21600 w 21600"/>
                <a:gd name="T4" fmla="*/ 21600 h 21600"/>
              </a:gdLst>
              <a:ahLst/>
              <a:cxnLst/>
              <a:rect l="T1" t="T2" r="T3" b="T4"/>
              <a:pathLst>
                <a:path w="21600" h="21600">
                  <a:moveTo>
                    <a:pt x="4542" y="4236"/>
                  </a:moveTo>
                  <a:cubicBezTo>
                    <a:pt x="4455" y="1838"/>
                    <a:pt x="5329" y="-12"/>
                    <a:pt x="6149" y="35"/>
                  </a:cubicBezTo>
                  <a:cubicBezTo>
                    <a:pt x="9485" y="8"/>
                    <a:pt x="12823" y="55"/>
                    <a:pt x="16158" y="13"/>
                  </a:cubicBezTo>
                  <a:cubicBezTo>
                    <a:pt x="16487" y="-67"/>
                    <a:pt x="17092" y="157"/>
                    <a:pt x="16962" y="1476"/>
                  </a:cubicBezTo>
                  <a:cubicBezTo>
                    <a:pt x="17069" y="2754"/>
                    <a:pt x="16416" y="2644"/>
                    <a:pt x="16133" y="2692"/>
                  </a:cubicBezTo>
                  <a:cubicBezTo>
                    <a:pt x="12813" y="2678"/>
                    <a:pt x="9494" y="2671"/>
                    <a:pt x="6174" y="2692"/>
                  </a:cubicBezTo>
                  <a:cubicBezTo>
                    <a:pt x="5843" y="2597"/>
                    <a:pt x="5360" y="3184"/>
                    <a:pt x="5439" y="4290"/>
                  </a:cubicBezTo>
                  <a:cubicBezTo>
                    <a:pt x="5386" y="5398"/>
                    <a:pt x="5864" y="5950"/>
                    <a:pt x="6201" y="5916"/>
                  </a:cubicBezTo>
                  <a:cubicBezTo>
                    <a:pt x="10754" y="5979"/>
                    <a:pt x="15307" y="5862"/>
                    <a:pt x="19859" y="5971"/>
                  </a:cubicBezTo>
                  <a:cubicBezTo>
                    <a:pt x="21236" y="6121"/>
                    <a:pt x="22117" y="11082"/>
                    <a:pt x="21261" y="14108"/>
                  </a:cubicBezTo>
                  <a:cubicBezTo>
                    <a:pt x="20608" y="17148"/>
                    <a:pt x="19200" y="16439"/>
                    <a:pt x="18121" y="16581"/>
                  </a:cubicBezTo>
                  <a:cubicBezTo>
                    <a:pt x="12414" y="16719"/>
                    <a:pt x="6707" y="16391"/>
                    <a:pt x="1004" y="16719"/>
                  </a:cubicBezTo>
                  <a:cubicBezTo>
                    <a:pt x="958" y="17682"/>
                    <a:pt x="904" y="19321"/>
                    <a:pt x="1443" y="19083"/>
                  </a:cubicBezTo>
                  <a:cubicBezTo>
                    <a:pt x="5761" y="19117"/>
                    <a:pt x="10079" y="19083"/>
                    <a:pt x="14396" y="19096"/>
                  </a:cubicBezTo>
                  <a:cubicBezTo>
                    <a:pt x="14848" y="18802"/>
                    <a:pt x="15167" y="19594"/>
                    <a:pt x="15291" y="20750"/>
                  </a:cubicBezTo>
                  <a:cubicBezTo>
                    <a:pt x="14930" y="21822"/>
                    <a:pt x="14384" y="21555"/>
                    <a:pt x="13907" y="21597"/>
                  </a:cubicBezTo>
                  <a:cubicBezTo>
                    <a:pt x="9756" y="21555"/>
                    <a:pt x="5604" y="21610"/>
                    <a:pt x="1451" y="21575"/>
                  </a:cubicBezTo>
                  <a:cubicBezTo>
                    <a:pt x="460" y="21903"/>
                    <a:pt x="-312" y="18707"/>
                    <a:pt x="125" y="16295"/>
                  </a:cubicBezTo>
                  <a:cubicBezTo>
                    <a:pt x="338" y="14908"/>
                    <a:pt x="861" y="13930"/>
                    <a:pt x="1414" y="14006"/>
                  </a:cubicBezTo>
                  <a:cubicBezTo>
                    <a:pt x="7480" y="13944"/>
                    <a:pt x="13551" y="14053"/>
                    <a:pt x="19619" y="13952"/>
                  </a:cubicBezTo>
                  <a:cubicBezTo>
                    <a:pt x="20252" y="14102"/>
                    <a:pt x="20581" y="12510"/>
                    <a:pt x="20728" y="11082"/>
                  </a:cubicBezTo>
                  <a:cubicBezTo>
                    <a:pt x="20544" y="9804"/>
                    <a:pt x="20223" y="8321"/>
                    <a:pt x="19641" y="8492"/>
                  </a:cubicBezTo>
                  <a:cubicBezTo>
                    <a:pt x="15148" y="8445"/>
                    <a:pt x="10655" y="8499"/>
                    <a:pt x="6161" y="8472"/>
                  </a:cubicBezTo>
                  <a:cubicBezTo>
                    <a:pt x="5319" y="8650"/>
                    <a:pt x="4455" y="6634"/>
                    <a:pt x="4542" y="4236"/>
                  </a:cubicBezTo>
                  <a:close/>
                </a:path>
              </a:pathLst>
            </a:custGeom>
            <a:solidFill>
              <a:srgbClr val="5B9BD5">
                <a:alpha val="69000"/>
              </a:srgbClr>
            </a:solidFill>
            <a:ln w="2483" cap="flat" cmpd="sng">
              <a:noFill/>
              <a:prstDash val="solid"/>
              <a:miter/>
            </a:ln>
          </p:spPr>
          <p:txBody>
            <a:bodyPr rtlCol="0" anchor="ctr"/>
            <a:lstStyle/>
            <a:p>
              <a:pPr algn="ctr"/>
            </a:p>
          </p:txBody>
        </p:sp>
        <p:sp>
          <p:nvSpPr>
            <p:cNvPr id="590" name="曲线"/>
            <p:cNvSpPr/>
            <p:nvPr/>
          </p:nvSpPr>
          <p:spPr>
            <a:xfrm>
              <a:off x="1517783" y="2757834"/>
              <a:ext cx="1339990" cy="1741601"/>
            </a:xfrm>
            <a:custGeom>
              <a:avLst/>
              <a:gdLst>
                <a:gd name="T1" fmla="*/ 0 w 21600"/>
                <a:gd name="T2" fmla="*/ 0 h 21600"/>
                <a:gd name="T3" fmla="*/ 21600 w 21600"/>
                <a:gd name="T4" fmla="*/ 21600 h 21600"/>
              </a:gdLst>
              <a:ahLst/>
              <a:cxnLst/>
              <a:rect l="T1" t="T2" r="T3" b="T4"/>
              <a:pathLst>
                <a:path w="21600" h="21600">
                  <a:moveTo>
                    <a:pt x="3435" y="19"/>
                  </a:moveTo>
                  <a:cubicBezTo>
                    <a:pt x="3483" y="-38"/>
                    <a:pt x="3604" y="43"/>
                    <a:pt x="3536" y="90"/>
                  </a:cubicBezTo>
                  <a:cubicBezTo>
                    <a:pt x="2385" y="1296"/>
                    <a:pt x="1490" y="2646"/>
                    <a:pt x="918" y="4075"/>
                  </a:cubicBezTo>
                  <a:cubicBezTo>
                    <a:pt x="52" y="6223"/>
                    <a:pt x="-92" y="8540"/>
                    <a:pt x="491" y="10742"/>
                  </a:cubicBezTo>
                  <a:cubicBezTo>
                    <a:pt x="1085" y="13009"/>
                    <a:pt x="2468" y="15149"/>
                    <a:pt x="4452" y="16888"/>
                  </a:cubicBezTo>
                  <a:cubicBezTo>
                    <a:pt x="6202" y="18432"/>
                    <a:pt x="8417" y="19664"/>
                    <a:pt x="10874" y="20454"/>
                  </a:cubicBezTo>
                  <a:cubicBezTo>
                    <a:pt x="14074" y="21489"/>
                    <a:pt x="17679" y="21761"/>
                    <a:pt x="21081" y="21233"/>
                  </a:cubicBezTo>
                  <a:cubicBezTo>
                    <a:pt x="21237" y="21213"/>
                    <a:pt x="21389" y="21179"/>
                    <a:pt x="21548" y="21163"/>
                  </a:cubicBezTo>
                  <a:cubicBezTo>
                    <a:pt x="21644" y="21187"/>
                    <a:pt x="21591" y="21275"/>
                    <a:pt x="21509" y="21273"/>
                  </a:cubicBezTo>
                  <a:cubicBezTo>
                    <a:pt x="20534" y="21444"/>
                    <a:pt x="19537" y="21545"/>
                    <a:pt x="18539" y="21585"/>
                  </a:cubicBezTo>
                  <a:cubicBezTo>
                    <a:pt x="17395" y="21619"/>
                    <a:pt x="16245" y="21596"/>
                    <a:pt x="15110" y="21463"/>
                  </a:cubicBezTo>
                  <a:cubicBezTo>
                    <a:pt x="12733" y="21205"/>
                    <a:pt x="10428" y="20561"/>
                    <a:pt x="8384" y="19590"/>
                  </a:cubicBezTo>
                  <a:cubicBezTo>
                    <a:pt x="5959" y="18443"/>
                    <a:pt x="3905" y="16837"/>
                    <a:pt x="2456" y="14953"/>
                  </a:cubicBezTo>
                  <a:cubicBezTo>
                    <a:pt x="963" y="13027"/>
                    <a:pt x="116" y="10809"/>
                    <a:pt x="13" y="8569"/>
                  </a:cubicBezTo>
                  <a:cubicBezTo>
                    <a:pt x="-81" y="6707"/>
                    <a:pt x="328" y="4831"/>
                    <a:pt x="1215" y="3098"/>
                  </a:cubicBezTo>
                  <a:cubicBezTo>
                    <a:pt x="1778" y="2004"/>
                    <a:pt x="2518" y="963"/>
                    <a:pt x="3435" y="19"/>
                  </a:cubicBezTo>
                  <a:close/>
                </a:path>
              </a:pathLst>
            </a:custGeom>
            <a:solidFill>
              <a:srgbClr val="5B9BD5">
                <a:alpha val="69000"/>
              </a:srgbClr>
            </a:solidFill>
            <a:ln w="2483" cap="flat" cmpd="sng">
              <a:noFill/>
              <a:prstDash val="solid"/>
              <a:miter/>
            </a:ln>
          </p:spPr>
          <p:txBody>
            <a:bodyPr rtlCol="0" anchor="ctr"/>
            <a:lstStyle/>
            <a:p>
              <a:pPr algn="ctr"/>
            </a:p>
          </p:txBody>
        </p:sp>
        <p:sp>
          <p:nvSpPr>
            <p:cNvPr id="591" name="曲线"/>
            <p:cNvSpPr/>
            <p:nvPr/>
          </p:nvSpPr>
          <p:spPr>
            <a:xfrm>
              <a:off x="1556860" y="2887576"/>
              <a:ext cx="1719239" cy="1572910"/>
            </a:xfrm>
            <a:custGeom>
              <a:avLst/>
              <a:gdLst>
                <a:gd name="T1" fmla="*/ 0 w 21600"/>
                <a:gd name="T2" fmla="*/ 0 h 21600"/>
                <a:gd name="T3" fmla="*/ 21600 w 21600"/>
                <a:gd name="T4" fmla="*/ 21600 h 21600"/>
              </a:gdLst>
              <a:ahLst/>
              <a:cxnLst/>
              <a:rect l="T1" t="T2" r="T3" b="T4"/>
              <a:pathLst>
                <a:path w="21600" h="21600">
                  <a:moveTo>
                    <a:pt x="1710" y="25"/>
                  </a:moveTo>
                  <a:cubicBezTo>
                    <a:pt x="1738" y="-38"/>
                    <a:pt x="1848" y="29"/>
                    <a:pt x="1799" y="88"/>
                  </a:cubicBezTo>
                  <a:cubicBezTo>
                    <a:pt x="945" y="1741"/>
                    <a:pt x="396" y="3579"/>
                    <a:pt x="196" y="5464"/>
                  </a:cubicBezTo>
                  <a:cubicBezTo>
                    <a:pt x="34" y="7034"/>
                    <a:pt x="96" y="8635"/>
                    <a:pt x="406" y="10181"/>
                  </a:cubicBezTo>
                  <a:cubicBezTo>
                    <a:pt x="881" y="12606"/>
                    <a:pt x="1957" y="14883"/>
                    <a:pt x="3478" y="16725"/>
                  </a:cubicBezTo>
                  <a:cubicBezTo>
                    <a:pt x="4801" y="18335"/>
                    <a:pt x="6462" y="19612"/>
                    <a:pt x="8297" y="20426"/>
                  </a:cubicBezTo>
                  <a:cubicBezTo>
                    <a:pt x="9938" y="21160"/>
                    <a:pt x="11716" y="21512"/>
                    <a:pt x="13488" y="21482"/>
                  </a:cubicBezTo>
                  <a:cubicBezTo>
                    <a:pt x="14936" y="21448"/>
                    <a:pt x="16382" y="21167"/>
                    <a:pt x="17743" y="20623"/>
                  </a:cubicBezTo>
                  <a:cubicBezTo>
                    <a:pt x="19101" y="20087"/>
                    <a:pt x="20374" y="19299"/>
                    <a:pt x="21499" y="18311"/>
                  </a:cubicBezTo>
                  <a:cubicBezTo>
                    <a:pt x="21542" y="18258"/>
                    <a:pt x="21621" y="18307"/>
                    <a:pt x="21594" y="18377"/>
                  </a:cubicBezTo>
                  <a:cubicBezTo>
                    <a:pt x="19612" y="20143"/>
                    <a:pt x="17147" y="21251"/>
                    <a:pt x="14601" y="21528"/>
                  </a:cubicBezTo>
                  <a:cubicBezTo>
                    <a:pt x="13093" y="21687"/>
                    <a:pt x="11557" y="21584"/>
                    <a:pt x="10084" y="21185"/>
                  </a:cubicBezTo>
                  <a:cubicBezTo>
                    <a:pt x="8000" y="20629"/>
                    <a:pt x="6047" y="19504"/>
                    <a:pt x="4447" y="17945"/>
                  </a:cubicBezTo>
                  <a:cubicBezTo>
                    <a:pt x="2798" y="16347"/>
                    <a:pt x="1520" y="14294"/>
                    <a:pt x="777" y="12027"/>
                  </a:cubicBezTo>
                  <a:cubicBezTo>
                    <a:pt x="-175" y="9146"/>
                    <a:pt x="-253" y="5931"/>
                    <a:pt x="549" y="2997"/>
                  </a:cubicBezTo>
                  <a:cubicBezTo>
                    <a:pt x="832" y="1963"/>
                    <a:pt x="1219" y="962"/>
                    <a:pt x="1710" y="25"/>
                  </a:cubicBezTo>
                  <a:close/>
                </a:path>
              </a:pathLst>
            </a:custGeom>
            <a:solidFill>
              <a:srgbClr val="5B9BD5">
                <a:alpha val="69000"/>
              </a:srgbClr>
            </a:solidFill>
            <a:ln w="2483" cap="flat" cmpd="sng">
              <a:noFill/>
              <a:prstDash val="solid"/>
              <a:miter/>
            </a:ln>
          </p:spPr>
          <p:txBody>
            <a:bodyPr rtlCol="0" anchor="ctr"/>
            <a:lstStyle/>
            <a:p>
              <a:pPr algn="ctr"/>
            </a:p>
          </p:txBody>
        </p:sp>
        <p:sp>
          <p:nvSpPr>
            <p:cNvPr id="592" name="曲线"/>
            <p:cNvSpPr/>
            <p:nvPr/>
          </p:nvSpPr>
          <p:spPr>
            <a:xfrm>
              <a:off x="3098406" y="3934665"/>
              <a:ext cx="670758" cy="230769"/>
            </a:xfrm>
            <a:custGeom>
              <a:avLst/>
              <a:gdLst>
                <a:gd name="T1" fmla="*/ 0 w 21600"/>
                <a:gd name="T2" fmla="*/ 0 h 21600"/>
                <a:gd name="T3" fmla="*/ 21600 w 21600"/>
                <a:gd name="T4" fmla="*/ 21600 h 21600"/>
              </a:gdLst>
              <a:ahLst/>
              <a:cxnLst/>
              <a:rect l="T1" t="T2" r="T3" b="T4"/>
              <a:pathLst>
                <a:path w="21600" h="21600">
                  <a:moveTo>
                    <a:pt x="6643" y="813"/>
                  </a:moveTo>
                  <a:cubicBezTo>
                    <a:pt x="6501" y="483"/>
                    <a:pt x="6631" y="-119"/>
                    <a:pt x="6794" y="20"/>
                  </a:cubicBezTo>
                  <a:cubicBezTo>
                    <a:pt x="11354" y="17"/>
                    <a:pt x="15915" y="15"/>
                    <a:pt x="20475" y="20"/>
                  </a:cubicBezTo>
                  <a:cubicBezTo>
                    <a:pt x="21127" y="-56"/>
                    <a:pt x="21692" y="1824"/>
                    <a:pt x="21586" y="3684"/>
                  </a:cubicBezTo>
                  <a:cubicBezTo>
                    <a:pt x="21510" y="5138"/>
                    <a:pt x="21064" y="6416"/>
                    <a:pt x="20546" y="6416"/>
                  </a:cubicBezTo>
                  <a:cubicBezTo>
                    <a:pt x="14260" y="6431"/>
                    <a:pt x="7972" y="6411"/>
                    <a:pt x="1685" y="6424"/>
                  </a:cubicBezTo>
                  <a:cubicBezTo>
                    <a:pt x="941" y="6345"/>
                    <a:pt x="276" y="8248"/>
                    <a:pt x="275" y="10398"/>
                  </a:cubicBezTo>
                  <a:cubicBezTo>
                    <a:pt x="255" y="12515"/>
                    <a:pt x="889" y="14441"/>
                    <a:pt x="1621" y="14465"/>
                  </a:cubicBezTo>
                  <a:cubicBezTo>
                    <a:pt x="6324" y="14481"/>
                    <a:pt x="11029" y="14458"/>
                    <a:pt x="15734" y="14475"/>
                  </a:cubicBezTo>
                  <a:cubicBezTo>
                    <a:pt x="16353" y="14465"/>
                    <a:pt x="16921" y="16025"/>
                    <a:pt x="16926" y="17836"/>
                  </a:cubicBezTo>
                  <a:cubicBezTo>
                    <a:pt x="16978" y="19458"/>
                    <a:pt x="16571" y="21051"/>
                    <a:pt x="16033" y="21455"/>
                  </a:cubicBezTo>
                  <a:cubicBezTo>
                    <a:pt x="15816" y="21647"/>
                    <a:pt x="15583" y="21573"/>
                    <a:pt x="15360" y="21586"/>
                  </a:cubicBezTo>
                  <a:cubicBezTo>
                    <a:pt x="11877" y="21585"/>
                    <a:pt x="8394" y="21586"/>
                    <a:pt x="4911" y="21586"/>
                  </a:cubicBezTo>
                  <a:cubicBezTo>
                    <a:pt x="4749" y="21684"/>
                    <a:pt x="4695" y="21198"/>
                    <a:pt x="4741" y="20839"/>
                  </a:cubicBezTo>
                  <a:cubicBezTo>
                    <a:pt x="8401" y="20721"/>
                    <a:pt x="12064" y="20839"/>
                    <a:pt x="15727" y="20781"/>
                  </a:cubicBezTo>
                  <a:cubicBezTo>
                    <a:pt x="16190" y="20756"/>
                    <a:pt x="16615" y="19632"/>
                    <a:pt x="16643" y="18276"/>
                  </a:cubicBezTo>
                  <a:cubicBezTo>
                    <a:pt x="16708" y="16774"/>
                    <a:pt x="16263" y="15277"/>
                    <a:pt x="15742" y="15277"/>
                  </a:cubicBezTo>
                  <a:cubicBezTo>
                    <a:pt x="11034" y="15268"/>
                    <a:pt x="6328" y="15278"/>
                    <a:pt x="1621" y="15273"/>
                  </a:cubicBezTo>
                  <a:cubicBezTo>
                    <a:pt x="744" y="15285"/>
                    <a:pt x="-37" y="12956"/>
                    <a:pt x="1" y="10405"/>
                  </a:cubicBezTo>
                  <a:cubicBezTo>
                    <a:pt x="-21" y="7891"/>
                    <a:pt x="747" y="5654"/>
                    <a:pt x="1608" y="5625"/>
                  </a:cubicBezTo>
                  <a:cubicBezTo>
                    <a:pt x="7897" y="5609"/>
                    <a:pt x="14185" y="5629"/>
                    <a:pt x="20476" y="5615"/>
                  </a:cubicBezTo>
                  <a:cubicBezTo>
                    <a:pt x="20954" y="5702"/>
                    <a:pt x="21370" y="4351"/>
                    <a:pt x="21305" y="2977"/>
                  </a:cubicBezTo>
                  <a:cubicBezTo>
                    <a:pt x="21276" y="1781"/>
                    <a:pt x="20886" y="810"/>
                    <a:pt x="20477" y="851"/>
                  </a:cubicBezTo>
                  <a:cubicBezTo>
                    <a:pt x="16093" y="847"/>
                    <a:pt x="11708" y="851"/>
                    <a:pt x="7322" y="850"/>
                  </a:cubicBezTo>
                  <a:cubicBezTo>
                    <a:pt x="7095" y="839"/>
                    <a:pt x="6867" y="887"/>
                    <a:pt x="6643" y="813"/>
                  </a:cubicBezTo>
                  <a:close/>
                </a:path>
              </a:pathLst>
            </a:custGeom>
            <a:solidFill>
              <a:srgbClr val="5B9BD5">
                <a:alpha val="69000"/>
              </a:srgbClr>
            </a:solidFill>
            <a:ln w="2483" cap="flat" cmpd="sng">
              <a:noFill/>
              <a:prstDash val="solid"/>
              <a:miter/>
            </a:ln>
          </p:spPr>
          <p:txBody>
            <a:bodyPr rtlCol="0" anchor="ctr"/>
            <a:lstStyle/>
            <a:p>
              <a:pPr algn="ctr"/>
            </a:p>
          </p:txBody>
        </p:sp>
      </p:grpSp>
      <p:sp>
        <p:nvSpPr>
          <p:cNvPr id="594" name="矩形"/>
          <p:cNvSpPr/>
          <p:nvPr/>
        </p:nvSpPr>
        <p:spPr>
          <a:xfrm>
            <a:off x="1617320" y="2910731"/>
            <a:ext cx="2052307" cy="516973"/>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rPr>
              <a:t>个人金融版块</a:t>
            </a:r>
            <a:endPar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endParaRPr>
          </a:p>
        </p:txBody>
      </p:sp>
      <p:grpSp>
        <p:nvGrpSpPr>
          <p:cNvPr id="601" name="组合"/>
          <p:cNvGrpSpPr/>
          <p:nvPr/>
        </p:nvGrpSpPr>
        <p:grpSpPr>
          <a:xfrm>
            <a:off x="4566449" y="2314651"/>
            <a:ext cx="2251382" cy="2184784"/>
            <a:chOff x="4566449" y="2314651"/>
            <a:chExt cx="2251382" cy="2184784"/>
          </a:xfrm>
        </p:grpSpPr>
        <p:sp>
          <p:nvSpPr>
            <p:cNvPr id="595" name="曲线"/>
            <p:cNvSpPr/>
            <p:nvPr/>
          </p:nvSpPr>
          <p:spPr>
            <a:xfrm>
              <a:off x="5075611" y="2314651"/>
              <a:ext cx="1679054" cy="1564250"/>
            </a:xfrm>
            <a:custGeom>
              <a:avLst/>
              <a:gdLst>
                <a:gd name="T1" fmla="*/ 0 w 21600"/>
                <a:gd name="T2" fmla="*/ 0 h 21600"/>
                <a:gd name="T3" fmla="*/ 21600 w 21600"/>
                <a:gd name="T4" fmla="*/ 21600 h 21600"/>
              </a:gdLst>
              <a:ahLst/>
              <a:cxnLst/>
              <a:rect l="T1" t="T2" r="T3" b="T4"/>
              <a:pathLst>
                <a:path w="21600" h="21600">
                  <a:moveTo>
                    <a:pt x="6981" y="7"/>
                  </a:moveTo>
                  <a:cubicBezTo>
                    <a:pt x="8161" y="-29"/>
                    <a:pt x="9344" y="64"/>
                    <a:pt x="10498" y="337"/>
                  </a:cubicBezTo>
                  <a:cubicBezTo>
                    <a:pt x="12894" y="883"/>
                    <a:pt x="15148" y="2130"/>
                    <a:pt x="16964" y="3895"/>
                  </a:cubicBezTo>
                  <a:cubicBezTo>
                    <a:pt x="18541" y="5421"/>
                    <a:pt x="19790" y="7335"/>
                    <a:pt x="20582" y="9450"/>
                  </a:cubicBezTo>
                  <a:cubicBezTo>
                    <a:pt x="21706" y="12420"/>
                    <a:pt x="21903" y="15777"/>
                    <a:pt x="21149" y="18878"/>
                  </a:cubicBezTo>
                  <a:cubicBezTo>
                    <a:pt x="20978" y="19593"/>
                    <a:pt x="20754" y="20293"/>
                    <a:pt x="20487" y="20972"/>
                  </a:cubicBezTo>
                  <a:cubicBezTo>
                    <a:pt x="20398" y="21178"/>
                    <a:pt x="20326" y="21395"/>
                    <a:pt x="20217" y="21589"/>
                  </a:cubicBezTo>
                  <a:cubicBezTo>
                    <a:pt x="20156" y="21630"/>
                    <a:pt x="20105" y="21531"/>
                    <a:pt x="20151" y="21481"/>
                  </a:cubicBezTo>
                  <a:cubicBezTo>
                    <a:pt x="20741" y="20144"/>
                    <a:pt x="21143" y="18712"/>
                    <a:pt x="21343" y="17248"/>
                  </a:cubicBezTo>
                  <a:cubicBezTo>
                    <a:pt x="21586" y="15415"/>
                    <a:pt x="21523" y="13535"/>
                    <a:pt x="21134" y="11731"/>
                  </a:cubicBezTo>
                  <a:cubicBezTo>
                    <a:pt x="20681" y="9598"/>
                    <a:pt x="19778" y="7577"/>
                    <a:pt x="18518" y="5858"/>
                  </a:cubicBezTo>
                  <a:cubicBezTo>
                    <a:pt x="17084" y="3894"/>
                    <a:pt x="15185" y="2320"/>
                    <a:pt x="13046" y="1336"/>
                  </a:cubicBezTo>
                  <a:cubicBezTo>
                    <a:pt x="10524" y="163"/>
                    <a:pt x="7675" y="-171"/>
                    <a:pt x="4973" y="368"/>
                  </a:cubicBezTo>
                  <a:cubicBezTo>
                    <a:pt x="3245" y="707"/>
                    <a:pt x="1582" y="1407"/>
                    <a:pt x="96" y="2408"/>
                  </a:cubicBezTo>
                  <a:cubicBezTo>
                    <a:pt x="40" y="2473"/>
                    <a:pt x="-44" y="2354"/>
                    <a:pt x="29" y="2314"/>
                  </a:cubicBezTo>
                  <a:cubicBezTo>
                    <a:pt x="2103" y="904"/>
                    <a:pt x="4529" y="106"/>
                    <a:pt x="6981" y="7"/>
                  </a:cubicBezTo>
                  <a:close/>
                </a:path>
              </a:pathLst>
            </a:custGeom>
            <a:solidFill>
              <a:srgbClr val="5B9BD5">
                <a:alpha val="69000"/>
              </a:srgbClr>
            </a:solidFill>
            <a:ln w="2483" cap="flat" cmpd="sng">
              <a:noFill/>
              <a:prstDash val="solid"/>
              <a:miter/>
            </a:ln>
          </p:spPr>
          <p:txBody>
            <a:bodyPr rtlCol="0" anchor="ctr"/>
            <a:lstStyle/>
            <a:p>
              <a:pPr algn="ctr"/>
            </a:p>
          </p:txBody>
        </p:sp>
        <p:sp>
          <p:nvSpPr>
            <p:cNvPr id="596" name="曲线"/>
            <p:cNvSpPr/>
            <p:nvPr/>
          </p:nvSpPr>
          <p:spPr>
            <a:xfrm>
              <a:off x="4938842" y="2353806"/>
              <a:ext cx="1776797" cy="1241130"/>
            </a:xfrm>
            <a:custGeom>
              <a:avLst/>
              <a:gdLst>
                <a:gd name="T1" fmla="*/ 0 w 21600"/>
                <a:gd name="T2" fmla="*/ 0 h 21600"/>
                <a:gd name="T3" fmla="*/ 21600 w 21600"/>
                <a:gd name="T4" fmla="*/ 21600 h 21600"/>
              </a:gdLst>
              <a:ahLst/>
              <a:cxnLst/>
              <a:rect l="T1" t="T2" r="T3" b="T4"/>
              <a:pathLst>
                <a:path w="21600" h="21600">
                  <a:moveTo>
                    <a:pt x="5935" y="447"/>
                  </a:moveTo>
                  <a:cubicBezTo>
                    <a:pt x="6902" y="133"/>
                    <a:pt x="7895" y="-15"/>
                    <a:pt x="8888" y="1"/>
                  </a:cubicBezTo>
                  <a:cubicBezTo>
                    <a:pt x="11025" y="15"/>
                    <a:pt x="13158" y="823"/>
                    <a:pt x="15024" y="2318"/>
                  </a:cubicBezTo>
                  <a:cubicBezTo>
                    <a:pt x="16832" y="3759"/>
                    <a:pt x="18387" y="5839"/>
                    <a:pt x="19517" y="8317"/>
                  </a:cubicBezTo>
                  <a:cubicBezTo>
                    <a:pt x="20560" y="10596"/>
                    <a:pt x="21243" y="13213"/>
                    <a:pt x="21487" y="15913"/>
                  </a:cubicBezTo>
                  <a:cubicBezTo>
                    <a:pt x="21660" y="17738"/>
                    <a:pt x="21630" y="19596"/>
                    <a:pt x="21419" y="21411"/>
                  </a:cubicBezTo>
                  <a:cubicBezTo>
                    <a:pt x="21405" y="21480"/>
                    <a:pt x="21416" y="21617"/>
                    <a:pt x="21338" y="21597"/>
                  </a:cubicBezTo>
                  <a:cubicBezTo>
                    <a:pt x="21273" y="21580"/>
                    <a:pt x="21305" y="21474"/>
                    <a:pt x="21308" y="21416"/>
                  </a:cubicBezTo>
                  <a:cubicBezTo>
                    <a:pt x="21598" y="19010"/>
                    <a:pt x="21544" y="16520"/>
                    <a:pt x="21154" y="14145"/>
                  </a:cubicBezTo>
                  <a:cubicBezTo>
                    <a:pt x="20721" y="11510"/>
                    <a:pt x="19865" y="9023"/>
                    <a:pt x="18677" y="6919"/>
                  </a:cubicBezTo>
                  <a:cubicBezTo>
                    <a:pt x="17296" y="4467"/>
                    <a:pt x="15462" y="2540"/>
                    <a:pt x="13412" y="1395"/>
                  </a:cubicBezTo>
                  <a:cubicBezTo>
                    <a:pt x="11394" y="262"/>
                    <a:pt x="9173" y="-107"/>
                    <a:pt x="7029" y="319"/>
                  </a:cubicBezTo>
                  <a:cubicBezTo>
                    <a:pt x="4437" y="812"/>
                    <a:pt x="1968" y="2512"/>
                    <a:pt x="65" y="5074"/>
                  </a:cubicBezTo>
                  <a:cubicBezTo>
                    <a:pt x="11" y="5061"/>
                    <a:pt x="-28" y="4974"/>
                    <a:pt x="26" y="4921"/>
                  </a:cubicBezTo>
                  <a:cubicBezTo>
                    <a:pt x="1674" y="2718"/>
                    <a:pt x="3735" y="1151"/>
                    <a:pt x="5935" y="447"/>
                  </a:cubicBezTo>
                  <a:close/>
                </a:path>
              </a:pathLst>
            </a:custGeom>
            <a:solidFill>
              <a:srgbClr val="5B9BD5">
                <a:alpha val="69000"/>
              </a:srgbClr>
            </a:solidFill>
            <a:ln w="2483" cap="flat" cmpd="sng">
              <a:noFill/>
              <a:prstDash val="solid"/>
              <a:miter/>
            </a:ln>
          </p:spPr>
          <p:txBody>
            <a:bodyPr rtlCol="0" anchor="ctr"/>
            <a:lstStyle/>
            <a:p>
              <a:pPr algn="ctr"/>
            </a:p>
          </p:txBody>
        </p:sp>
        <p:sp>
          <p:nvSpPr>
            <p:cNvPr id="597" name="曲线"/>
            <p:cNvSpPr/>
            <p:nvPr/>
          </p:nvSpPr>
          <p:spPr>
            <a:xfrm>
              <a:off x="4772203" y="2662722"/>
              <a:ext cx="202431" cy="73722"/>
            </a:xfrm>
            <a:custGeom>
              <a:avLst/>
              <a:gdLst>
                <a:gd name="T1" fmla="*/ 0 w 21600"/>
                <a:gd name="T2" fmla="*/ 0 h 21600"/>
                <a:gd name="T3" fmla="*/ 21600 w 21600"/>
                <a:gd name="T4" fmla="*/ 21600 h 21600"/>
              </a:gdLst>
              <a:ahLst/>
              <a:cxnLst/>
              <a:rect l="T1" t="T2" r="T3" b="T4"/>
              <a:pathLst>
                <a:path w="21600" h="21600">
                  <a:moveTo>
                    <a:pt x="4542" y="4236"/>
                  </a:moveTo>
                  <a:cubicBezTo>
                    <a:pt x="4456" y="1838"/>
                    <a:pt x="5329" y="-12"/>
                    <a:pt x="6148" y="35"/>
                  </a:cubicBezTo>
                  <a:cubicBezTo>
                    <a:pt x="9484" y="8"/>
                    <a:pt x="12822" y="55"/>
                    <a:pt x="16158" y="13"/>
                  </a:cubicBezTo>
                  <a:cubicBezTo>
                    <a:pt x="16487" y="-67"/>
                    <a:pt x="17092" y="157"/>
                    <a:pt x="16962" y="1476"/>
                  </a:cubicBezTo>
                  <a:cubicBezTo>
                    <a:pt x="17069" y="2754"/>
                    <a:pt x="16416" y="2644"/>
                    <a:pt x="16133" y="2692"/>
                  </a:cubicBezTo>
                  <a:cubicBezTo>
                    <a:pt x="12812" y="2678"/>
                    <a:pt x="9495" y="2671"/>
                    <a:pt x="6174" y="2692"/>
                  </a:cubicBezTo>
                  <a:cubicBezTo>
                    <a:pt x="5843" y="2597"/>
                    <a:pt x="5360" y="3184"/>
                    <a:pt x="5438" y="4290"/>
                  </a:cubicBezTo>
                  <a:cubicBezTo>
                    <a:pt x="5387" y="5398"/>
                    <a:pt x="5864" y="5950"/>
                    <a:pt x="6200" y="5916"/>
                  </a:cubicBezTo>
                  <a:cubicBezTo>
                    <a:pt x="10754" y="5979"/>
                    <a:pt x="15306" y="5862"/>
                    <a:pt x="19860" y="5971"/>
                  </a:cubicBezTo>
                  <a:cubicBezTo>
                    <a:pt x="21236" y="6121"/>
                    <a:pt x="22117" y="11082"/>
                    <a:pt x="21260" y="14108"/>
                  </a:cubicBezTo>
                  <a:cubicBezTo>
                    <a:pt x="20608" y="17148"/>
                    <a:pt x="19199" y="16439"/>
                    <a:pt x="18121" y="16581"/>
                  </a:cubicBezTo>
                  <a:cubicBezTo>
                    <a:pt x="12414" y="16719"/>
                    <a:pt x="6706" y="16391"/>
                    <a:pt x="1004" y="16719"/>
                  </a:cubicBezTo>
                  <a:cubicBezTo>
                    <a:pt x="958" y="17682"/>
                    <a:pt x="903" y="19321"/>
                    <a:pt x="1444" y="19083"/>
                  </a:cubicBezTo>
                  <a:cubicBezTo>
                    <a:pt x="5760" y="19117"/>
                    <a:pt x="10080" y="19083"/>
                    <a:pt x="14395" y="19096"/>
                  </a:cubicBezTo>
                  <a:cubicBezTo>
                    <a:pt x="14849" y="18802"/>
                    <a:pt x="15167" y="19594"/>
                    <a:pt x="15291" y="20750"/>
                  </a:cubicBezTo>
                  <a:cubicBezTo>
                    <a:pt x="14931" y="21822"/>
                    <a:pt x="14384" y="21555"/>
                    <a:pt x="13907" y="21597"/>
                  </a:cubicBezTo>
                  <a:cubicBezTo>
                    <a:pt x="9756" y="21555"/>
                    <a:pt x="5603" y="21610"/>
                    <a:pt x="1452" y="21575"/>
                  </a:cubicBezTo>
                  <a:cubicBezTo>
                    <a:pt x="461" y="21903"/>
                    <a:pt x="-311" y="18707"/>
                    <a:pt x="124" y="16295"/>
                  </a:cubicBezTo>
                  <a:cubicBezTo>
                    <a:pt x="339" y="14908"/>
                    <a:pt x="861" y="13930"/>
                    <a:pt x="1413" y="14006"/>
                  </a:cubicBezTo>
                  <a:cubicBezTo>
                    <a:pt x="7481" y="13944"/>
                    <a:pt x="13551" y="14053"/>
                    <a:pt x="19619" y="13952"/>
                  </a:cubicBezTo>
                  <a:cubicBezTo>
                    <a:pt x="20252" y="14102"/>
                    <a:pt x="20581" y="12510"/>
                    <a:pt x="20729" y="11082"/>
                  </a:cubicBezTo>
                  <a:cubicBezTo>
                    <a:pt x="20544" y="9804"/>
                    <a:pt x="20223" y="8321"/>
                    <a:pt x="19640" y="8492"/>
                  </a:cubicBezTo>
                  <a:cubicBezTo>
                    <a:pt x="15148" y="8445"/>
                    <a:pt x="10655" y="8499"/>
                    <a:pt x="6160" y="8472"/>
                  </a:cubicBezTo>
                  <a:cubicBezTo>
                    <a:pt x="5320" y="8650"/>
                    <a:pt x="4456" y="6634"/>
                    <a:pt x="4542" y="4236"/>
                  </a:cubicBezTo>
                  <a:close/>
                </a:path>
              </a:pathLst>
            </a:custGeom>
            <a:solidFill>
              <a:srgbClr val="5B9BD5">
                <a:alpha val="69000"/>
              </a:srgbClr>
            </a:solidFill>
            <a:ln w="2483" cap="flat" cmpd="sng">
              <a:noFill/>
              <a:prstDash val="solid"/>
              <a:miter/>
            </a:ln>
          </p:spPr>
          <p:txBody>
            <a:bodyPr rtlCol="0" anchor="ctr"/>
            <a:lstStyle/>
            <a:p>
              <a:pPr algn="ctr"/>
            </a:p>
          </p:txBody>
        </p:sp>
        <p:sp>
          <p:nvSpPr>
            <p:cNvPr id="598" name="曲线"/>
            <p:cNvSpPr/>
            <p:nvPr/>
          </p:nvSpPr>
          <p:spPr>
            <a:xfrm>
              <a:off x="4566449" y="2757834"/>
              <a:ext cx="1339990" cy="1741601"/>
            </a:xfrm>
            <a:custGeom>
              <a:avLst/>
              <a:gdLst>
                <a:gd name="T1" fmla="*/ 0 w 21600"/>
                <a:gd name="T2" fmla="*/ 0 h 21600"/>
                <a:gd name="T3" fmla="*/ 21600 w 21600"/>
                <a:gd name="T4" fmla="*/ 21600 h 21600"/>
              </a:gdLst>
              <a:ahLst/>
              <a:cxnLst/>
              <a:rect l="T1" t="T2" r="T3" b="T4"/>
              <a:pathLst>
                <a:path w="21600" h="21600">
                  <a:moveTo>
                    <a:pt x="3435" y="19"/>
                  </a:moveTo>
                  <a:cubicBezTo>
                    <a:pt x="3484" y="-38"/>
                    <a:pt x="3605" y="43"/>
                    <a:pt x="3536" y="90"/>
                  </a:cubicBezTo>
                  <a:cubicBezTo>
                    <a:pt x="2384" y="1296"/>
                    <a:pt x="1490" y="2646"/>
                    <a:pt x="917" y="4075"/>
                  </a:cubicBezTo>
                  <a:cubicBezTo>
                    <a:pt x="52" y="6223"/>
                    <a:pt x="-92" y="8540"/>
                    <a:pt x="490" y="10742"/>
                  </a:cubicBezTo>
                  <a:cubicBezTo>
                    <a:pt x="1084" y="13009"/>
                    <a:pt x="2469" y="15149"/>
                    <a:pt x="4452" y="16888"/>
                  </a:cubicBezTo>
                  <a:cubicBezTo>
                    <a:pt x="6202" y="18432"/>
                    <a:pt x="8417" y="19664"/>
                    <a:pt x="10875" y="20454"/>
                  </a:cubicBezTo>
                  <a:cubicBezTo>
                    <a:pt x="14074" y="21489"/>
                    <a:pt x="17679" y="21761"/>
                    <a:pt x="21081" y="21233"/>
                  </a:cubicBezTo>
                  <a:cubicBezTo>
                    <a:pt x="21237" y="21213"/>
                    <a:pt x="21390" y="21179"/>
                    <a:pt x="21548" y="21163"/>
                  </a:cubicBezTo>
                  <a:cubicBezTo>
                    <a:pt x="21643" y="21187"/>
                    <a:pt x="21590" y="21275"/>
                    <a:pt x="21508" y="21273"/>
                  </a:cubicBezTo>
                  <a:cubicBezTo>
                    <a:pt x="20534" y="21444"/>
                    <a:pt x="19538" y="21545"/>
                    <a:pt x="18538" y="21585"/>
                  </a:cubicBezTo>
                  <a:cubicBezTo>
                    <a:pt x="17395" y="21619"/>
                    <a:pt x="16244" y="21596"/>
                    <a:pt x="15110" y="21463"/>
                  </a:cubicBezTo>
                  <a:cubicBezTo>
                    <a:pt x="12732" y="21205"/>
                    <a:pt x="10427" y="20561"/>
                    <a:pt x="8384" y="19590"/>
                  </a:cubicBezTo>
                  <a:cubicBezTo>
                    <a:pt x="5959" y="18443"/>
                    <a:pt x="3906" y="16837"/>
                    <a:pt x="2456" y="14953"/>
                  </a:cubicBezTo>
                  <a:cubicBezTo>
                    <a:pt x="962" y="13027"/>
                    <a:pt x="115" y="10809"/>
                    <a:pt x="13" y="8569"/>
                  </a:cubicBezTo>
                  <a:cubicBezTo>
                    <a:pt x="-80" y="6707"/>
                    <a:pt x="327" y="4831"/>
                    <a:pt x="1215" y="3098"/>
                  </a:cubicBezTo>
                  <a:cubicBezTo>
                    <a:pt x="1777" y="2004"/>
                    <a:pt x="2518" y="963"/>
                    <a:pt x="3435" y="19"/>
                  </a:cubicBezTo>
                  <a:close/>
                </a:path>
              </a:pathLst>
            </a:custGeom>
            <a:solidFill>
              <a:srgbClr val="5B9BD5">
                <a:alpha val="69000"/>
              </a:srgbClr>
            </a:solidFill>
            <a:ln w="2483" cap="flat" cmpd="sng">
              <a:noFill/>
              <a:prstDash val="solid"/>
              <a:miter/>
            </a:ln>
          </p:spPr>
          <p:txBody>
            <a:bodyPr rtlCol="0" anchor="ctr"/>
            <a:lstStyle/>
            <a:p>
              <a:pPr algn="ctr"/>
            </a:p>
          </p:txBody>
        </p:sp>
        <p:sp>
          <p:nvSpPr>
            <p:cNvPr id="599" name="曲线"/>
            <p:cNvSpPr/>
            <p:nvPr/>
          </p:nvSpPr>
          <p:spPr>
            <a:xfrm>
              <a:off x="4605528" y="2887576"/>
              <a:ext cx="1719240" cy="1572910"/>
            </a:xfrm>
            <a:custGeom>
              <a:avLst/>
              <a:gdLst>
                <a:gd name="T1" fmla="*/ 0 w 21600"/>
                <a:gd name="T2" fmla="*/ 0 h 21600"/>
                <a:gd name="T3" fmla="*/ 21600 w 21600"/>
                <a:gd name="T4" fmla="*/ 21600 h 21600"/>
              </a:gdLst>
              <a:ahLst/>
              <a:cxnLst/>
              <a:rect l="T1" t="T2" r="T3" b="T4"/>
              <a:pathLst>
                <a:path w="21600" h="21600">
                  <a:moveTo>
                    <a:pt x="1711" y="25"/>
                  </a:moveTo>
                  <a:cubicBezTo>
                    <a:pt x="1737" y="-38"/>
                    <a:pt x="1848" y="29"/>
                    <a:pt x="1799" y="88"/>
                  </a:cubicBezTo>
                  <a:cubicBezTo>
                    <a:pt x="944" y="1741"/>
                    <a:pt x="395" y="3579"/>
                    <a:pt x="196" y="5464"/>
                  </a:cubicBezTo>
                  <a:cubicBezTo>
                    <a:pt x="35" y="7034"/>
                    <a:pt x="96" y="8635"/>
                    <a:pt x="406" y="10181"/>
                  </a:cubicBezTo>
                  <a:cubicBezTo>
                    <a:pt x="882" y="12606"/>
                    <a:pt x="1957" y="14883"/>
                    <a:pt x="3478" y="16725"/>
                  </a:cubicBezTo>
                  <a:cubicBezTo>
                    <a:pt x="4800" y="18335"/>
                    <a:pt x="6462" y="19612"/>
                    <a:pt x="8297" y="20426"/>
                  </a:cubicBezTo>
                  <a:cubicBezTo>
                    <a:pt x="9938" y="21160"/>
                    <a:pt x="11717" y="21512"/>
                    <a:pt x="13489" y="21482"/>
                  </a:cubicBezTo>
                  <a:cubicBezTo>
                    <a:pt x="14936" y="21448"/>
                    <a:pt x="16381" y="21167"/>
                    <a:pt x="17743" y="20623"/>
                  </a:cubicBezTo>
                  <a:cubicBezTo>
                    <a:pt x="19101" y="20087"/>
                    <a:pt x="20373" y="19299"/>
                    <a:pt x="21499" y="18311"/>
                  </a:cubicBezTo>
                  <a:cubicBezTo>
                    <a:pt x="21542" y="18258"/>
                    <a:pt x="21620" y="18307"/>
                    <a:pt x="21594" y="18377"/>
                  </a:cubicBezTo>
                  <a:cubicBezTo>
                    <a:pt x="19611" y="20143"/>
                    <a:pt x="17147" y="21251"/>
                    <a:pt x="14601" y="21528"/>
                  </a:cubicBezTo>
                  <a:cubicBezTo>
                    <a:pt x="13093" y="21687"/>
                    <a:pt x="11558" y="21584"/>
                    <a:pt x="10085" y="21185"/>
                  </a:cubicBezTo>
                  <a:cubicBezTo>
                    <a:pt x="8000" y="20629"/>
                    <a:pt x="6047" y="19504"/>
                    <a:pt x="4446" y="17945"/>
                  </a:cubicBezTo>
                  <a:cubicBezTo>
                    <a:pt x="2798" y="16347"/>
                    <a:pt x="1519" y="14294"/>
                    <a:pt x="777" y="12027"/>
                  </a:cubicBezTo>
                  <a:cubicBezTo>
                    <a:pt x="-174" y="9146"/>
                    <a:pt x="-253" y="5931"/>
                    <a:pt x="549" y="2997"/>
                  </a:cubicBezTo>
                  <a:cubicBezTo>
                    <a:pt x="832" y="1963"/>
                    <a:pt x="1218" y="962"/>
                    <a:pt x="1711" y="25"/>
                  </a:cubicBezTo>
                  <a:close/>
                </a:path>
              </a:pathLst>
            </a:custGeom>
            <a:solidFill>
              <a:srgbClr val="5B9BD5">
                <a:alpha val="69000"/>
              </a:srgbClr>
            </a:solidFill>
            <a:ln w="2483" cap="flat" cmpd="sng">
              <a:noFill/>
              <a:prstDash val="solid"/>
              <a:miter/>
            </a:ln>
          </p:spPr>
          <p:txBody>
            <a:bodyPr rtlCol="0" anchor="ctr"/>
            <a:lstStyle/>
            <a:p>
              <a:pPr algn="ctr"/>
            </a:p>
          </p:txBody>
        </p:sp>
        <p:sp>
          <p:nvSpPr>
            <p:cNvPr id="600" name="曲线"/>
            <p:cNvSpPr/>
            <p:nvPr/>
          </p:nvSpPr>
          <p:spPr>
            <a:xfrm>
              <a:off x="6147073" y="3934665"/>
              <a:ext cx="670758" cy="230769"/>
            </a:xfrm>
            <a:custGeom>
              <a:avLst/>
              <a:gdLst>
                <a:gd name="T1" fmla="*/ 0 w 21600"/>
                <a:gd name="T2" fmla="*/ 0 h 21600"/>
                <a:gd name="T3" fmla="*/ 21600 w 21600"/>
                <a:gd name="T4" fmla="*/ 21600 h 21600"/>
              </a:gdLst>
              <a:ahLst/>
              <a:cxnLst/>
              <a:rect l="T1" t="T2" r="T3" b="T4"/>
              <a:pathLst>
                <a:path w="21600" h="21600">
                  <a:moveTo>
                    <a:pt x="6642" y="813"/>
                  </a:moveTo>
                  <a:cubicBezTo>
                    <a:pt x="6500" y="483"/>
                    <a:pt x="6630" y="-119"/>
                    <a:pt x="6795" y="20"/>
                  </a:cubicBezTo>
                  <a:cubicBezTo>
                    <a:pt x="11354" y="17"/>
                    <a:pt x="15914" y="15"/>
                    <a:pt x="20474" y="20"/>
                  </a:cubicBezTo>
                  <a:cubicBezTo>
                    <a:pt x="21126" y="-56"/>
                    <a:pt x="21693" y="1824"/>
                    <a:pt x="21587" y="3684"/>
                  </a:cubicBezTo>
                  <a:cubicBezTo>
                    <a:pt x="21509" y="5138"/>
                    <a:pt x="21065" y="6416"/>
                    <a:pt x="20547" y="6416"/>
                  </a:cubicBezTo>
                  <a:cubicBezTo>
                    <a:pt x="14259" y="6431"/>
                    <a:pt x="7972" y="6411"/>
                    <a:pt x="1685" y="6424"/>
                  </a:cubicBezTo>
                  <a:cubicBezTo>
                    <a:pt x="941" y="6345"/>
                    <a:pt x="276" y="8248"/>
                    <a:pt x="274" y="10398"/>
                  </a:cubicBezTo>
                  <a:cubicBezTo>
                    <a:pt x="255" y="12515"/>
                    <a:pt x="889" y="14441"/>
                    <a:pt x="1621" y="14465"/>
                  </a:cubicBezTo>
                  <a:cubicBezTo>
                    <a:pt x="6324" y="14481"/>
                    <a:pt x="11029" y="14458"/>
                    <a:pt x="15734" y="14475"/>
                  </a:cubicBezTo>
                  <a:cubicBezTo>
                    <a:pt x="16352" y="14465"/>
                    <a:pt x="16921" y="16025"/>
                    <a:pt x="16927" y="17836"/>
                  </a:cubicBezTo>
                  <a:cubicBezTo>
                    <a:pt x="16977" y="19458"/>
                    <a:pt x="16571" y="21051"/>
                    <a:pt x="16034" y="21455"/>
                  </a:cubicBezTo>
                  <a:cubicBezTo>
                    <a:pt x="15815" y="21647"/>
                    <a:pt x="15584" y="21573"/>
                    <a:pt x="15359" y="21586"/>
                  </a:cubicBezTo>
                  <a:cubicBezTo>
                    <a:pt x="11876" y="21585"/>
                    <a:pt x="8395" y="21586"/>
                    <a:pt x="4911" y="21586"/>
                  </a:cubicBezTo>
                  <a:cubicBezTo>
                    <a:pt x="4749" y="21684"/>
                    <a:pt x="4694" y="21198"/>
                    <a:pt x="4740" y="20839"/>
                  </a:cubicBezTo>
                  <a:cubicBezTo>
                    <a:pt x="8400" y="20721"/>
                    <a:pt x="12065" y="20839"/>
                    <a:pt x="15726" y="20781"/>
                  </a:cubicBezTo>
                  <a:cubicBezTo>
                    <a:pt x="16190" y="20756"/>
                    <a:pt x="16616" y="19632"/>
                    <a:pt x="16643" y="18276"/>
                  </a:cubicBezTo>
                  <a:cubicBezTo>
                    <a:pt x="16707" y="16774"/>
                    <a:pt x="16264" y="15277"/>
                    <a:pt x="15743" y="15277"/>
                  </a:cubicBezTo>
                  <a:cubicBezTo>
                    <a:pt x="11035" y="15268"/>
                    <a:pt x="6328" y="15278"/>
                    <a:pt x="1621" y="15273"/>
                  </a:cubicBezTo>
                  <a:cubicBezTo>
                    <a:pt x="744" y="15285"/>
                    <a:pt x="-36" y="12956"/>
                    <a:pt x="0" y="10405"/>
                  </a:cubicBezTo>
                  <a:cubicBezTo>
                    <a:pt x="-21" y="7891"/>
                    <a:pt x="747" y="5654"/>
                    <a:pt x="1607" y="5625"/>
                  </a:cubicBezTo>
                  <a:cubicBezTo>
                    <a:pt x="7897" y="5609"/>
                    <a:pt x="14186" y="5629"/>
                    <a:pt x="20476" y="5615"/>
                  </a:cubicBezTo>
                  <a:cubicBezTo>
                    <a:pt x="20953" y="5702"/>
                    <a:pt x="21370" y="4351"/>
                    <a:pt x="21307" y="2977"/>
                  </a:cubicBezTo>
                  <a:cubicBezTo>
                    <a:pt x="21275" y="1781"/>
                    <a:pt x="20885" y="810"/>
                    <a:pt x="20477" y="851"/>
                  </a:cubicBezTo>
                  <a:cubicBezTo>
                    <a:pt x="16093" y="847"/>
                    <a:pt x="11708" y="851"/>
                    <a:pt x="7322" y="850"/>
                  </a:cubicBezTo>
                  <a:cubicBezTo>
                    <a:pt x="7095" y="839"/>
                    <a:pt x="6867" y="887"/>
                    <a:pt x="6642" y="813"/>
                  </a:cubicBezTo>
                  <a:close/>
                </a:path>
              </a:pathLst>
            </a:custGeom>
            <a:solidFill>
              <a:srgbClr val="5B9BD5">
                <a:alpha val="69000"/>
              </a:srgbClr>
            </a:solidFill>
            <a:ln w="2483" cap="flat" cmpd="sng">
              <a:noFill/>
              <a:prstDash val="solid"/>
              <a:miter/>
            </a:ln>
          </p:spPr>
          <p:txBody>
            <a:bodyPr rtlCol="0" anchor="ctr"/>
            <a:lstStyle/>
            <a:p>
              <a:pPr algn="ctr"/>
            </a:p>
          </p:txBody>
        </p:sp>
      </p:grpSp>
      <p:sp>
        <p:nvSpPr>
          <p:cNvPr id="602" name="矩形"/>
          <p:cNvSpPr/>
          <p:nvPr/>
        </p:nvSpPr>
        <p:spPr>
          <a:xfrm>
            <a:off x="4665986" y="2910731"/>
            <a:ext cx="2052306" cy="516973"/>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rPr>
              <a:t>公司金融版块</a:t>
            </a:r>
            <a:endPar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endParaRPr>
          </a:p>
        </p:txBody>
      </p:sp>
      <p:grpSp>
        <p:nvGrpSpPr>
          <p:cNvPr id="609" name="组合"/>
          <p:cNvGrpSpPr/>
          <p:nvPr/>
        </p:nvGrpSpPr>
        <p:grpSpPr>
          <a:xfrm>
            <a:off x="7637943" y="2314651"/>
            <a:ext cx="2251382" cy="2184784"/>
            <a:chOff x="7637943" y="2314651"/>
            <a:chExt cx="2251382" cy="2184784"/>
          </a:xfrm>
        </p:grpSpPr>
        <p:sp>
          <p:nvSpPr>
            <p:cNvPr id="603" name="曲线"/>
            <p:cNvSpPr/>
            <p:nvPr/>
          </p:nvSpPr>
          <p:spPr>
            <a:xfrm>
              <a:off x="8147105" y="2314651"/>
              <a:ext cx="1679054" cy="1564250"/>
            </a:xfrm>
            <a:custGeom>
              <a:avLst/>
              <a:gdLst>
                <a:gd name="T1" fmla="*/ 0 w 21600"/>
                <a:gd name="T2" fmla="*/ 0 h 21600"/>
                <a:gd name="T3" fmla="*/ 21600 w 21600"/>
                <a:gd name="T4" fmla="*/ 21600 h 21600"/>
              </a:gdLst>
              <a:ahLst/>
              <a:cxnLst/>
              <a:rect l="T1" t="T2" r="T3" b="T4"/>
              <a:pathLst>
                <a:path w="21600" h="21600">
                  <a:moveTo>
                    <a:pt x="6982" y="7"/>
                  </a:moveTo>
                  <a:cubicBezTo>
                    <a:pt x="8161" y="-29"/>
                    <a:pt x="9344" y="64"/>
                    <a:pt x="10497" y="337"/>
                  </a:cubicBezTo>
                  <a:cubicBezTo>
                    <a:pt x="12895" y="883"/>
                    <a:pt x="15147" y="2130"/>
                    <a:pt x="16964" y="3895"/>
                  </a:cubicBezTo>
                  <a:cubicBezTo>
                    <a:pt x="18541" y="5421"/>
                    <a:pt x="19790" y="7335"/>
                    <a:pt x="20582" y="9450"/>
                  </a:cubicBezTo>
                  <a:cubicBezTo>
                    <a:pt x="21706" y="12420"/>
                    <a:pt x="21903" y="15777"/>
                    <a:pt x="21150" y="18878"/>
                  </a:cubicBezTo>
                  <a:cubicBezTo>
                    <a:pt x="20978" y="19593"/>
                    <a:pt x="20755" y="20293"/>
                    <a:pt x="20487" y="20972"/>
                  </a:cubicBezTo>
                  <a:cubicBezTo>
                    <a:pt x="20398" y="21178"/>
                    <a:pt x="20327" y="21395"/>
                    <a:pt x="20218" y="21589"/>
                  </a:cubicBezTo>
                  <a:cubicBezTo>
                    <a:pt x="20156" y="21630"/>
                    <a:pt x="20105" y="21531"/>
                    <a:pt x="20151" y="21481"/>
                  </a:cubicBezTo>
                  <a:cubicBezTo>
                    <a:pt x="20741" y="20144"/>
                    <a:pt x="21143" y="18712"/>
                    <a:pt x="21343" y="17248"/>
                  </a:cubicBezTo>
                  <a:cubicBezTo>
                    <a:pt x="21586" y="15415"/>
                    <a:pt x="21523" y="13535"/>
                    <a:pt x="21135" y="11731"/>
                  </a:cubicBezTo>
                  <a:cubicBezTo>
                    <a:pt x="20682" y="9598"/>
                    <a:pt x="19778" y="7577"/>
                    <a:pt x="18518" y="5858"/>
                  </a:cubicBezTo>
                  <a:cubicBezTo>
                    <a:pt x="17083" y="3894"/>
                    <a:pt x="15185" y="2320"/>
                    <a:pt x="13046" y="1336"/>
                  </a:cubicBezTo>
                  <a:cubicBezTo>
                    <a:pt x="10524" y="163"/>
                    <a:pt x="7674" y="-171"/>
                    <a:pt x="4973" y="368"/>
                  </a:cubicBezTo>
                  <a:cubicBezTo>
                    <a:pt x="3245" y="707"/>
                    <a:pt x="1582" y="1407"/>
                    <a:pt x="96" y="2408"/>
                  </a:cubicBezTo>
                  <a:cubicBezTo>
                    <a:pt x="40" y="2473"/>
                    <a:pt x="-44" y="2354"/>
                    <a:pt x="29" y="2314"/>
                  </a:cubicBezTo>
                  <a:cubicBezTo>
                    <a:pt x="2103" y="904"/>
                    <a:pt x="4529" y="106"/>
                    <a:pt x="6982" y="7"/>
                  </a:cubicBezTo>
                  <a:close/>
                </a:path>
              </a:pathLst>
            </a:custGeom>
            <a:solidFill>
              <a:srgbClr val="5B9BD5">
                <a:alpha val="69000"/>
              </a:srgbClr>
            </a:solidFill>
            <a:ln w="2483" cap="flat" cmpd="sng">
              <a:noFill/>
              <a:prstDash val="solid"/>
              <a:miter/>
            </a:ln>
          </p:spPr>
          <p:txBody>
            <a:bodyPr rtlCol="0" anchor="ctr"/>
            <a:lstStyle/>
            <a:p>
              <a:pPr algn="ctr"/>
            </a:p>
          </p:txBody>
        </p:sp>
        <p:sp>
          <p:nvSpPr>
            <p:cNvPr id="604" name="曲线"/>
            <p:cNvSpPr/>
            <p:nvPr/>
          </p:nvSpPr>
          <p:spPr>
            <a:xfrm>
              <a:off x="8010337" y="2353806"/>
              <a:ext cx="1776797" cy="1241130"/>
            </a:xfrm>
            <a:custGeom>
              <a:avLst/>
              <a:gdLst>
                <a:gd name="T1" fmla="*/ 0 w 21600"/>
                <a:gd name="T2" fmla="*/ 0 h 21600"/>
                <a:gd name="T3" fmla="*/ 21600 w 21600"/>
                <a:gd name="T4" fmla="*/ 21600 h 21600"/>
              </a:gdLst>
              <a:ahLst/>
              <a:cxnLst/>
              <a:rect l="T1" t="T2" r="T3" b="T4"/>
              <a:pathLst>
                <a:path w="21600" h="21600">
                  <a:moveTo>
                    <a:pt x="5935" y="447"/>
                  </a:moveTo>
                  <a:cubicBezTo>
                    <a:pt x="6903" y="133"/>
                    <a:pt x="7895" y="-15"/>
                    <a:pt x="8888" y="1"/>
                  </a:cubicBezTo>
                  <a:cubicBezTo>
                    <a:pt x="11025" y="15"/>
                    <a:pt x="13159" y="823"/>
                    <a:pt x="15024" y="2318"/>
                  </a:cubicBezTo>
                  <a:cubicBezTo>
                    <a:pt x="16831" y="3759"/>
                    <a:pt x="18388" y="5839"/>
                    <a:pt x="19517" y="8317"/>
                  </a:cubicBezTo>
                  <a:cubicBezTo>
                    <a:pt x="20561" y="10596"/>
                    <a:pt x="21242" y="13213"/>
                    <a:pt x="21487" y="15913"/>
                  </a:cubicBezTo>
                  <a:cubicBezTo>
                    <a:pt x="21659" y="17738"/>
                    <a:pt x="21630" y="19596"/>
                    <a:pt x="21419" y="21411"/>
                  </a:cubicBezTo>
                  <a:cubicBezTo>
                    <a:pt x="21406" y="21480"/>
                    <a:pt x="21415" y="21617"/>
                    <a:pt x="21338" y="21597"/>
                  </a:cubicBezTo>
                  <a:cubicBezTo>
                    <a:pt x="21273" y="21580"/>
                    <a:pt x="21304" y="21474"/>
                    <a:pt x="21309" y="21416"/>
                  </a:cubicBezTo>
                  <a:cubicBezTo>
                    <a:pt x="21597" y="19010"/>
                    <a:pt x="21545" y="16520"/>
                    <a:pt x="21153" y="14145"/>
                  </a:cubicBezTo>
                  <a:cubicBezTo>
                    <a:pt x="20721" y="11510"/>
                    <a:pt x="19866" y="9023"/>
                    <a:pt x="18677" y="6919"/>
                  </a:cubicBezTo>
                  <a:cubicBezTo>
                    <a:pt x="17296" y="4467"/>
                    <a:pt x="15461" y="2540"/>
                    <a:pt x="13411" y="1395"/>
                  </a:cubicBezTo>
                  <a:cubicBezTo>
                    <a:pt x="11395" y="262"/>
                    <a:pt x="9173" y="-107"/>
                    <a:pt x="7030" y="319"/>
                  </a:cubicBezTo>
                  <a:cubicBezTo>
                    <a:pt x="4437" y="812"/>
                    <a:pt x="1968" y="2512"/>
                    <a:pt x="65" y="5074"/>
                  </a:cubicBezTo>
                  <a:cubicBezTo>
                    <a:pt x="11" y="5061"/>
                    <a:pt x="-28" y="4974"/>
                    <a:pt x="26" y="4921"/>
                  </a:cubicBezTo>
                  <a:cubicBezTo>
                    <a:pt x="1674" y="2718"/>
                    <a:pt x="3735" y="1151"/>
                    <a:pt x="5935" y="447"/>
                  </a:cubicBezTo>
                  <a:close/>
                </a:path>
              </a:pathLst>
            </a:custGeom>
            <a:solidFill>
              <a:srgbClr val="5B9BD5">
                <a:alpha val="69000"/>
              </a:srgbClr>
            </a:solidFill>
            <a:ln w="2483" cap="flat" cmpd="sng">
              <a:noFill/>
              <a:prstDash val="solid"/>
              <a:miter/>
            </a:ln>
          </p:spPr>
          <p:txBody>
            <a:bodyPr rtlCol="0" anchor="ctr"/>
            <a:lstStyle/>
            <a:p>
              <a:pPr algn="ctr"/>
            </a:p>
          </p:txBody>
        </p:sp>
        <p:sp>
          <p:nvSpPr>
            <p:cNvPr id="605" name="曲线"/>
            <p:cNvSpPr/>
            <p:nvPr/>
          </p:nvSpPr>
          <p:spPr>
            <a:xfrm>
              <a:off x="7843698" y="2662722"/>
              <a:ext cx="202432" cy="73722"/>
            </a:xfrm>
            <a:custGeom>
              <a:avLst/>
              <a:gdLst>
                <a:gd name="T1" fmla="*/ 0 w 21600"/>
                <a:gd name="T2" fmla="*/ 0 h 21600"/>
                <a:gd name="T3" fmla="*/ 21600 w 21600"/>
                <a:gd name="T4" fmla="*/ 21600 h 21600"/>
              </a:gdLst>
              <a:ahLst/>
              <a:cxnLst/>
              <a:rect l="T1" t="T2" r="T3" b="T4"/>
              <a:pathLst>
                <a:path w="21600" h="21600">
                  <a:moveTo>
                    <a:pt x="4543" y="4236"/>
                  </a:moveTo>
                  <a:cubicBezTo>
                    <a:pt x="4455" y="1838"/>
                    <a:pt x="5329" y="-12"/>
                    <a:pt x="6148" y="35"/>
                  </a:cubicBezTo>
                  <a:cubicBezTo>
                    <a:pt x="9484" y="8"/>
                    <a:pt x="12823" y="55"/>
                    <a:pt x="16158" y="13"/>
                  </a:cubicBezTo>
                  <a:cubicBezTo>
                    <a:pt x="16486" y="-67"/>
                    <a:pt x="17091" y="157"/>
                    <a:pt x="16962" y="1476"/>
                  </a:cubicBezTo>
                  <a:cubicBezTo>
                    <a:pt x="17068" y="2754"/>
                    <a:pt x="16416" y="2644"/>
                    <a:pt x="16134" y="2692"/>
                  </a:cubicBezTo>
                  <a:cubicBezTo>
                    <a:pt x="12812" y="2678"/>
                    <a:pt x="9494" y="2671"/>
                    <a:pt x="6173" y="2692"/>
                  </a:cubicBezTo>
                  <a:cubicBezTo>
                    <a:pt x="5842" y="2597"/>
                    <a:pt x="5359" y="3184"/>
                    <a:pt x="5438" y="4290"/>
                  </a:cubicBezTo>
                  <a:cubicBezTo>
                    <a:pt x="5387" y="5398"/>
                    <a:pt x="5865" y="5950"/>
                    <a:pt x="6201" y="5916"/>
                  </a:cubicBezTo>
                  <a:cubicBezTo>
                    <a:pt x="10754" y="5979"/>
                    <a:pt x="15307" y="5862"/>
                    <a:pt x="19860" y="5971"/>
                  </a:cubicBezTo>
                  <a:cubicBezTo>
                    <a:pt x="21236" y="6121"/>
                    <a:pt x="22117" y="11082"/>
                    <a:pt x="21260" y="14108"/>
                  </a:cubicBezTo>
                  <a:cubicBezTo>
                    <a:pt x="20608" y="17148"/>
                    <a:pt x="19200" y="16439"/>
                    <a:pt x="18121" y="16581"/>
                  </a:cubicBezTo>
                  <a:cubicBezTo>
                    <a:pt x="12413" y="16719"/>
                    <a:pt x="6706" y="16391"/>
                    <a:pt x="1004" y="16719"/>
                  </a:cubicBezTo>
                  <a:cubicBezTo>
                    <a:pt x="959" y="17682"/>
                    <a:pt x="903" y="19321"/>
                    <a:pt x="1444" y="19083"/>
                  </a:cubicBezTo>
                  <a:cubicBezTo>
                    <a:pt x="5760" y="19117"/>
                    <a:pt x="10080" y="19083"/>
                    <a:pt x="14395" y="19096"/>
                  </a:cubicBezTo>
                  <a:cubicBezTo>
                    <a:pt x="14848" y="18802"/>
                    <a:pt x="15167" y="19594"/>
                    <a:pt x="15292" y="20750"/>
                  </a:cubicBezTo>
                  <a:cubicBezTo>
                    <a:pt x="14930" y="21822"/>
                    <a:pt x="14383" y="21555"/>
                    <a:pt x="13907" y="21597"/>
                  </a:cubicBezTo>
                  <a:cubicBezTo>
                    <a:pt x="9756" y="21555"/>
                    <a:pt x="5603" y="21610"/>
                    <a:pt x="1452" y="21575"/>
                  </a:cubicBezTo>
                  <a:cubicBezTo>
                    <a:pt x="461" y="21903"/>
                    <a:pt x="-312" y="18707"/>
                    <a:pt x="124" y="16295"/>
                  </a:cubicBezTo>
                  <a:cubicBezTo>
                    <a:pt x="339" y="14908"/>
                    <a:pt x="861" y="13930"/>
                    <a:pt x="1414" y="14006"/>
                  </a:cubicBezTo>
                  <a:cubicBezTo>
                    <a:pt x="7481" y="13944"/>
                    <a:pt x="13552" y="14053"/>
                    <a:pt x="19619" y="13952"/>
                  </a:cubicBezTo>
                  <a:cubicBezTo>
                    <a:pt x="20252" y="14102"/>
                    <a:pt x="20582" y="12510"/>
                    <a:pt x="20729" y="11082"/>
                  </a:cubicBezTo>
                  <a:cubicBezTo>
                    <a:pt x="20544" y="9804"/>
                    <a:pt x="20223" y="8321"/>
                    <a:pt x="19640" y="8492"/>
                  </a:cubicBezTo>
                  <a:cubicBezTo>
                    <a:pt x="15148" y="8445"/>
                    <a:pt x="10654" y="8499"/>
                    <a:pt x="6160" y="8472"/>
                  </a:cubicBezTo>
                  <a:cubicBezTo>
                    <a:pt x="5320" y="8650"/>
                    <a:pt x="4455" y="6634"/>
                    <a:pt x="4543" y="4236"/>
                  </a:cubicBezTo>
                  <a:close/>
                </a:path>
              </a:pathLst>
            </a:custGeom>
            <a:solidFill>
              <a:srgbClr val="5B9BD5">
                <a:alpha val="69000"/>
              </a:srgbClr>
            </a:solidFill>
            <a:ln w="2483" cap="flat" cmpd="sng">
              <a:noFill/>
              <a:prstDash val="solid"/>
              <a:miter/>
            </a:ln>
          </p:spPr>
          <p:txBody>
            <a:bodyPr rtlCol="0" anchor="ctr"/>
            <a:lstStyle/>
            <a:p>
              <a:pPr algn="ctr"/>
            </a:p>
          </p:txBody>
        </p:sp>
        <p:sp>
          <p:nvSpPr>
            <p:cNvPr id="606" name="曲线"/>
            <p:cNvSpPr/>
            <p:nvPr/>
          </p:nvSpPr>
          <p:spPr>
            <a:xfrm>
              <a:off x="7637943" y="2757834"/>
              <a:ext cx="1339990" cy="1741601"/>
            </a:xfrm>
            <a:custGeom>
              <a:avLst/>
              <a:gdLst>
                <a:gd name="T1" fmla="*/ 0 w 21600"/>
                <a:gd name="T2" fmla="*/ 0 h 21600"/>
                <a:gd name="T3" fmla="*/ 21600 w 21600"/>
                <a:gd name="T4" fmla="*/ 21600 h 21600"/>
              </a:gdLst>
              <a:ahLst/>
              <a:cxnLst/>
              <a:rect l="T1" t="T2" r="T3" b="T4"/>
              <a:pathLst>
                <a:path w="21600" h="21600">
                  <a:moveTo>
                    <a:pt x="3435" y="19"/>
                  </a:moveTo>
                  <a:cubicBezTo>
                    <a:pt x="3483" y="-38"/>
                    <a:pt x="3605" y="43"/>
                    <a:pt x="3536" y="90"/>
                  </a:cubicBezTo>
                  <a:cubicBezTo>
                    <a:pt x="2384" y="1296"/>
                    <a:pt x="1490" y="2646"/>
                    <a:pt x="918" y="4075"/>
                  </a:cubicBezTo>
                  <a:cubicBezTo>
                    <a:pt x="52" y="6223"/>
                    <a:pt x="-92" y="8540"/>
                    <a:pt x="490" y="10742"/>
                  </a:cubicBezTo>
                  <a:cubicBezTo>
                    <a:pt x="1084" y="13009"/>
                    <a:pt x="2469" y="15149"/>
                    <a:pt x="4452" y="16888"/>
                  </a:cubicBezTo>
                  <a:cubicBezTo>
                    <a:pt x="6202" y="18432"/>
                    <a:pt x="8417" y="19664"/>
                    <a:pt x="10875" y="20454"/>
                  </a:cubicBezTo>
                  <a:cubicBezTo>
                    <a:pt x="14074" y="21489"/>
                    <a:pt x="17679" y="21761"/>
                    <a:pt x="21081" y="21233"/>
                  </a:cubicBezTo>
                  <a:cubicBezTo>
                    <a:pt x="21237" y="21213"/>
                    <a:pt x="21389" y="21179"/>
                    <a:pt x="21548" y="21163"/>
                  </a:cubicBezTo>
                  <a:cubicBezTo>
                    <a:pt x="21644" y="21187"/>
                    <a:pt x="21591" y="21275"/>
                    <a:pt x="21509" y="21273"/>
                  </a:cubicBezTo>
                  <a:cubicBezTo>
                    <a:pt x="20534" y="21444"/>
                    <a:pt x="19538" y="21545"/>
                    <a:pt x="18538" y="21585"/>
                  </a:cubicBezTo>
                  <a:cubicBezTo>
                    <a:pt x="17395" y="21619"/>
                    <a:pt x="16244" y="21596"/>
                    <a:pt x="15111" y="21463"/>
                  </a:cubicBezTo>
                  <a:cubicBezTo>
                    <a:pt x="12733" y="21205"/>
                    <a:pt x="10428" y="20561"/>
                    <a:pt x="8384" y="19590"/>
                  </a:cubicBezTo>
                  <a:cubicBezTo>
                    <a:pt x="5960" y="18443"/>
                    <a:pt x="3906" y="16837"/>
                    <a:pt x="2456" y="14953"/>
                  </a:cubicBezTo>
                  <a:cubicBezTo>
                    <a:pt x="962" y="13027"/>
                    <a:pt x="115" y="10809"/>
                    <a:pt x="12" y="8569"/>
                  </a:cubicBezTo>
                  <a:cubicBezTo>
                    <a:pt x="-81" y="6707"/>
                    <a:pt x="327" y="4831"/>
                    <a:pt x="1215" y="3098"/>
                  </a:cubicBezTo>
                  <a:cubicBezTo>
                    <a:pt x="1777" y="2004"/>
                    <a:pt x="2518" y="963"/>
                    <a:pt x="3435" y="19"/>
                  </a:cubicBezTo>
                  <a:close/>
                </a:path>
              </a:pathLst>
            </a:custGeom>
            <a:solidFill>
              <a:srgbClr val="5B9BD5">
                <a:alpha val="69000"/>
              </a:srgbClr>
            </a:solidFill>
            <a:ln w="2483" cap="flat" cmpd="sng">
              <a:noFill/>
              <a:prstDash val="solid"/>
              <a:miter/>
            </a:ln>
          </p:spPr>
          <p:txBody>
            <a:bodyPr rtlCol="0" anchor="ctr"/>
            <a:lstStyle/>
            <a:p>
              <a:pPr algn="ctr"/>
            </a:p>
          </p:txBody>
        </p:sp>
        <p:sp>
          <p:nvSpPr>
            <p:cNvPr id="607" name="曲线"/>
            <p:cNvSpPr/>
            <p:nvPr/>
          </p:nvSpPr>
          <p:spPr>
            <a:xfrm>
              <a:off x="7677022" y="2887576"/>
              <a:ext cx="1719240" cy="1572910"/>
            </a:xfrm>
            <a:custGeom>
              <a:avLst/>
              <a:gdLst>
                <a:gd name="T1" fmla="*/ 0 w 21600"/>
                <a:gd name="T2" fmla="*/ 0 h 21600"/>
                <a:gd name="T3" fmla="*/ 21600 w 21600"/>
                <a:gd name="T4" fmla="*/ 21600 h 21600"/>
              </a:gdLst>
              <a:ahLst/>
              <a:cxnLst/>
              <a:rect l="T1" t="T2" r="T3" b="T4"/>
              <a:pathLst>
                <a:path w="21600" h="21600">
                  <a:moveTo>
                    <a:pt x="1710" y="25"/>
                  </a:moveTo>
                  <a:cubicBezTo>
                    <a:pt x="1737" y="-38"/>
                    <a:pt x="1849" y="29"/>
                    <a:pt x="1798" y="88"/>
                  </a:cubicBezTo>
                  <a:cubicBezTo>
                    <a:pt x="944" y="1741"/>
                    <a:pt x="396" y="3579"/>
                    <a:pt x="196" y="5464"/>
                  </a:cubicBezTo>
                  <a:cubicBezTo>
                    <a:pt x="35" y="7034"/>
                    <a:pt x="96" y="8635"/>
                    <a:pt x="407" y="10181"/>
                  </a:cubicBezTo>
                  <a:cubicBezTo>
                    <a:pt x="882" y="12606"/>
                    <a:pt x="1957" y="14883"/>
                    <a:pt x="3477" y="16725"/>
                  </a:cubicBezTo>
                  <a:cubicBezTo>
                    <a:pt x="4801" y="18335"/>
                    <a:pt x="6462" y="19612"/>
                    <a:pt x="8296" y="20426"/>
                  </a:cubicBezTo>
                  <a:cubicBezTo>
                    <a:pt x="9938" y="21160"/>
                    <a:pt x="11716" y="21512"/>
                    <a:pt x="13488" y="21482"/>
                  </a:cubicBezTo>
                  <a:cubicBezTo>
                    <a:pt x="14936" y="21448"/>
                    <a:pt x="16381" y="21167"/>
                    <a:pt x="17742" y="20623"/>
                  </a:cubicBezTo>
                  <a:cubicBezTo>
                    <a:pt x="19100" y="20087"/>
                    <a:pt x="20373" y="19299"/>
                    <a:pt x="21499" y="18311"/>
                  </a:cubicBezTo>
                  <a:cubicBezTo>
                    <a:pt x="21542" y="18258"/>
                    <a:pt x="21620" y="18307"/>
                    <a:pt x="21593" y="18377"/>
                  </a:cubicBezTo>
                  <a:cubicBezTo>
                    <a:pt x="19612" y="20143"/>
                    <a:pt x="17147" y="21251"/>
                    <a:pt x="14600" y="21528"/>
                  </a:cubicBezTo>
                  <a:cubicBezTo>
                    <a:pt x="13093" y="21687"/>
                    <a:pt x="11558" y="21584"/>
                    <a:pt x="10085" y="21185"/>
                  </a:cubicBezTo>
                  <a:cubicBezTo>
                    <a:pt x="8000" y="20629"/>
                    <a:pt x="6047" y="19504"/>
                    <a:pt x="4447" y="17945"/>
                  </a:cubicBezTo>
                  <a:cubicBezTo>
                    <a:pt x="2798" y="16347"/>
                    <a:pt x="1520" y="14294"/>
                    <a:pt x="777" y="12027"/>
                  </a:cubicBezTo>
                  <a:cubicBezTo>
                    <a:pt x="-175" y="9146"/>
                    <a:pt x="-253" y="5931"/>
                    <a:pt x="549" y="2997"/>
                  </a:cubicBezTo>
                  <a:cubicBezTo>
                    <a:pt x="832" y="1963"/>
                    <a:pt x="1219" y="962"/>
                    <a:pt x="1710" y="25"/>
                  </a:cubicBezTo>
                  <a:close/>
                </a:path>
              </a:pathLst>
            </a:custGeom>
            <a:solidFill>
              <a:srgbClr val="5B9BD5">
                <a:alpha val="69000"/>
              </a:srgbClr>
            </a:solidFill>
            <a:ln w="2483" cap="flat" cmpd="sng">
              <a:noFill/>
              <a:prstDash val="solid"/>
              <a:miter/>
            </a:ln>
          </p:spPr>
          <p:txBody>
            <a:bodyPr rtlCol="0" anchor="ctr"/>
            <a:lstStyle/>
            <a:p>
              <a:pPr algn="ctr"/>
            </a:p>
          </p:txBody>
        </p:sp>
        <p:sp>
          <p:nvSpPr>
            <p:cNvPr id="608" name="曲线"/>
            <p:cNvSpPr/>
            <p:nvPr/>
          </p:nvSpPr>
          <p:spPr>
            <a:xfrm>
              <a:off x="9218568" y="3934665"/>
              <a:ext cx="670758" cy="230769"/>
            </a:xfrm>
            <a:custGeom>
              <a:avLst/>
              <a:gdLst>
                <a:gd name="T1" fmla="*/ 0 w 21600"/>
                <a:gd name="T2" fmla="*/ 0 h 21600"/>
                <a:gd name="T3" fmla="*/ 21600 w 21600"/>
                <a:gd name="T4" fmla="*/ 21600 h 21600"/>
              </a:gdLst>
              <a:ahLst/>
              <a:cxnLst/>
              <a:rect l="T1" t="T2" r="T3" b="T4"/>
              <a:pathLst>
                <a:path w="21600" h="21600">
                  <a:moveTo>
                    <a:pt x="6642" y="813"/>
                  </a:moveTo>
                  <a:cubicBezTo>
                    <a:pt x="6501" y="483"/>
                    <a:pt x="6630" y="-119"/>
                    <a:pt x="6794" y="20"/>
                  </a:cubicBezTo>
                  <a:cubicBezTo>
                    <a:pt x="11354" y="17"/>
                    <a:pt x="15914" y="15"/>
                    <a:pt x="20475" y="20"/>
                  </a:cubicBezTo>
                  <a:cubicBezTo>
                    <a:pt x="21126" y="-56"/>
                    <a:pt x="21693" y="1824"/>
                    <a:pt x="21587" y="3684"/>
                  </a:cubicBezTo>
                  <a:cubicBezTo>
                    <a:pt x="21509" y="5138"/>
                    <a:pt x="21064" y="6416"/>
                    <a:pt x="20547" y="6416"/>
                  </a:cubicBezTo>
                  <a:cubicBezTo>
                    <a:pt x="14260" y="6431"/>
                    <a:pt x="7971" y="6411"/>
                    <a:pt x="1684" y="6424"/>
                  </a:cubicBezTo>
                  <a:cubicBezTo>
                    <a:pt x="942" y="6345"/>
                    <a:pt x="276" y="8248"/>
                    <a:pt x="275" y="10398"/>
                  </a:cubicBezTo>
                  <a:cubicBezTo>
                    <a:pt x="256" y="12515"/>
                    <a:pt x="890" y="14441"/>
                    <a:pt x="1621" y="14465"/>
                  </a:cubicBezTo>
                  <a:cubicBezTo>
                    <a:pt x="6324" y="14481"/>
                    <a:pt x="11028" y="14458"/>
                    <a:pt x="15734" y="14475"/>
                  </a:cubicBezTo>
                  <a:cubicBezTo>
                    <a:pt x="16353" y="14465"/>
                    <a:pt x="16921" y="16025"/>
                    <a:pt x="16926" y="17836"/>
                  </a:cubicBezTo>
                  <a:cubicBezTo>
                    <a:pt x="16977" y="19458"/>
                    <a:pt x="16570" y="21051"/>
                    <a:pt x="16034" y="21455"/>
                  </a:cubicBezTo>
                  <a:cubicBezTo>
                    <a:pt x="15815" y="21647"/>
                    <a:pt x="15583" y="21573"/>
                    <a:pt x="15359" y="21586"/>
                  </a:cubicBezTo>
                  <a:cubicBezTo>
                    <a:pt x="11877" y="21585"/>
                    <a:pt x="8395" y="21586"/>
                    <a:pt x="4910" y="21586"/>
                  </a:cubicBezTo>
                  <a:cubicBezTo>
                    <a:pt x="4749" y="21684"/>
                    <a:pt x="4695" y="21198"/>
                    <a:pt x="4740" y="20839"/>
                  </a:cubicBezTo>
                  <a:cubicBezTo>
                    <a:pt x="8400" y="20721"/>
                    <a:pt x="12065" y="20839"/>
                    <a:pt x="15726" y="20781"/>
                  </a:cubicBezTo>
                  <a:cubicBezTo>
                    <a:pt x="16190" y="20756"/>
                    <a:pt x="16616" y="19632"/>
                    <a:pt x="16642" y="18276"/>
                  </a:cubicBezTo>
                  <a:cubicBezTo>
                    <a:pt x="16708" y="16774"/>
                    <a:pt x="16264" y="15277"/>
                    <a:pt x="15743" y="15277"/>
                  </a:cubicBezTo>
                  <a:cubicBezTo>
                    <a:pt x="11035" y="15268"/>
                    <a:pt x="6327" y="15278"/>
                    <a:pt x="1621" y="15273"/>
                  </a:cubicBezTo>
                  <a:cubicBezTo>
                    <a:pt x="744" y="15285"/>
                    <a:pt x="-36" y="12956"/>
                    <a:pt x="0" y="10405"/>
                  </a:cubicBezTo>
                  <a:cubicBezTo>
                    <a:pt x="-21" y="7891"/>
                    <a:pt x="747" y="5654"/>
                    <a:pt x="1607" y="5625"/>
                  </a:cubicBezTo>
                  <a:cubicBezTo>
                    <a:pt x="7896" y="5609"/>
                    <a:pt x="14186" y="5629"/>
                    <a:pt x="20476" y="5615"/>
                  </a:cubicBezTo>
                  <a:cubicBezTo>
                    <a:pt x="20953" y="5702"/>
                    <a:pt x="21371" y="4351"/>
                    <a:pt x="21306" y="2977"/>
                  </a:cubicBezTo>
                  <a:cubicBezTo>
                    <a:pt x="21276" y="1781"/>
                    <a:pt x="20886" y="810"/>
                    <a:pt x="20477" y="851"/>
                  </a:cubicBezTo>
                  <a:cubicBezTo>
                    <a:pt x="16093" y="847"/>
                    <a:pt x="11708" y="851"/>
                    <a:pt x="7323" y="850"/>
                  </a:cubicBezTo>
                  <a:cubicBezTo>
                    <a:pt x="7095" y="839"/>
                    <a:pt x="6867" y="887"/>
                    <a:pt x="6642" y="813"/>
                  </a:cubicBezTo>
                  <a:close/>
                </a:path>
              </a:pathLst>
            </a:custGeom>
            <a:solidFill>
              <a:srgbClr val="5B9BD5">
                <a:alpha val="69000"/>
              </a:srgbClr>
            </a:solidFill>
            <a:ln w="2483" cap="flat" cmpd="sng">
              <a:noFill/>
              <a:prstDash val="solid"/>
              <a:miter/>
            </a:ln>
          </p:spPr>
          <p:txBody>
            <a:bodyPr rtlCol="0" anchor="ctr"/>
            <a:lstStyle/>
            <a:p>
              <a:pPr algn="ctr"/>
            </a:p>
          </p:txBody>
        </p:sp>
      </p:grpSp>
      <p:sp>
        <p:nvSpPr>
          <p:cNvPr id="610" name="矩形"/>
          <p:cNvSpPr/>
          <p:nvPr/>
        </p:nvSpPr>
        <p:spPr>
          <a:xfrm>
            <a:off x="7737480" y="2910731"/>
            <a:ext cx="2052307" cy="516973"/>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rPr>
              <a:t>风险管理版块</a:t>
            </a:r>
            <a:endPar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endParaRPr>
          </a:p>
        </p:txBody>
      </p:sp>
      <p:grpSp>
        <p:nvGrpSpPr>
          <p:cNvPr id="617" name="组合"/>
          <p:cNvGrpSpPr/>
          <p:nvPr/>
        </p:nvGrpSpPr>
        <p:grpSpPr>
          <a:xfrm>
            <a:off x="10709121" y="2314651"/>
            <a:ext cx="2251381" cy="2184784"/>
            <a:chOff x="10709121" y="2314651"/>
            <a:chExt cx="2251381" cy="2184784"/>
          </a:xfrm>
        </p:grpSpPr>
        <p:sp>
          <p:nvSpPr>
            <p:cNvPr id="611" name="曲线"/>
            <p:cNvSpPr/>
            <p:nvPr/>
          </p:nvSpPr>
          <p:spPr>
            <a:xfrm>
              <a:off x="11218282" y="2314651"/>
              <a:ext cx="1679054" cy="1564250"/>
            </a:xfrm>
            <a:custGeom>
              <a:avLst/>
              <a:gdLst>
                <a:gd name="T1" fmla="*/ 0 w 21600"/>
                <a:gd name="T2" fmla="*/ 0 h 21600"/>
                <a:gd name="T3" fmla="*/ 21600 w 21600"/>
                <a:gd name="T4" fmla="*/ 21600 h 21600"/>
              </a:gdLst>
              <a:ahLst/>
              <a:cxnLst/>
              <a:rect l="T1" t="T2" r="T3" b="T4"/>
              <a:pathLst>
                <a:path w="21600" h="21600">
                  <a:moveTo>
                    <a:pt x="6982" y="7"/>
                  </a:moveTo>
                  <a:cubicBezTo>
                    <a:pt x="8161" y="-29"/>
                    <a:pt x="9344" y="64"/>
                    <a:pt x="10498" y="337"/>
                  </a:cubicBezTo>
                  <a:cubicBezTo>
                    <a:pt x="12895" y="883"/>
                    <a:pt x="15148" y="2130"/>
                    <a:pt x="16964" y="3895"/>
                  </a:cubicBezTo>
                  <a:cubicBezTo>
                    <a:pt x="18541" y="5421"/>
                    <a:pt x="19791" y="7335"/>
                    <a:pt x="20582" y="9450"/>
                  </a:cubicBezTo>
                  <a:cubicBezTo>
                    <a:pt x="21706" y="12420"/>
                    <a:pt x="21903" y="15777"/>
                    <a:pt x="21150" y="18878"/>
                  </a:cubicBezTo>
                  <a:cubicBezTo>
                    <a:pt x="20978" y="19593"/>
                    <a:pt x="20755" y="20293"/>
                    <a:pt x="20487" y="20972"/>
                  </a:cubicBezTo>
                  <a:cubicBezTo>
                    <a:pt x="20398" y="21178"/>
                    <a:pt x="20327" y="21395"/>
                    <a:pt x="20218" y="21589"/>
                  </a:cubicBezTo>
                  <a:cubicBezTo>
                    <a:pt x="20155" y="21630"/>
                    <a:pt x="20105" y="21531"/>
                    <a:pt x="20152" y="21481"/>
                  </a:cubicBezTo>
                  <a:cubicBezTo>
                    <a:pt x="20741" y="20144"/>
                    <a:pt x="21143" y="18712"/>
                    <a:pt x="21343" y="17248"/>
                  </a:cubicBezTo>
                  <a:cubicBezTo>
                    <a:pt x="21586" y="15415"/>
                    <a:pt x="21522" y="13535"/>
                    <a:pt x="21135" y="11731"/>
                  </a:cubicBezTo>
                  <a:cubicBezTo>
                    <a:pt x="20682" y="9598"/>
                    <a:pt x="19778" y="7577"/>
                    <a:pt x="18518" y="5858"/>
                  </a:cubicBezTo>
                  <a:cubicBezTo>
                    <a:pt x="17083" y="3894"/>
                    <a:pt x="15185" y="2320"/>
                    <a:pt x="13046" y="1336"/>
                  </a:cubicBezTo>
                  <a:cubicBezTo>
                    <a:pt x="10525" y="163"/>
                    <a:pt x="7674" y="-171"/>
                    <a:pt x="4973" y="368"/>
                  </a:cubicBezTo>
                  <a:cubicBezTo>
                    <a:pt x="3245" y="707"/>
                    <a:pt x="1583" y="1407"/>
                    <a:pt x="96" y="2408"/>
                  </a:cubicBezTo>
                  <a:cubicBezTo>
                    <a:pt x="39" y="2473"/>
                    <a:pt x="-45" y="2354"/>
                    <a:pt x="29" y="2314"/>
                  </a:cubicBezTo>
                  <a:cubicBezTo>
                    <a:pt x="2103" y="904"/>
                    <a:pt x="4529" y="106"/>
                    <a:pt x="6982" y="7"/>
                  </a:cubicBezTo>
                  <a:close/>
                </a:path>
              </a:pathLst>
            </a:custGeom>
            <a:solidFill>
              <a:srgbClr val="5B9BD5">
                <a:alpha val="69000"/>
              </a:srgbClr>
            </a:solidFill>
            <a:ln w="2483" cap="flat" cmpd="sng">
              <a:noFill/>
              <a:prstDash val="solid"/>
              <a:miter/>
            </a:ln>
          </p:spPr>
          <p:txBody>
            <a:bodyPr rtlCol="0" anchor="ctr"/>
            <a:lstStyle/>
            <a:p>
              <a:pPr algn="ctr"/>
            </a:p>
          </p:txBody>
        </p:sp>
        <p:sp>
          <p:nvSpPr>
            <p:cNvPr id="612" name="曲线"/>
            <p:cNvSpPr/>
            <p:nvPr/>
          </p:nvSpPr>
          <p:spPr>
            <a:xfrm>
              <a:off x="11081513" y="2353806"/>
              <a:ext cx="1776797" cy="1241130"/>
            </a:xfrm>
            <a:custGeom>
              <a:avLst/>
              <a:gdLst>
                <a:gd name="T1" fmla="*/ 0 w 21600"/>
                <a:gd name="T2" fmla="*/ 0 h 21600"/>
                <a:gd name="T3" fmla="*/ 21600 w 21600"/>
                <a:gd name="T4" fmla="*/ 21600 h 21600"/>
              </a:gdLst>
              <a:ahLst/>
              <a:cxnLst/>
              <a:rect l="T1" t="T2" r="T3" b="T4"/>
              <a:pathLst>
                <a:path w="21600" h="21600">
                  <a:moveTo>
                    <a:pt x="5935" y="447"/>
                  </a:moveTo>
                  <a:cubicBezTo>
                    <a:pt x="6902" y="133"/>
                    <a:pt x="7895" y="-15"/>
                    <a:pt x="8887" y="1"/>
                  </a:cubicBezTo>
                  <a:cubicBezTo>
                    <a:pt x="11025" y="15"/>
                    <a:pt x="13160" y="823"/>
                    <a:pt x="15024" y="2318"/>
                  </a:cubicBezTo>
                  <a:cubicBezTo>
                    <a:pt x="16831" y="3759"/>
                    <a:pt x="18388" y="5839"/>
                    <a:pt x="19517" y="8317"/>
                  </a:cubicBezTo>
                  <a:cubicBezTo>
                    <a:pt x="20561" y="10596"/>
                    <a:pt x="21242" y="13213"/>
                    <a:pt x="21487" y="15913"/>
                  </a:cubicBezTo>
                  <a:cubicBezTo>
                    <a:pt x="21659" y="17738"/>
                    <a:pt x="21630" y="19596"/>
                    <a:pt x="21419" y="21411"/>
                  </a:cubicBezTo>
                  <a:cubicBezTo>
                    <a:pt x="21406" y="21480"/>
                    <a:pt x="21415" y="21617"/>
                    <a:pt x="21338" y="21597"/>
                  </a:cubicBezTo>
                  <a:cubicBezTo>
                    <a:pt x="21273" y="21580"/>
                    <a:pt x="21304" y="21474"/>
                    <a:pt x="21309" y="21416"/>
                  </a:cubicBezTo>
                  <a:cubicBezTo>
                    <a:pt x="21597" y="19010"/>
                    <a:pt x="21545" y="16520"/>
                    <a:pt x="21153" y="14145"/>
                  </a:cubicBezTo>
                  <a:cubicBezTo>
                    <a:pt x="20721" y="11510"/>
                    <a:pt x="19866" y="9023"/>
                    <a:pt x="18677" y="6919"/>
                  </a:cubicBezTo>
                  <a:cubicBezTo>
                    <a:pt x="17296" y="4467"/>
                    <a:pt x="15461" y="2540"/>
                    <a:pt x="13411" y="1395"/>
                  </a:cubicBezTo>
                  <a:cubicBezTo>
                    <a:pt x="11395" y="262"/>
                    <a:pt x="9173" y="-107"/>
                    <a:pt x="7029" y="319"/>
                  </a:cubicBezTo>
                  <a:cubicBezTo>
                    <a:pt x="4437" y="812"/>
                    <a:pt x="1968" y="2512"/>
                    <a:pt x="65" y="5074"/>
                  </a:cubicBezTo>
                  <a:cubicBezTo>
                    <a:pt x="10" y="5061"/>
                    <a:pt x="-29" y="4974"/>
                    <a:pt x="26" y="4921"/>
                  </a:cubicBezTo>
                  <a:cubicBezTo>
                    <a:pt x="1674" y="2718"/>
                    <a:pt x="3735" y="1151"/>
                    <a:pt x="5935" y="447"/>
                  </a:cubicBezTo>
                  <a:close/>
                </a:path>
              </a:pathLst>
            </a:custGeom>
            <a:solidFill>
              <a:srgbClr val="5B9BD5">
                <a:alpha val="69000"/>
              </a:srgbClr>
            </a:solidFill>
            <a:ln w="2483" cap="flat" cmpd="sng">
              <a:noFill/>
              <a:prstDash val="solid"/>
              <a:miter/>
            </a:ln>
          </p:spPr>
          <p:txBody>
            <a:bodyPr rtlCol="0" anchor="ctr"/>
            <a:lstStyle/>
            <a:p>
              <a:pPr algn="ctr"/>
            </a:p>
          </p:txBody>
        </p:sp>
        <p:sp>
          <p:nvSpPr>
            <p:cNvPr id="613" name="曲线"/>
            <p:cNvSpPr/>
            <p:nvPr/>
          </p:nvSpPr>
          <p:spPr>
            <a:xfrm>
              <a:off x="10914875" y="2662722"/>
              <a:ext cx="202432" cy="73722"/>
            </a:xfrm>
            <a:custGeom>
              <a:avLst/>
              <a:gdLst>
                <a:gd name="T1" fmla="*/ 0 w 21600"/>
                <a:gd name="T2" fmla="*/ 0 h 21600"/>
                <a:gd name="T3" fmla="*/ 21600 w 21600"/>
                <a:gd name="T4" fmla="*/ 21600 h 21600"/>
              </a:gdLst>
              <a:ahLst/>
              <a:cxnLst/>
              <a:rect l="T1" t="T2" r="T3" b="T4"/>
              <a:pathLst>
                <a:path w="21600" h="21600">
                  <a:moveTo>
                    <a:pt x="4542" y="4236"/>
                  </a:moveTo>
                  <a:cubicBezTo>
                    <a:pt x="4455" y="1838"/>
                    <a:pt x="5329" y="-12"/>
                    <a:pt x="6149" y="35"/>
                  </a:cubicBezTo>
                  <a:cubicBezTo>
                    <a:pt x="9484" y="8"/>
                    <a:pt x="12823" y="55"/>
                    <a:pt x="16157" y="13"/>
                  </a:cubicBezTo>
                  <a:cubicBezTo>
                    <a:pt x="16486" y="-67"/>
                    <a:pt x="17092" y="157"/>
                    <a:pt x="16963" y="1476"/>
                  </a:cubicBezTo>
                  <a:cubicBezTo>
                    <a:pt x="17068" y="2754"/>
                    <a:pt x="16417" y="2644"/>
                    <a:pt x="16133" y="2692"/>
                  </a:cubicBezTo>
                  <a:cubicBezTo>
                    <a:pt x="12813" y="2678"/>
                    <a:pt x="9495" y="2671"/>
                    <a:pt x="6173" y="2692"/>
                  </a:cubicBezTo>
                  <a:cubicBezTo>
                    <a:pt x="5842" y="2597"/>
                    <a:pt x="5360" y="3184"/>
                    <a:pt x="5440" y="4290"/>
                  </a:cubicBezTo>
                  <a:cubicBezTo>
                    <a:pt x="5386" y="5398"/>
                    <a:pt x="5864" y="5950"/>
                    <a:pt x="6201" y="5916"/>
                  </a:cubicBezTo>
                  <a:cubicBezTo>
                    <a:pt x="10754" y="5979"/>
                    <a:pt x="15307" y="5862"/>
                    <a:pt x="19860" y="5971"/>
                  </a:cubicBezTo>
                  <a:cubicBezTo>
                    <a:pt x="21236" y="6121"/>
                    <a:pt x="22118" y="11082"/>
                    <a:pt x="21261" y="14108"/>
                  </a:cubicBezTo>
                  <a:cubicBezTo>
                    <a:pt x="20608" y="17148"/>
                    <a:pt x="19200" y="16439"/>
                    <a:pt x="18122" y="16581"/>
                  </a:cubicBezTo>
                  <a:cubicBezTo>
                    <a:pt x="12413" y="16719"/>
                    <a:pt x="6706" y="16391"/>
                    <a:pt x="1003" y="16719"/>
                  </a:cubicBezTo>
                  <a:cubicBezTo>
                    <a:pt x="959" y="17682"/>
                    <a:pt x="903" y="19321"/>
                    <a:pt x="1443" y="19083"/>
                  </a:cubicBezTo>
                  <a:cubicBezTo>
                    <a:pt x="5760" y="19117"/>
                    <a:pt x="10080" y="19083"/>
                    <a:pt x="14396" y="19096"/>
                  </a:cubicBezTo>
                  <a:cubicBezTo>
                    <a:pt x="14848" y="18802"/>
                    <a:pt x="15167" y="19594"/>
                    <a:pt x="15292" y="20750"/>
                  </a:cubicBezTo>
                  <a:cubicBezTo>
                    <a:pt x="14930" y="21822"/>
                    <a:pt x="14383" y="21555"/>
                    <a:pt x="13908" y="21597"/>
                  </a:cubicBezTo>
                  <a:cubicBezTo>
                    <a:pt x="9756" y="21555"/>
                    <a:pt x="5604" y="21610"/>
                    <a:pt x="1452" y="21575"/>
                  </a:cubicBezTo>
                  <a:cubicBezTo>
                    <a:pt x="460" y="21903"/>
                    <a:pt x="-312" y="18707"/>
                    <a:pt x="124" y="16295"/>
                  </a:cubicBezTo>
                  <a:cubicBezTo>
                    <a:pt x="338" y="14908"/>
                    <a:pt x="861" y="13930"/>
                    <a:pt x="1414" y="14006"/>
                  </a:cubicBezTo>
                  <a:cubicBezTo>
                    <a:pt x="7481" y="13944"/>
                    <a:pt x="13551" y="14053"/>
                    <a:pt x="19618" y="13952"/>
                  </a:cubicBezTo>
                  <a:cubicBezTo>
                    <a:pt x="20253" y="14102"/>
                    <a:pt x="20581" y="12510"/>
                    <a:pt x="20728" y="11082"/>
                  </a:cubicBezTo>
                  <a:cubicBezTo>
                    <a:pt x="20545" y="9804"/>
                    <a:pt x="20223" y="8321"/>
                    <a:pt x="19641" y="8492"/>
                  </a:cubicBezTo>
                  <a:cubicBezTo>
                    <a:pt x="15147" y="8445"/>
                    <a:pt x="10655" y="8499"/>
                    <a:pt x="6160" y="8472"/>
                  </a:cubicBezTo>
                  <a:cubicBezTo>
                    <a:pt x="5319" y="8650"/>
                    <a:pt x="4455" y="6634"/>
                    <a:pt x="4542" y="4236"/>
                  </a:cubicBezTo>
                  <a:close/>
                </a:path>
              </a:pathLst>
            </a:custGeom>
            <a:solidFill>
              <a:srgbClr val="5B9BD5">
                <a:alpha val="69000"/>
              </a:srgbClr>
            </a:solidFill>
            <a:ln w="2483" cap="flat" cmpd="sng">
              <a:noFill/>
              <a:prstDash val="solid"/>
              <a:miter/>
            </a:ln>
          </p:spPr>
          <p:txBody>
            <a:bodyPr rtlCol="0" anchor="ctr"/>
            <a:lstStyle/>
            <a:p>
              <a:pPr algn="ctr"/>
            </a:p>
          </p:txBody>
        </p:sp>
        <p:sp>
          <p:nvSpPr>
            <p:cNvPr id="614" name="曲线"/>
            <p:cNvSpPr/>
            <p:nvPr/>
          </p:nvSpPr>
          <p:spPr>
            <a:xfrm>
              <a:off x="10709121" y="2757834"/>
              <a:ext cx="1339989" cy="1741601"/>
            </a:xfrm>
            <a:custGeom>
              <a:avLst/>
              <a:gdLst>
                <a:gd name="T1" fmla="*/ 0 w 21600"/>
                <a:gd name="T2" fmla="*/ 0 h 21600"/>
                <a:gd name="T3" fmla="*/ 21600 w 21600"/>
                <a:gd name="T4" fmla="*/ 21600 h 21600"/>
              </a:gdLst>
              <a:ahLst/>
              <a:cxnLst/>
              <a:rect l="T1" t="T2" r="T3" b="T4"/>
              <a:pathLst>
                <a:path w="21600" h="21600">
                  <a:moveTo>
                    <a:pt x="3436" y="19"/>
                  </a:moveTo>
                  <a:cubicBezTo>
                    <a:pt x="3483" y="-38"/>
                    <a:pt x="3605" y="43"/>
                    <a:pt x="3535" y="90"/>
                  </a:cubicBezTo>
                  <a:cubicBezTo>
                    <a:pt x="2385" y="1296"/>
                    <a:pt x="1490" y="2646"/>
                    <a:pt x="918" y="4075"/>
                  </a:cubicBezTo>
                  <a:cubicBezTo>
                    <a:pt x="52" y="6223"/>
                    <a:pt x="-91" y="8540"/>
                    <a:pt x="491" y="10742"/>
                  </a:cubicBezTo>
                  <a:cubicBezTo>
                    <a:pt x="1085" y="13009"/>
                    <a:pt x="2468" y="15149"/>
                    <a:pt x="4452" y="16888"/>
                  </a:cubicBezTo>
                  <a:cubicBezTo>
                    <a:pt x="6202" y="18432"/>
                    <a:pt x="8416" y="19664"/>
                    <a:pt x="10874" y="20454"/>
                  </a:cubicBezTo>
                  <a:cubicBezTo>
                    <a:pt x="14074" y="21489"/>
                    <a:pt x="17679" y="21761"/>
                    <a:pt x="21081" y="21233"/>
                  </a:cubicBezTo>
                  <a:cubicBezTo>
                    <a:pt x="21237" y="21213"/>
                    <a:pt x="21389" y="21179"/>
                    <a:pt x="21547" y="21163"/>
                  </a:cubicBezTo>
                  <a:cubicBezTo>
                    <a:pt x="21644" y="21187"/>
                    <a:pt x="21591" y="21275"/>
                    <a:pt x="21509" y="21273"/>
                  </a:cubicBezTo>
                  <a:cubicBezTo>
                    <a:pt x="20533" y="21444"/>
                    <a:pt x="19538" y="21545"/>
                    <a:pt x="18539" y="21585"/>
                  </a:cubicBezTo>
                  <a:cubicBezTo>
                    <a:pt x="17394" y="21619"/>
                    <a:pt x="16244" y="21596"/>
                    <a:pt x="15110" y="21463"/>
                  </a:cubicBezTo>
                  <a:cubicBezTo>
                    <a:pt x="12733" y="21205"/>
                    <a:pt x="10427" y="20561"/>
                    <a:pt x="8385" y="19590"/>
                  </a:cubicBezTo>
                  <a:cubicBezTo>
                    <a:pt x="5960" y="18443"/>
                    <a:pt x="3906" y="16837"/>
                    <a:pt x="2455" y="14953"/>
                  </a:cubicBezTo>
                  <a:cubicBezTo>
                    <a:pt x="962" y="13027"/>
                    <a:pt x="115" y="10809"/>
                    <a:pt x="12" y="8569"/>
                  </a:cubicBezTo>
                  <a:cubicBezTo>
                    <a:pt x="-81" y="6707"/>
                    <a:pt x="328" y="4831"/>
                    <a:pt x="1215" y="3098"/>
                  </a:cubicBezTo>
                  <a:cubicBezTo>
                    <a:pt x="1777" y="2004"/>
                    <a:pt x="2518" y="963"/>
                    <a:pt x="3436" y="19"/>
                  </a:cubicBezTo>
                  <a:close/>
                </a:path>
              </a:pathLst>
            </a:custGeom>
            <a:solidFill>
              <a:srgbClr val="5B9BD5">
                <a:alpha val="69000"/>
              </a:srgbClr>
            </a:solidFill>
            <a:ln w="2483" cap="flat" cmpd="sng">
              <a:noFill/>
              <a:prstDash val="solid"/>
              <a:miter/>
            </a:ln>
          </p:spPr>
          <p:txBody>
            <a:bodyPr rtlCol="0" anchor="ctr"/>
            <a:lstStyle/>
            <a:p>
              <a:pPr algn="ctr"/>
            </a:p>
          </p:txBody>
        </p:sp>
        <p:sp>
          <p:nvSpPr>
            <p:cNvPr id="615" name="曲线"/>
            <p:cNvSpPr/>
            <p:nvPr/>
          </p:nvSpPr>
          <p:spPr>
            <a:xfrm>
              <a:off x="10748199" y="2887576"/>
              <a:ext cx="1719238" cy="1572910"/>
            </a:xfrm>
            <a:custGeom>
              <a:avLst/>
              <a:gdLst>
                <a:gd name="T1" fmla="*/ 0 w 21600"/>
                <a:gd name="T2" fmla="*/ 0 h 21600"/>
                <a:gd name="T3" fmla="*/ 21600 w 21600"/>
                <a:gd name="T4" fmla="*/ 21600 h 21600"/>
              </a:gdLst>
              <a:ahLst/>
              <a:cxnLst/>
              <a:rect l="T1" t="T2" r="T3" b="T4"/>
              <a:pathLst>
                <a:path w="21600" h="21600">
                  <a:moveTo>
                    <a:pt x="1711" y="25"/>
                  </a:moveTo>
                  <a:cubicBezTo>
                    <a:pt x="1737" y="-38"/>
                    <a:pt x="1849" y="29"/>
                    <a:pt x="1798" y="88"/>
                  </a:cubicBezTo>
                  <a:cubicBezTo>
                    <a:pt x="945" y="1741"/>
                    <a:pt x="395" y="3579"/>
                    <a:pt x="196" y="5464"/>
                  </a:cubicBezTo>
                  <a:cubicBezTo>
                    <a:pt x="35" y="7034"/>
                    <a:pt x="97" y="8635"/>
                    <a:pt x="407" y="10181"/>
                  </a:cubicBezTo>
                  <a:cubicBezTo>
                    <a:pt x="881" y="12606"/>
                    <a:pt x="1956" y="14883"/>
                    <a:pt x="3477" y="16725"/>
                  </a:cubicBezTo>
                  <a:cubicBezTo>
                    <a:pt x="4800" y="18335"/>
                    <a:pt x="6461" y="19612"/>
                    <a:pt x="8297" y="20426"/>
                  </a:cubicBezTo>
                  <a:cubicBezTo>
                    <a:pt x="9937" y="21160"/>
                    <a:pt x="11717" y="21512"/>
                    <a:pt x="13488" y="21482"/>
                  </a:cubicBezTo>
                  <a:cubicBezTo>
                    <a:pt x="14936" y="21448"/>
                    <a:pt x="16381" y="21167"/>
                    <a:pt x="17742" y="20623"/>
                  </a:cubicBezTo>
                  <a:cubicBezTo>
                    <a:pt x="19101" y="20087"/>
                    <a:pt x="20373" y="19299"/>
                    <a:pt x="21499" y="18311"/>
                  </a:cubicBezTo>
                  <a:cubicBezTo>
                    <a:pt x="21542" y="18258"/>
                    <a:pt x="21620" y="18307"/>
                    <a:pt x="21593" y="18377"/>
                  </a:cubicBezTo>
                  <a:cubicBezTo>
                    <a:pt x="19611" y="20143"/>
                    <a:pt x="17147" y="21251"/>
                    <a:pt x="14601" y="21528"/>
                  </a:cubicBezTo>
                  <a:cubicBezTo>
                    <a:pt x="13092" y="21687"/>
                    <a:pt x="11558" y="21584"/>
                    <a:pt x="10085" y="21185"/>
                  </a:cubicBezTo>
                  <a:cubicBezTo>
                    <a:pt x="8001" y="20629"/>
                    <a:pt x="6047" y="19504"/>
                    <a:pt x="4446" y="17945"/>
                  </a:cubicBezTo>
                  <a:cubicBezTo>
                    <a:pt x="2798" y="16347"/>
                    <a:pt x="1519" y="14294"/>
                    <a:pt x="777" y="12027"/>
                  </a:cubicBezTo>
                  <a:cubicBezTo>
                    <a:pt x="-175" y="9146"/>
                    <a:pt x="-252" y="5931"/>
                    <a:pt x="549" y="2997"/>
                  </a:cubicBezTo>
                  <a:cubicBezTo>
                    <a:pt x="832" y="1963"/>
                    <a:pt x="1219" y="962"/>
                    <a:pt x="1711" y="25"/>
                  </a:cubicBezTo>
                  <a:close/>
                </a:path>
              </a:pathLst>
            </a:custGeom>
            <a:solidFill>
              <a:srgbClr val="5B9BD5">
                <a:alpha val="69000"/>
              </a:srgbClr>
            </a:solidFill>
            <a:ln w="2483" cap="flat" cmpd="sng">
              <a:noFill/>
              <a:prstDash val="solid"/>
              <a:miter/>
            </a:ln>
          </p:spPr>
          <p:txBody>
            <a:bodyPr rtlCol="0" anchor="ctr"/>
            <a:lstStyle/>
            <a:p>
              <a:pPr algn="ctr"/>
            </a:p>
          </p:txBody>
        </p:sp>
        <p:sp>
          <p:nvSpPr>
            <p:cNvPr id="616" name="曲线"/>
            <p:cNvSpPr/>
            <p:nvPr/>
          </p:nvSpPr>
          <p:spPr>
            <a:xfrm>
              <a:off x="12289744" y="3934665"/>
              <a:ext cx="670758" cy="230769"/>
            </a:xfrm>
            <a:custGeom>
              <a:avLst/>
              <a:gdLst>
                <a:gd name="T1" fmla="*/ 0 w 21600"/>
                <a:gd name="T2" fmla="*/ 0 h 21600"/>
                <a:gd name="T3" fmla="*/ 21600 w 21600"/>
                <a:gd name="T4" fmla="*/ 21600 h 21600"/>
              </a:gdLst>
              <a:ahLst/>
              <a:cxnLst/>
              <a:rect l="T1" t="T2" r="T3" b="T4"/>
              <a:pathLst>
                <a:path w="21600" h="21600">
                  <a:moveTo>
                    <a:pt x="6642" y="813"/>
                  </a:moveTo>
                  <a:cubicBezTo>
                    <a:pt x="6501" y="483"/>
                    <a:pt x="6630" y="-119"/>
                    <a:pt x="6795" y="20"/>
                  </a:cubicBezTo>
                  <a:cubicBezTo>
                    <a:pt x="11354" y="17"/>
                    <a:pt x="15914" y="15"/>
                    <a:pt x="20475" y="20"/>
                  </a:cubicBezTo>
                  <a:cubicBezTo>
                    <a:pt x="21126" y="-56"/>
                    <a:pt x="21693" y="1824"/>
                    <a:pt x="21587" y="3684"/>
                  </a:cubicBezTo>
                  <a:cubicBezTo>
                    <a:pt x="21509" y="5138"/>
                    <a:pt x="21064" y="6416"/>
                    <a:pt x="20547" y="6416"/>
                  </a:cubicBezTo>
                  <a:cubicBezTo>
                    <a:pt x="14260" y="6431"/>
                    <a:pt x="7971" y="6411"/>
                    <a:pt x="1684" y="6424"/>
                  </a:cubicBezTo>
                  <a:cubicBezTo>
                    <a:pt x="942" y="6345"/>
                    <a:pt x="276" y="8248"/>
                    <a:pt x="275" y="10398"/>
                  </a:cubicBezTo>
                  <a:cubicBezTo>
                    <a:pt x="256" y="12515"/>
                    <a:pt x="889" y="14441"/>
                    <a:pt x="1621" y="14465"/>
                  </a:cubicBezTo>
                  <a:cubicBezTo>
                    <a:pt x="6324" y="14481"/>
                    <a:pt x="11028" y="14458"/>
                    <a:pt x="15734" y="14475"/>
                  </a:cubicBezTo>
                  <a:cubicBezTo>
                    <a:pt x="16353" y="14465"/>
                    <a:pt x="16921" y="16025"/>
                    <a:pt x="16926" y="17836"/>
                  </a:cubicBezTo>
                  <a:cubicBezTo>
                    <a:pt x="16978" y="19458"/>
                    <a:pt x="16570" y="21051"/>
                    <a:pt x="16034" y="21455"/>
                  </a:cubicBezTo>
                  <a:cubicBezTo>
                    <a:pt x="15815" y="21647"/>
                    <a:pt x="15583" y="21573"/>
                    <a:pt x="15359" y="21586"/>
                  </a:cubicBezTo>
                  <a:cubicBezTo>
                    <a:pt x="11877" y="21585"/>
                    <a:pt x="8395" y="21586"/>
                    <a:pt x="4910" y="21586"/>
                  </a:cubicBezTo>
                  <a:cubicBezTo>
                    <a:pt x="4749" y="21684"/>
                    <a:pt x="4695" y="21198"/>
                    <a:pt x="4740" y="20839"/>
                  </a:cubicBezTo>
                  <a:cubicBezTo>
                    <a:pt x="8400" y="20721"/>
                    <a:pt x="12065" y="20839"/>
                    <a:pt x="15726" y="20781"/>
                  </a:cubicBezTo>
                  <a:cubicBezTo>
                    <a:pt x="16190" y="20756"/>
                    <a:pt x="16616" y="19632"/>
                    <a:pt x="16642" y="18276"/>
                  </a:cubicBezTo>
                  <a:cubicBezTo>
                    <a:pt x="16708" y="16774"/>
                    <a:pt x="16263" y="15277"/>
                    <a:pt x="15742" y="15277"/>
                  </a:cubicBezTo>
                  <a:cubicBezTo>
                    <a:pt x="11035" y="15268"/>
                    <a:pt x="6327" y="15278"/>
                    <a:pt x="1621" y="15273"/>
                  </a:cubicBezTo>
                  <a:cubicBezTo>
                    <a:pt x="744" y="15285"/>
                    <a:pt x="-36" y="12956"/>
                    <a:pt x="1" y="10405"/>
                  </a:cubicBezTo>
                  <a:cubicBezTo>
                    <a:pt x="-21" y="7891"/>
                    <a:pt x="748" y="5654"/>
                    <a:pt x="1608" y="5625"/>
                  </a:cubicBezTo>
                  <a:cubicBezTo>
                    <a:pt x="7896" y="5609"/>
                    <a:pt x="14186" y="5629"/>
                    <a:pt x="20476" y="5615"/>
                  </a:cubicBezTo>
                  <a:cubicBezTo>
                    <a:pt x="20953" y="5702"/>
                    <a:pt x="21371" y="4351"/>
                    <a:pt x="21306" y="2977"/>
                  </a:cubicBezTo>
                  <a:cubicBezTo>
                    <a:pt x="21276" y="1781"/>
                    <a:pt x="20886" y="810"/>
                    <a:pt x="20477" y="851"/>
                  </a:cubicBezTo>
                  <a:cubicBezTo>
                    <a:pt x="16092" y="847"/>
                    <a:pt x="11708" y="851"/>
                    <a:pt x="7323" y="850"/>
                  </a:cubicBezTo>
                  <a:cubicBezTo>
                    <a:pt x="7095" y="839"/>
                    <a:pt x="6867" y="887"/>
                    <a:pt x="6642" y="813"/>
                  </a:cubicBezTo>
                  <a:close/>
                </a:path>
              </a:pathLst>
            </a:custGeom>
            <a:solidFill>
              <a:srgbClr val="5B9BD5">
                <a:alpha val="69000"/>
              </a:srgbClr>
            </a:solidFill>
            <a:ln w="2483" cap="flat" cmpd="sng">
              <a:noFill/>
              <a:prstDash val="solid"/>
              <a:miter/>
            </a:ln>
          </p:spPr>
          <p:txBody>
            <a:bodyPr rtlCol="0" anchor="ctr"/>
            <a:lstStyle/>
            <a:p>
              <a:pPr algn="ctr"/>
            </a:p>
          </p:txBody>
        </p:sp>
      </p:grpSp>
      <p:sp>
        <p:nvSpPr>
          <p:cNvPr id="618" name="矩形"/>
          <p:cNvSpPr/>
          <p:nvPr/>
        </p:nvSpPr>
        <p:spPr>
          <a:xfrm>
            <a:off x="10808657" y="2910731"/>
            <a:ext cx="2052307" cy="516973"/>
          </a:xfrm>
          <a:prstGeom prst="rect">
            <a:avLst/>
          </a:prstGeom>
          <a:noFill/>
          <a:ln w="9525" cap="flat" cmpd="sng">
            <a:noFill/>
            <a:prstDash val="solid"/>
            <a:miter/>
          </a:ln>
        </p:spPr>
        <p:txBody>
          <a:bodyPr vert="horz" wrap="square" lIns="0" tIns="0" rIns="0" bIns="0" anchor="t" anchorCtr="0"/>
          <a:lstStyle/>
          <a:p>
            <a:pPr marL="0" indent="0" algn="ctr">
              <a:lnSpc>
                <a:spcPct val="100000"/>
              </a:lnSpc>
              <a:spcBef>
                <a:spcPts val="0"/>
              </a:spcBef>
              <a:spcAft>
                <a:spcPts val="0"/>
              </a:spcAft>
              <a:buNone/>
            </a:pPr>
            <a:r>
              <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rPr>
              <a:t>综合支撑版块</a:t>
            </a:r>
            <a:endParaRPr lang="zh-CN" altLang="en-US" sz="2400" b="0" i="0" u="none" strike="noStrike" kern="1200" cap="none" spc="0" baseline="0">
              <a:solidFill>
                <a:schemeClr val="accent5"/>
              </a:solidFill>
              <a:latin typeface="黑体" panose="02010609060101010101" charset="-122"/>
              <a:ea typeface="黑体" panose="02010609060101010101" charset="-122"/>
              <a:cs typeface="Times New Roman" panose="02020603050405020304" charset="0"/>
            </a:endParaRPr>
          </a:p>
        </p:txBody>
      </p:sp>
      <p:sp>
        <p:nvSpPr>
          <p:cNvPr id="619" name="曲线"/>
          <p:cNvSpPr/>
          <p:nvPr/>
        </p:nvSpPr>
        <p:spPr>
          <a:xfrm>
            <a:off x="10867139" y="2175367"/>
            <a:ext cx="628013" cy="365109"/>
          </a:xfrm>
          <a:custGeom>
            <a:avLst/>
            <a:gdLst>
              <a:gd name="T1" fmla="*/ 0 w 21600"/>
              <a:gd name="T2" fmla="*/ 0 h 21600"/>
              <a:gd name="T3" fmla="*/ 21600 w 21600"/>
              <a:gd name="T4" fmla="*/ 21600 h 21600"/>
            </a:gdLst>
            <a:ahLst/>
            <a:cxnLst/>
            <a:rect l="T1" t="T2" r="T3" b="T4"/>
            <a:pathLst>
              <a:path w="21600" h="21600">
                <a:moveTo>
                  <a:pt x="12815" y="3041"/>
                </a:moveTo>
                <a:cubicBezTo>
                  <a:pt x="14138" y="2165"/>
                  <a:pt x="15353" y="872"/>
                  <a:pt x="16678" y="0"/>
                </a:cubicBezTo>
                <a:cubicBezTo>
                  <a:pt x="16509" y="331"/>
                  <a:pt x="16167" y="995"/>
                  <a:pt x="15998" y="1328"/>
                </a:cubicBezTo>
                <a:cubicBezTo>
                  <a:pt x="16221" y="1300"/>
                  <a:pt x="16666" y="1240"/>
                  <a:pt x="16889" y="1208"/>
                </a:cubicBezTo>
                <a:cubicBezTo>
                  <a:pt x="16707" y="1455"/>
                  <a:pt x="16342" y="1941"/>
                  <a:pt x="16156" y="2183"/>
                </a:cubicBezTo>
                <a:cubicBezTo>
                  <a:pt x="16369" y="2165"/>
                  <a:pt x="16791" y="2118"/>
                  <a:pt x="17003" y="2095"/>
                </a:cubicBezTo>
                <a:cubicBezTo>
                  <a:pt x="16709" y="2660"/>
                  <a:pt x="16361" y="3123"/>
                  <a:pt x="15982" y="3510"/>
                </a:cubicBezTo>
                <a:cubicBezTo>
                  <a:pt x="16286" y="3461"/>
                  <a:pt x="16889" y="3361"/>
                  <a:pt x="17193" y="3311"/>
                </a:cubicBezTo>
                <a:cubicBezTo>
                  <a:pt x="17026" y="3538"/>
                  <a:pt x="16696" y="3988"/>
                  <a:pt x="16530" y="4210"/>
                </a:cubicBezTo>
                <a:cubicBezTo>
                  <a:pt x="16611" y="4298"/>
                  <a:pt x="16769" y="4466"/>
                  <a:pt x="16849" y="4551"/>
                </a:cubicBezTo>
                <a:cubicBezTo>
                  <a:pt x="16699" y="5230"/>
                  <a:pt x="16709" y="5958"/>
                  <a:pt x="16670" y="6666"/>
                </a:cubicBezTo>
                <a:cubicBezTo>
                  <a:pt x="16189" y="7221"/>
                  <a:pt x="15671" y="7712"/>
                  <a:pt x="15300" y="8505"/>
                </a:cubicBezTo>
                <a:cubicBezTo>
                  <a:pt x="15404" y="9719"/>
                  <a:pt x="15607" y="10979"/>
                  <a:pt x="15391" y="12193"/>
                </a:cubicBezTo>
                <a:cubicBezTo>
                  <a:pt x="15147" y="13563"/>
                  <a:pt x="14518" y="14576"/>
                  <a:pt x="13882" y="15431"/>
                </a:cubicBezTo>
                <a:cubicBezTo>
                  <a:pt x="14177" y="15850"/>
                  <a:pt x="14481" y="16260"/>
                  <a:pt x="14788" y="16654"/>
                </a:cubicBezTo>
                <a:cubicBezTo>
                  <a:pt x="15467" y="17624"/>
                  <a:pt x="16434" y="17378"/>
                  <a:pt x="17174" y="18128"/>
                </a:cubicBezTo>
                <a:cubicBezTo>
                  <a:pt x="17127" y="18378"/>
                  <a:pt x="17032" y="18884"/>
                  <a:pt x="16984" y="19134"/>
                </a:cubicBezTo>
                <a:cubicBezTo>
                  <a:pt x="18136" y="19825"/>
                  <a:pt x="19259" y="20790"/>
                  <a:pt x="20494" y="20922"/>
                </a:cubicBezTo>
                <a:cubicBezTo>
                  <a:pt x="20876" y="21058"/>
                  <a:pt x="21489" y="20694"/>
                  <a:pt x="21600" y="21600"/>
                </a:cubicBezTo>
                <a:cubicBezTo>
                  <a:pt x="19623" y="21185"/>
                  <a:pt x="17728" y="20038"/>
                  <a:pt x="15853" y="18947"/>
                </a:cubicBezTo>
                <a:cubicBezTo>
                  <a:pt x="14604" y="18179"/>
                  <a:pt x="13358" y="19612"/>
                  <a:pt x="12094" y="19283"/>
                </a:cubicBezTo>
                <a:cubicBezTo>
                  <a:pt x="10400" y="18965"/>
                  <a:pt x="9003" y="17200"/>
                  <a:pt x="7547" y="15850"/>
                </a:cubicBezTo>
                <a:cubicBezTo>
                  <a:pt x="5444" y="14326"/>
                  <a:pt x="3142" y="13995"/>
                  <a:pt x="951" y="13008"/>
                </a:cubicBezTo>
                <a:cubicBezTo>
                  <a:pt x="639" y="12817"/>
                  <a:pt x="212" y="12916"/>
                  <a:pt x="0" y="12402"/>
                </a:cubicBezTo>
                <a:cubicBezTo>
                  <a:pt x="882" y="13134"/>
                  <a:pt x="1709" y="11760"/>
                  <a:pt x="2552" y="12107"/>
                </a:cubicBezTo>
                <a:cubicBezTo>
                  <a:pt x="3928" y="13785"/>
                  <a:pt x="5685" y="13840"/>
                  <a:pt x="7304" y="14076"/>
                </a:cubicBezTo>
                <a:cubicBezTo>
                  <a:pt x="7832" y="14081"/>
                  <a:pt x="8482" y="14349"/>
                  <a:pt x="8900" y="13613"/>
                </a:cubicBezTo>
                <a:cubicBezTo>
                  <a:pt x="10099" y="11592"/>
                  <a:pt x="10990" y="8805"/>
                  <a:pt x="10879" y="5844"/>
                </a:cubicBezTo>
                <a:cubicBezTo>
                  <a:pt x="10852" y="4074"/>
                  <a:pt x="12077" y="3637"/>
                  <a:pt x="12815" y="3041"/>
                </a:cubicBezTo>
                <a:close/>
              </a:path>
            </a:pathLst>
          </a:custGeom>
          <a:solidFill>
            <a:srgbClr val="262626"/>
          </a:solidFill>
          <a:ln w="12700" cap="flat" cmpd="sng">
            <a:noFill/>
            <a:prstDash val="solid"/>
            <a:miter/>
          </a:ln>
        </p:spPr>
        <p:txBody>
          <a:bodyPr rtlCol="0" anchor="ctr"/>
          <a:lstStyle/>
          <a:p>
            <a:pPr algn="ctr"/>
          </a:p>
        </p:txBody>
      </p:sp>
      <p:sp>
        <p:nvSpPr>
          <p:cNvPr id="620" name="曲线"/>
          <p:cNvSpPr/>
          <p:nvPr/>
        </p:nvSpPr>
        <p:spPr>
          <a:xfrm>
            <a:off x="7878829" y="2121725"/>
            <a:ext cx="685800" cy="416239"/>
          </a:xfrm>
          <a:custGeom>
            <a:avLst/>
            <a:gdLst>
              <a:gd name="T1" fmla="*/ 0 w 21600"/>
              <a:gd name="T2" fmla="*/ 0 h 21600"/>
              <a:gd name="T3" fmla="*/ 21600 w 21600"/>
              <a:gd name="T4" fmla="*/ 21600 h 21600"/>
            </a:gdLst>
            <a:ahLst/>
            <a:cxnLst/>
            <a:rect l="T1" t="T2" r="T3" b="T4"/>
            <a:pathLst>
              <a:path w="21600" h="21600">
                <a:moveTo>
                  <a:pt x="13405" y="0"/>
                </a:moveTo>
                <a:cubicBezTo>
                  <a:pt x="13505" y="564"/>
                  <a:pt x="13600" y="1128"/>
                  <a:pt x="13686" y="1700"/>
                </a:cubicBezTo>
                <a:cubicBezTo>
                  <a:pt x="13857" y="1279"/>
                  <a:pt x="14198" y="446"/>
                  <a:pt x="14369" y="29"/>
                </a:cubicBezTo>
                <a:cubicBezTo>
                  <a:pt x="14305" y="606"/>
                  <a:pt x="14183" y="1766"/>
                  <a:pt x="14124" y="2342"/>
                </a:cubicBezTo>
                <a:cubicBezTo>
                  <a:pt x="14365" y="1847"/>
                  <a:pt x="14851" y="853"/>
                  <a:pt x="15093" y="355"/>
                </a:cubicBezTo>
                <a:cubicBezTo>
                  <a:pt x="15001" y="820"/>
                  <a:pt x="14821" y="1753"/>
                  <a:pt x="14732" y="2217"/>
                </a:cubicBezTo>
                <a:lnTo>
                  <a:pt x="15448" y="1718"/>
                </a:lnTo>
                <a:cubicBezTo>
                  <a:pt x="15225" y="2495"/>
                  <a:pt x="15001" y="3271"/>
                  <a:pt x="14758" y="4031"/>
                </a:cubicBezTo>
                <a:cubicBezTo>
                  <a:pt x="14953" y="3762"/>
                  <a:pt x="15346" y="3227"/>
                  <a:pt x="15541" y="2959"/>
                </a:cubicBezTo>
                <a:cubicBezTo>
                  <a:pt x="15497" y="3449"/>
                  <a:pt x="15417" y="4430"/>
                  <a:pt x="15374" y="4917"/>
                </a:cubicBezTo>
                <a:cubicBezTo>
                  <a:pt x="15142" y="5707"/>
                  <a:pt x="14940" y="6527"/>
                  <a:pt x="14937" y="7421"/>
                </a:cubicBezTo>
                <a:cubicBezTo>
                  <a:pt x="14790" y="10454"/>
                  <a:pt x="14285" y="13427"/>
                  <a:pt x="13401" y="16109"/>
                </a:cubicBezTo>
                <a:cubicBezTo>
                  <a:pt x="13887" y="16508"/>
                  <a:pt x="14353" y="16963"/>
                  <a:pt x="14810" y="17437"/>
                </a:cubicBezTo>
                <a:cubicBezTo>
                  <a:pt x="15487" y="18162"/>
                  <a:pt x="16369" y="17840"/>
                  <a:pt x="17083" y="18375"/>
                </a:cubicBezTo>
                <a:cubicBezTo>
                  <a:pt x="17070" y="18631"/>
                  <a:pt x="17041" y="19147"/>
                  <a:pt x="17027" y="19403"/>
                </a:cubicBezTo>
                <a:cubicBezTo>
                  <a:pt x="17446" y="19603"/>
                  <a:pt x="17862" y="19806"/>
                  <a:pt x="18286" y="19980"/>
                </a:cubicBezTo>
                <a:lnTo>
                  <a:pt x="18477" y="20201"/>
                </a:lnTo>
                <a:cubicBezTo>
                  <a:pt x="19511" y="20480"/>
                  <a:pt x="20549" y="20745"/>
                  <a:pt x="21600" y="20583"/>
                </a:cubicBezTo>
                <a:cubicBezTo>
                  <a:pt x="21589" y="20732"/>
                  <a:pt x="21567" y="21027"/>
                  <a:pt x="21554" y="21169"/>
                </a:cubicBezTo>
                <a:cubicBezTo>
                  <a:pt x="19638" y="20883"/>
                  <a:pt x="17752" y="20197"/>
                  <a:pt x="15890" y="19399"/>
                </a:cubicBezTo>
                <a:cubicBezTo>
                  <a:pt x="14518" y="18721"/>
                  <a:pt x="13270" y="20549"/>
                  <a:pt x="11895" y="20159"/>
                </a:cubicBezTo>
                <a:cubicBezTo>
                  <a:pt x="11220" y="19989"/>
                  <a:pt x="10490" y="19503"/>
                  <a:pt x="9889" y="20332"/>
                </a:cubicBezTo>
                <a:cubicBezTo>
                  <a:pt x="9383" y="20714"/>
                  <a:pt x="8822" y="20844"/>
                  <a:pt x="8328" y="21278"/>
                </a:cubicBezTo>
                <a:cubicBezTo>
                  <a:pt x="8035" y="20908"/>
                  <a:pt x="7810" y="21226"/>
                  <a:pt x="7603" y="21600"/>
                </a:cubicBezTo>
                <a:cubicBezTo>
                  <a:pt x="7488" y="21239"/>
                  <a:pt x="7320" y="20913"/>
                  <a:pt x="7250" y="20522"/>
                </a:cubicBezTo>
                <a:cubicBezTo>
                  <a:pt x="7582" y="19764"/>
                  <a:pt x="7917" y="19008"/>
                  <a:pt x="8178" y="18170"/>
                </a:cubicBezTo>
                <a:cubicBezTo>
                  <a:pt x="7116" y="16911"/>
                  <a:pt x="5749" y="16908"/>
                  <a:pt x="4518" y="16478"/>
                </a:cubicBezTo>
                <a:cubicBezTo>
                  <a:pt x="3008" y="16252"/>
                  <a:pt x="1514" y="15801"/>
                  <a:pt x="0" y="15667"/>
                </a:cubicBezTo>
                <a:cubicBezTo>
                  <a:pt x="734" y="15562"/>
                  <a:pt x="1377" y="14682"/>
                  <a:pt x="2110" y="14750"/>
                </a:cubicBezTo>
                <a:cubicBezTo>
                  <a:pt x="4125" y="16079"/>
                  <a:pt x="6369" y="16122"/>
                  <a:pt x="8492" y="15601"/>
                </a:cubicBezTo>
                <a:cubicBezTo>
                  <a:pt x="8966" y="14699"/>
                  <a:pt x="9523" y="13857"/>
                  <a:pt x="9800" y="12719"/>
                </a:cubicBezTo>
                <a:cubicBezTo>
                  <a:pt x="10266" y="10940"/>
                  <a:pt x="10150" y="8905"/>
                  <a:pt x="10648" y="7143"/>
                </a:cubicBezTo>
                <a:cubicBezTo>
                  <a:pt x="11037" y="5542"/>
                  <a:pt x="12130" y="4937"/>
                  <a:pt x="12713" y="3576"/>
                </a:cubicBezTo>
                <a:cubicBezTo>
                  <a:pt x="13260" y="2608"/>
                  <a:pt x="13229" y="1209"/>
                  <a:pt x="13405" y="0"/>
                </a:cubicBezTo>
                <a:close/>
              </a:path>
            </a:pathLst>
          </a:custGeom>
          <a:solidFill>
            <a:srgbClr val="262626"/>
          </a:solidFill>
          <a:ln w="12700" cap="flat" cmpd="sng">
            <a:noFill/>
            <a:prstDash val="solid"/>
            <a:miter/>
          </a:ln>
        </p:spPr>
        <p:txBody>
          <a:bodyPr rtlCol="0" anchor="ctr"/>
          <a:lstStyle/>
          <a:p>
            <a:pPr algn="ctr"/>
          </a:p>
        </p:txBody>
      </p:sp>
      <p:sp>
        <p:nvSpPr>
          <p:cNvPr id="621" name="曲线"/>
          <p:cNvSpPr/>
          <p:nvPr/>
        </p:nvSpPr>
        <p:spPr>
          <a:xfrm>
            <a:off x="1870835" y="2275574"/>
            <a:ext cx="735587" cy="373164"/>
          </a:xfrm>
          <a:custGeom>
            <a:avLst/>
            <a:gdLst>
              <a:gd name="T1" fmla="*/ 0 w 21600"/>
              <a:gd name="T2" fmla="*/ 0 h 21600"/>
              <a:gd name="T3" fmla="*/ 21600 w 21600"/>
              <a:gd name="T4" fmla="*/ 21600 h 21600"/>
            </a:gdLst>
            <a:ahLst/>
            <a:cxnLst/>
            <a:rect l="T1" t="T2" r="T3" b="T4"/>
            <a:pathLst>
              <a:path w="21600" h="21600">
                <a:moveTo>
                  <a:pt x="22" y="779"/>
                </a:moveTo>
                <a:cubicBezTo>
                  <a:pt x="718" y="851"/>
                  <a:pt x="1336" y="96"/>
                  <a:pt x="2014" y="0"/>
                </a:cubicBezTo>
                <a:cubicBezTo>
                  <a:pt x="4284" y="2619"/>
                  <a:pt x="7054" y="2142"/>
                  <a:pt x="9578" y="1755"/>
                </a:cubicBezTo>
                <a:cubicBezTo>
                  <a:pt x="11795" y="1453"/>
                  <a:pt x="13799" y="3718"/>
                  <a:pt x="15681" y="5726"/>
                </a:cubicBezTo>
                <a:cubicBezTo>
                  <a:pt x="16155" y="6164"/>
                  <a:pt x="16484" y="6969"/>
                  <a:pt x="16844" y="7684"/>
                </a:cubicBezTo>
                <a:cubicBezTo>
                  <a:pt x="17585" y="8711"/>
                  <a:pt x="18413" y="9476"/>
                  <a:pt x="19217" y="10282"/>
                </a:cubicBezTo>
                <a:cubicBezTo>
                  <a:pt x="19968" y="11042"/>
                  <a:pt x="20862" y="10899"/>
                  <a:pt x="21600" y="11731"/>
                </a:cubicBezTo>
                <a:cubicBezTo>
                  <a:pt x="21315" y="11824"/>
                  <a:pt x="21012" y="12004"/>
                  <a:pt x="20734" y="11751"/>
                </a:cubicBezTo>
                <a:cubicBezTo>
                  <a:pt x="19132" y="10586"/>
                  <a:pt x="17572" y="9183"/>
                  <a:pt x="16064" y="7601"/>
                </a:cubicBezTo>
                <a:cubicBezTo>
                  <a:pt x="14868" y="6343"/>
                  <a:pt x="13132" y="6616"/>
                  <a:pt x="12283" y="8865"/>
                </a:cubicBezTo>
                <a:cubicBezTo>
                  <a:pt x="11701" y="10278"/>
                  <a:pt x="10995" y="11454"/>
                  <a:pt x="10381" y="12804"/>
                </a:cubicBezTo>
                <a:cubicBezTo>
                  <a:pt x="9705" y="14295"/>
                  <a:pt x="9437" y="16256"/>
                  <a:pt x="9117" y="18101"/>
                </a:cubicBezTo>
                <a:cubicBezTo>
                  <a:pt x="8909" y="18609"/>
                  <a:pt x="8737" y="19159"/>
                  <a:pt x="8594" y="19744"/>
                </a:cubicBezTo>
                <a:cubicBezTo>
                  <a:pt x="8092" y="19062"/>
                  <a:pt x="7959" y="19956"/>
                  <a:pt x="7827" y="20772"/>
                </a:cubicBezTo>
                <a:cubicBezTo>
                  <a:pt x="7705" y="20700"/>
                  <a:pt x="7457" y="20557"/>
                  <a:pt x="7332" y="20479"/>
                </a:cubicBezTo>
                <a:cubicBezTo>
                  <a:pt x="7249" y="20762"/>
                  <a:pt x="7082" y="21321"/>
                  <a:pt x="6999" y="21600"/>
                </a:cubicBezTo>
                <a:cubicBezTo>
                  <a:pt x="7027" y="20937"/>
                  <a:pt x="7082" y="19606"/>
                  <a:pt x="7108" y="18944"/>
                </a:cubicBezTo>
                <a:cubicBezTo>
                  <a:pt x="6848" y="19653"/>
                  <a:pt x="6624" y="20469"/>
                  <a:pt x="6219" y="20911"/>
                </a:cubicBezTo>
                <a:cubicBezTo>
                  <a:pt x="6349" y="20202"/>
                  <a:pt x="6491" y="19503"/>
                  <a:pt x="6638" y="18814"/>
                </a:cubicBezTo>
                <a:cubicBezTo>
                  <a:pt x="6299" y="19129"/>
                  <a:pt x="5961" y="19442"/>
                  <a:pt x="5622" y="19750"/>
                </a:cubicBezTo>
                <a:cubicBezTo>
                  <a:pt x="5927" y="18763"/>
                  <a:pt x="6347" y="17905"/>
                  <a:pt x="6552" y="16816"/>
                </a:cubicBezTo>
                <a:cubicBezTo>
                  <a:pt x="6803" y="13991"/>
                  <a:pt x="6336" y="10904"/>
                  <a:pt x="7060" y="8264"/>
                </a:cubicBezTo>
                <a:cubicBezTo>
                  <a:pt x="7381" y="7078"/>
                  <a:pt x="8237" y="6492"/>
                  <a:pt x="8185" y="4971"/>
                </a:cubicBezTo>
                <a:cubicBezTo>
                  <a:pt x="6991" y="3272"/>
                  <a:pt x="5456" y="3061"/>
                  <a:pt x="4061" y="2413"/>
                </a:cubicBezTo>
                <a:cubicBezTo>
                  <a:pt x="2699" y="2048"/>
                  <a:pt x="1361" y="1370"/>
                  <a:pt x="0" y="1026"/>
                </a:cubicBezTo>
                <a:cubicBezTo>
                  <a:pt x="4" y="965"/>
                  <a:pt x="18" y="842"/>
                  <a:pt x="22" y="779"/>
                </a:cubicBezTo>
                <a:close/>
              </a:path>
            </a:pathLst>
          </a:custGeom>
          <a:solidFill>
            <a:srgbClr val="262626"/>
          </a:solidFill>
          <a:ln w="12700" cap="flat" cmpd="sng">
            <a:noFill/>
            <a:prstDash val="solid"/>
            <a:miter/>
          </a:ln>
        </p:spPr>
        <p:txBody>
          <a:bodyPr rtlCol="0" anchor="ctr"/>
          <a:lstStyle/>
          <a:p>
            <a:pPr algn="ctr"/>
          </a:p>
        </p:txBody>
      </p:sp>
      <p:sp>
        <p:nvSpPr>
          <p:cNvPr id="622" name="曲线"/>
          <p:cNvSpPr/>
          <p:nvPr/>
        </p:nvSpPr>
        <p:spPr>
          <a:xfrm>
            <a:off x="4908932" y="2258887"/>
            <a:ext cx="667385" cy="254459"/>
          </a:xfrm>
          <a:custGeom>
            <a:avLst/>
            <a:gdLst>
              <a:gd name="T1" fmla="*/ 0 w 21600"/>
              <a:gd name="T2" fmla="*/ 0 h 21600"/>
              <a:gd name="T3" fmla="*/ 21600 w 21600"/>
              <a:gd name="T4" fmla="*/ 21600 h 21600"/>
            </a:gdLst>
            <a:ahLst/>
            <a:cxnLst/>
            <a:rect l="T1" t="T2" r="T3" b="T4"/>
            <a:pathLst>
              <a:path w="21600" h="21600">
                <a:moveTo>
                  <a:pt x="11013" y="3079"/>
                </a:moveTo>
                <a:cubicBezTo>
                  <a:pt x="13411" y="761"/>
                  <a:pt x="15990" y="-398"/>
                  <a:pt x="18547" y="123"/>
                </a:cubicBezTo>
                <a:cubicBezTo>
                  <a:pt x="18332" y="884"/>
                  <a:pt x="18051" y="1097"/>
                  <a:pt x="17700" y="773"/>
                </a:cubicBezTo>
                <a:cubicBezTo>
                  <a:pt x="17745" y="1329"/>
                  <a:pt x="17787" y="1886"/>
                  <a:pt x="17822" y="2448"/>
                </a:cubicBezTo>
                <a:cubicBezTo>
                  <a:pt x="17668" y="2373"/>
                  <a:pt x="17361" y="2207"/>
                  <a:pt x="17206" y="2125"/>
                </a:cubicBezTo>
                <a:cubicBezTo>
                  <a:pt x="17226" y="2920"/>
                  <a:pt x="17248" y="3710"/>
                  <a:pt x="17268" y="4506"/>
                </a:cubicBezTo>
                <a:cubicBezTo>
                  <a:pt x="16825" y="4917"/>
                  <a:pt x="16387" y="5376"/>
                  <a:pt x="15956" y="5864"/>
                </a:cubicBezTo>
                <a:cubicBezTo>
                  <a:pt x="15904" y="7509"/>
                  <a:pt x="15947" y="9162"/>
                  <a:pt x="15896" y="10809"/>
                </a:cubicBezTo>
                <a:cubicBezTo>
                  <a:pt x="15593" y="12709"/>
                  <a:pt x="15011" y="14157"/>
                  <a:pt x="14481" y="15625"/>
                </a:cubicBezTo>
                <a:cubicBezTo>
                  <a:pt x="15248" y="16942"/>
                  <a:pt x="16196" y="16750"/>
                  <a:pt x="17059" y="17257"/>
                </a:cubicBezTo>
                <a:cubicBezTo>
                  <a:pt x="17025" y="17723"/>
                  <a:pt x="16961" y="18649"/>
                  <a:pt x="16928" y="19109"/>
                </a:cubicBezTo>
                <a:cubicBezTo>
                  <a:pt x="18107" y="19638"/>
                  <a:pt x="19241" y="21105"/>
                  <a:pt x="20462" y="20811"/>
                </a:cubicBezTo>
                <a:cubicBezTo>
                  <a:pt x="20856" y="20859"/>
                  <a:pt x="21406" y="20310"/>
                  <a:pt x="21600" y="21599"/>
                </a:cubicBezTo>
                <a:cubicBezTo>
                  <a:pt x="19437" y="21619"/>
                  <a:pt x="17362" y="19802"/>
                  <a:pt x="15262" y="18732"/>
                </a:cubicBezTo>
                <a:cubicBezTo>
                  <a:pt x="14108" y="18835"/>
                  <a:pt x="13048" y="20755"/>
                  <a:pt x="11860" y="20262"/>
                </a:cubicBezTo>
                <a:cubicBezTo>
                  <a:pt x="9756" y="20173"/>
                  <a:pt x="8126" y="15981"/>
                  <a:pt x="6079" y="15322"/>
                </a:cubicBezTo>
                <a:cubicBezTo>
                  <a:pt x="4065" y="14375"/>
                  <a:pt x="2021" y="13972"/>
                  <a:pt x="0" y="13224"/>
                </a:cubicBezTo>
                <a:cubicBezTo>
                  <a:pt x="754" y="12997"/>
                  <a:pt x="1440" y="11989"/>
                  <a:pt x="2191" y="11783"/>
                </a:cubicBezTo>
                <a:cubicBezTo>
                  <a:pt x="4244" y="14582"/>
                  <a:pt x="6649" y="13703"/>
                  <a:pt x="8861" y="13142"/>
                </a:cubicBezTo>
                <a:cubicBezTo>
                  <a:pt x="8802" y="10054"/>
                  <a:pt x="7585" y="8058"/>
                  <a:pt x="7719" y="4910"/>
                </a:cubicBezTo>
                <a:cubicBezTo>
                  <a:pt x="8705" y="4237"/>
                  <a:pt x="9726" y="4532"/>
                  <a:pt x="10737" y="4491"/>
                </a:cubicBezTo>
                <a:cubicBezTo>
                  <a:pt x="10805" y="4136"/>
                  <a:pt x="10942" y="3435"/>
                  <a:pt x="11013" y="3079"/>
                </a:cubicBezTo>
                <a:close/>
              </a:path>
            </a:pathLst>
          </a:custGeom>
          <a:solidFill>
            <a:srgbClr val="262626"/>
          </a:solidFill>
          <a:ln w="12700" cap="flat" cmpd="sng">
            <a:noFill/>
            <a:prstDash val="solid"/>
            <a:miter/>
          </a:ln>
        </p:spPr>
        <p:txBody>
          <a:bodyPr rtlCol="0" anchor="ctr"/>
          <a:lstStyle/>
          <a:p>
            <a:pPr algn="ctr"/>
          </a:p>
        </p:txBody>
      </p:sp>
      <p:sp>
        <p:nvSpPr>
          <p:cNvPr id="623" name="矩形"/>
          <p:cNvSpPr/>
          <p:nvPr/>
        </p:nvSpPr>
        <p:spPr>
          <a:xfrm>
            <a:off x="1449356" y="3508303"/>
            <a:ext cx="2388235" cy="1115766"/>
          </a:xfrm>
          <a:prstGeom prst="rect">
            <a:avLst/>
          </a:prstGeom>
          <a:noFill/>
          <a:ln w="12700" cap="flat" cmpd="sng">
            <a:noFill/>
            <a:prstDash val="solid"/>
            <a:round/>
          </a:ln>
        </p:spPr>
        <p:txBody>
          <a:bodyPr vert="horz" wrap="square" lIns="86396" tIns="86396" rIns="86396" bIns="86396" anchor="b" anchorCtr="0">
            <a:spAutoFit/>
          </a:bodyPr>
          <a:lstStyle/>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个人金融、消费金融</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网络金融、信用卡</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三农金融、代理金融</a:t>
            </a:r>
            <a:endPar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624" name="矩形"/>
          <p:cNvSpPr/>
          <p:nvPr/>
        </p:nvSpPr>
        <p:spPr>
          <a:xfrm>
            <a:off x="7569517" y="3646098"/>
            <a:ext cx="2388234" cy="801442"/>
          </a:xfrm>
          <a:prstGeom prst="rect">
            <a:avLst/>
          </a:prstGeom>
          <a:noFill/>
          <a:ln w="12700" cap="flat" cmpd="sng">
            <a:noFill/>
            <a:prstDash val="solid"/>
            <a:round/>
          </a:ln>
        </p:spPr>
        <p:txBody>
          <a:bodyPr vert="horz" wrap="square" lIns="86396" tIns="86396" rIns="86396" bIns="86396" anchor="b" anchorCtr="0">
            <a:spAutoFit/>
          </a:bodyPr>
          <a:lstStyle/>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风险管理、信用审批</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法律合规、安全保卫</a:t>
            </a:r>
            <a:endPar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p:txBody>
      </p:sp>
      <p:sp>
        <p:nvSpPr>
          <p:cNvPr id="625" name="矩形"/>
          <p:cNvSpPr/>
          <p:nvPr/>
        </p:nvSpPr>
        <p:spPr>
          <a:xfrm>
            <a:off x="4498022" y="3663242"/>
            <a:ext cx="2388234" cy="801442"/>
          </a:xfrm>
          <a:prstGeom prst="rect">
            <a:avLst/>
          </a:prstGeom>
          <a:noFill/>
          <a:ln w="12700" cap="flat" cmpd="sng">
            <a:noFill/>
            <a:prstDash val="solid"/>
            <a:round/>
          </a:ln>
        </p:spPr>
        <p:txBody>
          <a:bodyPr vert="horz" wrap="square" lIns="86396" tIns="86396" rIns="86396" bIns="86396" anchor="b" anchorCtr="0">
            <a:spAutoFit/>
          </a:bodyPr>
          <a:lstStyle/>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公司金融、普惠金融</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交易银行、金融同业</a:t>
            </a:r>
            <a:endPar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p:txBody>
      </p:sp>
      <p:sp>
        <p:nvSpPr>
          <p:cNvPr id="626" name="矩形"/>
          <p:cNvSpPr/>
          <p:nvPr/>
        </p:nvSpPr>
        <p:spPr>
          <a:xfrm>
            <a:off x="10640693" y="3397178"/>
            <a:ext cx="2388235" cy="1115766"/>
          </a:xfrm>
          <a:prstGeom prst="rect">
            <a:avLst/>
          </a:prstGeom>
          <a:noFill/>
          <a:ln w="12700" cap="flat" cmpd="sng">
            <a:noFill/>
            <a:prstDash val="solid"/>
            <a:round/>
          </a:ln>
        </p:spPr>
        <p:txBody>
          <a:bodyPr vert="horz" wrap="square" lIns="86396" tIns="86396" rIns="86396" bIns="86396" anchor="b" anchorCtr="0">
            <a:spAutoFit/>
          </a:bodyPr>
          <a:lstStyle/>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信息科技、办公工程</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人事财务、运营管理</a:t>
            </a:r>
            <a:endParaRPr lang="en-US" altLang="zh-CN"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a:p>
            <a:pPr marL="0" indent="0" algn="ctr">
              <a:lnSpc>
                <a:spcPct val="150000"/>
              </a:lnSpc>
              <a:spcBef>
                <a:spcPts val="0"/>
              </a:spcBef>
              <a:spcAft>
                <a:spcPts val="0"/>
              </a:spcAft>
              <a:buNone/>
            </a:pPr>
            <a:r>
              <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rPr>
              <a:t>党建工会、纪委</a:t>
            </a:r>
            <a:endParaRPr lang="zh-CN" altLang="en-US" sz="1440" b="0" i="0" u="none" strike="noStrike" kern="1200" cap="none" spc="0" baseline="0">
              <a:solidFill>
                <a:schemeClr val="tx1"/>
              </a:solidFill>
              <a:latin typeface="黑体" panose="02010609060101010101" charset="-122"/>
              <a:ea typeface="黑体" panose="02010609060101010101" charset="-122"/>
              <a:cs typeface="Calibri" panose="020F0502020204030204" charset="0"/>
              <a:sym typeface="微软雅黑" panose="020B0503020204020204" charset="-122"/>
            </a:endParaRPr>
          </a:p>
        </p:txBody>
      </p:sp>
      <p:sp>
        <p:nvSpPr>
          <p:cNvPr id="627" name="矩形"/>
          <p:cNvSpPr/>
          <p:nvPr/>
        </p:nvSpPr>
        <p:spPr>
          <a:xfrm>
            <a:off x="1268064" y="4864100"/>
            <a:ext cx="2750820" cy="1916430"/>
          </a:xfrm>
          <a:prstGeom prst="rect">
            <a:avLst/>
          </a:prstGeom>
          <a:solidFill>
            <a:srgbClr val="BFBFBF">
              <a:alpha val="20000"/>
            </a:srgbClr>
          </a:solidFill>
          <a:ln w="6055" cap="flat" cmpd="sng">
            <a:noFill/>
            <a:prstDash val="solid"/>
            <a:miter/>
          </a:ln>
        </p:spPr>
        <p:txBody>
          <a:bodyPr rtlCol="0" anchor="ctr"/>
          <a:lstStyle/>
          <a:p>
            <a:pPr algn="ctr"/>
          </a:p>
        </p:txBody>
      </p:sp>
      <p:sp>
        <p:nvSpPr>
          <p:cNvPr id="628" name="矩形"/>
          <p:cNvSpPr/>
          <p:nvPr/>
        </p:nvSpPr>
        <p:spPr>
          <a:xfrm>
            <a:off x="1358234" y="5314912"/>
            <a:ext cx="2570479" cy="1014802"/>
          </a:xfrm>
          <a:prstGeom prst="rect">
            <a:avLst/>
          </a:prstGeom>
          <a:noFill/>
          <a:ln w="12700" cap="flat" cmpd="sng">
            <a:noFill/>
            <a:prstDash val="solid"/>
            <a:round/>
          </a:ln>
        </p:spPr>
        <p:txBody>
          <a:bodyPr vert="horz" wrap="square" lIns="86396" tIns="86396" rIns="86396" bIns="86396" anchor="t" anchorCtr="0">
            <a:spAutoFit/>
          </a:bodyPr>
          <a:lstStyle/>
          <a:p>
            <a:pPr marL="0" indent="0" algn="ctr">
              <a:lnSpc>
                <a:spcPct val="129000"/>
              </a:lnSpc>
              <a:spcBef>
                <a:spcPts val="0"/>
              </a:spcBef>
              <a:spcAft>
                <a:spcPts val="0"/>
              </a:spcAft>
              <a:buNone/>
            </a:pPr>
            <a:r>
              <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本外币存款业务、中间业务、财富管理、私人银行、信用卡、APP运营、电子支付、商户拓展和收单、个人消费信贷、三农金融、代理金融</a:t>
            </a:r>
            <a:endPar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629" name="矩形"/>
          <p:cNvSpPr/>
          <p:nvPr/>
        </p:nvSpPr>
        <p:spPr>
          <a:xfrm>
            <a:off x="7388225" y="4864100"/>
            <a:ext cx="2750820" cy="1916430"/>
          </a:xfrm>
          <a:prstGeom prst="rect">
            <a:avLst/>
          </a:prstGeom>
          <a:solidFill>
            <a:srgbClr val="BFBFBF">
              <a:alpha val="20000"/>
            </a:srgbClr>
          </a:solidFill>
          <a:ln w="6055" cap="flat" cmpd="sng">
            <a:noFill/>
            <a:prstDash val="solid"/>
            <a:miter/>
          </a:ln>
        </p:spPr>
        <p:txBody>
          <a:bodyPr rtlCol="0" anchor="ctr"/>
          <a:lstStyle/>
          <a:p>
            <a:pPr algn="ctr"/>
          </a:p>
        </p:txBody>
      </p:sp>
      <p:sp>
        <p:nvSpPr>
          <p:cNvPr id="630" name="矩形"/>
          <p:cNvSpPr/>
          <p:nvPr/>
        </p:nvSpPr>
        <p:spPr>
          <a:xfrm>
            <a:off x="7675880" y="5209663"/>
            <a:ext cx="2175510" cy="1225304"/>
          </a:xfrm>
          <a:prstGeom prst="rect">
            <a:avLst/>
          </a:prstGeom>
          <a:noFill/>
          <a:ln w="12700" cap="flat" cmpd="sng">
            <a:noFill/>
            <a:prstDash val="solid"/>
            <a:round/>
          </a:ln>
        </p:spPr>
        <p:txBody>
          <a:bodyPr vert="horz" wrap="square" lIns="86396" tIns="86396" rIns="86396" bIns="86396" anchor="t" anchorCtr="0">
            <a:spAutoFit/>
          </a:bodyPr>
          <a:lstStyle/>
          <a:p>
            <a:pPr marL="0" indent="0" algn="ctr">
              <a:lnSpc>
                <a:spcPct val="129000"/>
              </a:lnSpc>
              <a:spcBef>
                <a:spcPts val="0"/>
              </a:spcBef>
              <a:spcAft>
                <a:spcPts val="0"/>
              </a:spcAft>
              <a:buNone/>
            </a:pPr>
            <a:r>
              <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全面风险管理、授信管理、信用审批、资产保全、内控合规、违规问责、反洗钱、法律事务、消费者权益保护、安全保卫、内外案件</a:t>
            </a:r>
            <a:endPar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631" name="矩形"/>
          <p:cNvSpPr/>
          <p:nvPr/>
        </p:nvSpPr>
        <p:spPr>
          <a:xfrm>
            <a:off x="4316730" y="4864100"/>
            <a:ext cx="2750819" cy="1916430"/>
          </a:xfrm>
          <a:prstGeom prst="rect">
            <a:avLst/>
          </a:prstGeom>
          <a:solidFill>
            <a:srgbClr val="BFBFBF">
              <a:alpha val="20000"/>
            </a:srgbClr>
          </a:solidFill>
          <a:ln w="6055" cap="flat" cmpd="sng">
            <a:noFill/>
            <a:prstDash val="solid"/>
            <a:miter/>
          </a:ln>
        </p:spPr>
        <p:txBody>
          <a:bodyPr rtlCol="0" anchor="ctr"/>
          <a:lstStyle/>
          <a:p>
            <a:pPr algn="ctr"/>
          </a:p>
        </p:txBody>
      </p:sp>
      <p:sp>
        <p:nvSpPr>
          <p:cNvPr id="632" name="矩形"/>
          <p:cNvSpPr/>
          <p:nvPr/>
        </p:nvSpPr>
        <p:spPr>
          <a:xfrm>
            <a:off x="4498022" y="5420165"/>
            <a:ext cx="2388234" cy="804299"/>
          </a:xfrm>
          <a:prstGeom prst="rect">
            <a:avLst/>
          </a:prstGeom>
          <a:noFill/>
          <a:ln w="12700" cap="flat" cmpd="sng">
            <a:noFill/>
            <a:prstDash val="solid"/>
            <a:round/>
          </a:ln>
        </p:spPr>
        <p:txBody>
          <a:bodyPr vert="horz" wrap="square" lIns="86396" tIns="86396" rIns="86396" bIns="86396" anchor="t" anchorCtr="0">
            <a:spAutoFit/>
          </a:bodyPr>
          <a:lstStyle/>
          <a:p>
            <a:pPr marL="0" indent="0" algn="ctr">
              <a:lnSpc>
                <a:spcPct val="129000"/>
              </a:lnSpc>
              <a:spcBef>
                <a:spcPts val="0"/>
              </a:spcBef>
              <a:spcAft>
                <a:spcPts val="0"/>
              </a:spcAft>
              <a:buNone/>
            </a:pPr>
            <a:r>
              <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公司金融、普惠金融、贸易金融、投资银行、对公国际、本外币现金管理、资金资管、票据业务</a:t>
            </a:r>
            <a:endPar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
        <p:nvSpPr>
          <p:cNvPr id="633" name="矩形"/>
          <p:cNvSpPr/>
          <p:nvPr/>
        </p:nvSpPr>
        <p:spPr>
          <a:xfrm>
            <a:off x="10459719" y="4864100"/>
            <a:ext cx="2750183" cy="1916430"/>
          </a:xfrm>
          <a:prstGeom prst="rect">
            <a:avLst/>
          </a:prstGeom>
          <a:solidFill>
            <a:srgbClr val="BFBFBF">
              <a:alpha val="20000"/>
            </a:srgbClr>
          </a:solidFill>
          <a:ln w="6055" cap="flat" cmpd="sng">
            <a:noFill/>
            <a:prstDash val="solid"/>
            <a:miter/>
          </a:ln>
        </p:spPr>
        <p:txBody>
          <a:bodyPr rtlCol="0" anchor="ctr"/>
          <a:lstStyle/>
          <a:p>
            <a:pPr algn="ctr"/>
          </a:p>
        </p:txBody>
      </p:sp>
      <p:sp>
        <p:nvSpPr>
          <p:cNvPr id="634" name="矩形"/>
          <p:cNvSpPr/>
          <p:nvPr/>
        </p:nvSpPr>
        <p:spPr>
          <a:xfrm>
            <a:off x="10640693" y="4909185"/>
            <a:ext cx="2388235" cy="1646308"/>
          </a:xfrm>
          <a:prstGeom prst="rect">
            <a:avLst/>
          </a:prstGeom>
          <a:noFill/>
          <a:ln w="12700" cap="flat" cmpd="sng">
            <a:noFill/>
            <a:prstDash val="solid"/>
            <a:round/>
          </a:ln>
        </p:spPr>
        <p:txBody>
          <a:bodyPr vert="horz" wrap="square" lIns="86396" tIns="86396" rIns="86396" bIns="86396" anchor="t" anchorCtr="0">
            <a:spAutoFit/>
          </a:bodyPr>
          <a:lstStyle/>
          <a:p>
            <a:pPr marL="0" indent="0" algn="ctr">
              <a:lnSpc>
                <a:spcPct val="129000"/>
              </a:lnSpc>
              <a:spcBef>
                <a:spcPts val="0"/>
              </a:spcBef>
              <a:spcAft>
                <a:spcPts val="0"/>
              </a:spcAft>
              <a:buNone/>
            </a:pPr>
            <a:r>
              <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科技创新、信息化工程、系统开发运维、全面预算、资产负债、绩效考核、人才发展、干部选拔、职级晋升、薪酬福利、集约化运营、网点服务、综合办公、品牌宣传、采购工程、党政工团、巡视巡察、</a:t>
            </a:r>
            <a:endParaRPr lang="en-US" altLang="zh-CN"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a:p>
            <a:pPr marL="0" indent="0" algn="ctr">
              <a:lnSpc>
                <a:spcPct val="129000"/>
              </a:lnSpc>
              <a:spcBef>
                <a:spcPts val="0"/>
              </a:spcBef>
              <a:spcAft>
                <a:spcPts val="0"/>
              </a:spcAft>
              <a:buNone/>
            </a:pPr>
            <a:r>
              <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rPr>
              <a:t>工会组织、民主管理</a:t>
            </a:r>
            <a:endParaRPr lang="zh-CN" altLang="en-US" sz="1120" b="0" i="0" u="none" strike="noStrike" kern="1200" cap="none" spc="0" baseline="0">
              <a:solidFill>
                <a:schemeClr val="tx1"/>
              </a:solidFill>
              <a:latin typeface="黑体" panose="02010609060101010101" charset="-122"/>
              <a:ea typeface="黑体" panose="02010609060101010101" charset="-122"/>
              <a:cs typeface="Calibri" panose="020F0502020204030204" charset="0"/>
            </a:endParaRPr>
          </a:p>
        </p:txBody>
      </p:sp>
    </p:spTree>
  </p:cSld>
  <p:clrMapOvr>
    <a:masterClrMapping/>
  </p:clrMapOvr>
</p:sld>
</file>

<file path=ppt/tags/tag1.xml><?xml version="1.0" encoding="utf-8"?>
<p:tagLst xmlns:p="http://schemas.openxmlformats.org/presentationml/2006/main">
  <p:tag name="TABLE_ENDDRAG_ORIGIN_RECT" val="918*166"/>
  <p:tag name="TABLE_ENDDRAG_RECT" val="115*354*918*166"/>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ndoutMaster1">
  <a:themeElements>
    <a:clrScheme name="handout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andoutMaster1">
      <a:majorFont>
        <a:latin typeface=""/>
        <a:ea typeface=""/>
        <a:cs typeface=""/>
      </a:majorFont>
      <a:minorFont>
        <a:latin typeface=""/>
        <a:ea typeface=""/>
        <a:cs typeface=""/>
      </a:minorFont>
    </a:fontScheme>
    <a:fmtScheme name="handoutMaster1">
      <a:fillStyleLst>
        <a:solidFill>
          <a:schemeClr val="phClr"/>
        </a:solidFill>
        <a:gradFill/>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Normal.eit</Template>
  <TotalTime>0</TotalTime>
  <Words>4503</Words>
  <Application>WPS 演示</Application>
  <PresentationFormat/>
  <Paragraphs>612</Paragraphs>
  <Slides>29</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3</vt:i4>
      </vt:variant>
      <vt:variant>
        <vt:lpstr>幻灯片标题</vt:lpstr>
      </vt:variant>
      <vt:variant>
        <vt:i4>29</vt:i4>
      </vt:variant>
    </vt:vector>
  </HeadingPairs>
  <TitlesOfParts>
    <vt:vector size="45" baseType="lpstr">
      <vt:lpstr>Arial</vt:lpstr>
      <vt:lpstr>宋体</vt:lpstr>
      <vt:lpstr>Wingdings</vt:lpstr>
      <vt:lpstr>Times New Roman</vt:lpstr>
      <vt:lpstr>Calibri</vt:lpstr>
      <vt:lpstr>微软雅黑</vt:lpstr>
      <vt:lpstr>黑体</vt:lpstr>
      <vt:lpstr>锐字太空筑梦黑简-闪</vt:lpstr>
      <vt:lpstr>方正尚酷简体</vt:lpstr>
      <vt:lpstr>Arial Unicode MS</vt:lpstr>
      <vt:lpstr>仿宋_GB2312</vt:lpstr>
      <vt:lpstr>阿里巴巴普惠体 M</vt:lpstr>
      <vt:lpstr>Office 主题</vt:lpstr>
      <vt:lpstr>Package</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angleo</dc:creator>
  <cp:lastModifiedBy>铜陵人力部综合员</cp:lastModifiedBy>
  <cp:revision>157</cp:revision>
  <dcterms:created xsi:type="dcterms:W3CDTF">2023-09-13T01:26:00Z</dcterms:created>
  <dcterms:modified xsi:type="dcterms:W3CDTF">2023-09-18T07:58:15Z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2052-11.8.2.11716</vt:lpwstr>
  </property>
  <property fmtid="{D5CDD505-2E9C-101B-9397-08002B2CF9AE}" pid="3" name="ICV">
    <vt:lpwstr>18468851517042A8860A4DA2FE3C3374</vt:lpwstr>
  </property>
</Properties>
</file>