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20" r:id="rId2"/>
    <p:sldId id="573" r:id="rId3"/>
    <p:sldId id="574" r:id="rId4"/>
    <p:sldId id="575" r:id="rId5"/>
    <p:sldId id="576" r:id="rId6"/>
    <p:sldId id="578" r:id="rId7"/>
    <p:sldId id="580" r:id="rId8"/>
    <p:sldId id="581" r:id="rId9"/>
    <p:sldId id="359" r:id="rId10"/>
  </p:sldIdLst>
  <p:sldSz cx="12195175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张海山锐线体简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3">
          <p15:clr>
            <a:srgbClr val="A4A3A4"/>
          </p15:clr>
        </p15:guide>
        <p15:guide id="2" pos="69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91A"/>
    <a:srgbClr val="000F2E"/>
    <a:srgbClr val="3F6FB7"/>
    <a:srgbClr val="B28A35"/>
    <a:srgbClr val="E4C874"/>
    <a:srgbClr val="F7F7F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9" autoAdjust="0"/>
    <p:restoredTop sz="94660"/>
  </p:normalViewPr>
  <p:slideViewPr>
    <p:cSldViewPr showGuides="1">
      <p:cViewPr varScale="1">
        <p:scale>
          <a:sx n="74" d="100"/>
          <a:sy n="74" d="100"/>
        </p:scale>
        <p:origin x="600" y="78"/>
      </p:cViewPr>
      <p:guideLst>
        <p:guide orient="horz" pos="1733"/>
        <p:guide pos="69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3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35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8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5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F44CF-BF84-4EB0-8B51-D93BB99A60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2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>
            <a:lum/>
          </a:blip>
          <a:srcRect/>
          <a:stretch>
            <a:fillRect t="-7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409" y="516467"/>
            <a:ext cx="752035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3673" y="985788"/>
            <a:ext cx="5487829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11734249" y="6331838"/>
            <a:ext cx="384047" cy="5378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5479" y="6408717"/>
            <a:ext cx="508134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FC8A9CF0-91C9-42F9-83C2-B72FF9A18BA5}" type="datetimeFigureOut">
              <a:rPr lang="zh-CN" altLang="en-US" smtClean="0"/>
              <a:t>2018/5/7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A7F1AA27-B7A4-475F-8430-0E6442A33C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rgbClr val="00091A"/>
            </a:gs>
            <a:gs pos="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iny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29986" y="-74746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1252" y="4491975"/>
            <a:ext cx="5588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大数据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云计算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移动互联网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4963" y="2411211"/>
            <a:ext cx="1041806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安徽省大学生就业服务云平台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" y="156845"/>
            <a:ext cx="3700780" cy="651319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66065" y="5024755"/>
            <a:ext cx="330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首次需要选择选择院校，填写姓名、学号和身份证号，全部匹配才可登录系统。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60"/>
          <p:cNvSpPr txBox="1"/>
          <p:nvPr/>
        </p:nvSpPr>
        <p:spPr>
          <a:xfrm>
            <a:off x="266700" y="4030345"/>
            <a:ext cx="3302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在微信小程序中搜索《安徽省大学生就业服务平台》。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05165" y="342900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320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大学生服务平台功能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52130" y="1312545"/>
            <a:ext cx="3796665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获取方式：在微信小程序中搜索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安徽省大学生就业服务平台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扫描二维码：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610" y="156845"/>
            <a:ext cx="3688080" cy="65125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715" y="2720340"/>
            <a:ext cx="3326130" cy="332613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65" y="342900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320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基本信息和联系方式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05165" y="1312545"/>
            <a:ext cx="3643630" cy="180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维护页面中，灰色字体内容不可维护。这是系统管理员权限设置行为，只有黑色字体内容才能修改维护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80" y="156845"/>
            <a:ext cx="3684905" cy="6513830"/>
          </a:xfrm>
          <a:prstGeom prst="rect">
            <a:avLst/>
          </a:prstGeom>
        </p:spPr>
      </p:pic>
      <p:sp>
        <p:nvSpPr>
          <p:cNvPr id="6" name="TextBox 58"/>
          <p:cNvSpPr txBox="1"/>
          <p:nvPr/>
        </p:nvSpPr>
        <p:spPr>
          <a:xfrm>
            <a:off x="8288655" y="3018155"/>
            <a:ext cx="3643630" cy="252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系统会出现保存按钮为灰色情况，表明信息是不可维护的。原因有下面几种情况：</a:t>
            </a:r>
          </a:p>
          <a:p>
            <a:pPr indent="0" algn="l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1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、数据已经审核通过</a:t>
            </a:r>
          </a:p>
          <a:p>
            <a:pPr indent="0" algn="l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、没有修改权限</a:t>
            </a:r>
          </a:p>
          <a:p>
            <a:pPr indent="0" algn="l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、本人已确认了信息无误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6845"/>
            <a:ext cx="3689350" cy="651446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65" y="342900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320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就业信息和就业材料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05165" y="1312545"/>
            <a:ext cx="3643630" cy="108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根据系统权限要求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如实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填写就业单位信息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8"/>
          <p:cNvSpPr txBox="1"/>
          <p:nvPr/>
        </p:nvSpPr>
        <p:spPr>
          <a:xfrm>
            <a:off x="8288655" y="4926965"/>
            <a:ext cx="3643630" cy="1807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可直接调用手机的摄像机对就业材料进行拍照并上传系统；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也可选择手机内的文件进行上传。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8"/>
          <p:cNvSpPr txBox="1"/>
          <p:nvPr/>
        </p:nvSpPr>
        <p:spPr>
          <a:xfrm>
            <a:off x="8288655" y="2204864"/>
            <a:ext cx="3643630" cy="2890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审核状态记录该毕业生就业信息审核情况，审核通过后毕业生本人将不能再修改；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若确实发生就业单位变更，可向系统申请撤销，并提供相关材料。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23080" y="156845"/>
            <a:ext cx="3684270" cy="6513830"/>
            <a:chOff x="6808" y="247"/>
            <a:chExt cx="5802" cy="10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8" y="247"/>
              <a:ext cx="5803" cy="1025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" y="1346"/>
              <a:ext cx="5802" cy="663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" y="156845"/>
            <a:ext cx="3683635" cy="651319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65" y="342900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320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报到证预览和纠错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05165" y="1312545"/>
            <a:ext cx="3745230" cy="727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预览本人即将打印的报到证信息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8"/>
          <p:cNvSpPr txBox="1"/>
          <p:nvPr/>
        </p:nvSpPr>
        <p:spPr>
          <a:xfrm>
            <a:off x="8288655" y="4494530"/>
            <a:ext cx="3643630" cy="1447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对于与本人信息不符且不能修改的，可向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系统提交纠错信息。辅导员老师会及时进行确认。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8"/>
          <p:cNvSpPr txBox="1"/>
          <p:nvPr/>
        </p:nvSpPr>
        <p:spPr>
          <a:xfrm>
            <a:off x="8288655" y="1898015"/>
            <a:ext cx="3643630" cy="1807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在报到证打印之前，可通知毕业生在小程序上进行信息确认与纠错，最大限度的保障数据的准确性。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" y="156845"/>
            <a:ext cx="3676015" cy="6513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6845"/>
            <a:ext cx="3679825" cy="6513830"/>
          </a:xfrm>
          <a:prstGeom prst="rect">
            <a:avLst/>
          </a:prstGeom>
        </p:spPr>
      </p:pic>
      <p:sp>
        <p:nvSpPr>
          <p:cNvPr id="9" name="TextBox 58"/>
          <p:cNvSpPr txBox="1"/>
          <p:nvPr/>
        </p:nvSpPr>
        <p:spPr>
          <a:xfrm>
            <a:off x="8305165" y="3561715"/>
            <a:ext cx="3745230" cy="108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本人确认后，若信息再发生变化可以撤销之前的确认无误操作。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65" y="342900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320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填报求职意向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05165" y="1312545"/>
            <a:ext cx="3745230" cy="727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根据表单内容进行选择或填写；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8"/>
          <p:cNvSpPr txBox="1"/>
          <p:nvPr/>
        </p:nvSpPr>
        <p:spPr>
          <a:xfrm>
            <a:off x="8288655" y="2847975"/>
            <a:ext cx="3643630" cy="108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系统根据毕业生的求职意向进行求职信息的推送。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58"/>
          <p:cNvSpPr txBox="1"/>
          <p:nvPr/>
        </p:nvSpPr>
        <p:spPr>
          <a:xfrm>
            <a:off x="8288655" y="1898015"/>
            <a:ext cx="3643630" cy="108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毕业生可根据自己实际情况可以修改求职意向。</a:t>
            </a:r>
          </a:p>
          <a:p>
            <a:pPr algn="ctr"/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" y="156845"/>
            <a:ext cx="3712210" cy="6513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525" y="156845"/>
            <a:ext cx="3664585" cy="647954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65" y="1444863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问卷调查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05165" y="2414508"/>
            <a:ext cx="3745230" cy="216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通过在小程序上发布问卷，能够较传统的纸质问卷，在电脑网页上填写问卷，对被调查者来说更方便，从而能够收到更多的反馈样本。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对象 9"/>
          <p:cNvGraphicFramePr/>
          <p:nvPr>
            <p:extLst>
              <p:ext uri="{D42A27DB-BD31-4B8C-83A1-F6EECF244321}">
                <p14:modId xmlns:p14="http://schemas.microsoft.com/office/powerpoint/2010/main" val="2459091906"/>
              </p:ext>
            </p:extLst>
          </p:nvPr>
        </p:nvGraphicFramePr>
        <p:xfrm>
          <a:off x="4316297" y="144780"/>
          <a:ext cx="3698875" cy="649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r:id="rId4" imgW="3695700" imgH="6492240" progId="Paint.Picture">
                  <p:embed/>
                </p:oleObj>
              </mc:Choice>
              <mc:Fallback>
                <p:oleObj r:id="rId4" imgW="3695700" imgH="649224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6297" y="144780"/>
                        <a:ext cx="3698875" cy="649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144780"/>
            <a:ext cx="3643583" cy="648071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65" y="1196752"/>
            <a:ext cx="3979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问卷调查</a:t>
            </a:r>
          </a:p>
        </p:txBody>
      </p:sp>
      <p:graphicFrame>
        <p:nvGraphicFramePr>
          <p:cNvPr id="10" name="对象 9"/>
          <p:cNvGraphicFramePr/>
          <p:nvPr/>
        </p:nvGraphicFramePr>
        <p:xfrm>
          <a:off x="162560" y="144780"/>
          <a:ext cx="3698875" cy="649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4" imgW="3695700" imgH="6492240" progId="Paint.Picture">
                  <p:embed/>
                </p:oleObj>
              </mc:Choice>
              <mc:Fallback>
                <p:oleObj r:id="rId4" imgW="3695700" imgH="6492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" y="144780"/>
                        <a:ext cx="3698875" cy="649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248150" y="180340"/>
          <a:ext cx="3698875" cy="649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6" imgW="3695700" imgH="6492240" progId="Paint.Picture">
                  <p:embed/>
                </p:oleObj>
              </mc:Choice>
              <mc:Fallback>
                <p:oleObj r:id="rId6" imgW="3695700" imgH="6492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8150" y="180340"/>
                        <a:ext cx="3698875" cy="649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58"/>
          <p:cNvSpPr txBox="1"/>
          <p:nvPr/>
        </p:nvSpPr>
        <p:spPr>
          <a:xfrm>
            <a:off x="8305165" y="2348880"/>
            <a:ext cx="3745230" cy="14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微信小程序可以通过红包、抽奖等方式能够鼓励毕业生参与问卷调查。</a:t>
            </a: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874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217198" y="2726768"/>
            <a:ext cx="4358886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谢谢您的观赏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435">
      <a:dk1>
        <a:srgbClr val="FFFFFF"/>
      </a:dk1>
      <a:lt1>
        <a:sysClr val="window" lastClr="FFFFFF"/>
      </a:lt1>
      <a:dk2>
        <a:srgbClr val="39302A"/>
      </a:dk2>
      <a:lt2>
        <a:srgbClr val="D8D8D8"/>
      </a:lt2>
      <a:accent1>
        <a:srgbClr val="00B0F0"/>
      </a:accent1>
      <a:accent2>
        <a:srgbClr val="0070C0"/>
      </a:accent2>
      <a:accent3>
        <a:srgbClr val="00B0F0"/>
      </a:accent3>
      <a:accent4>
        <a:srgbClr val="0070C0"/>
      </a:accent4>
      <a:accent5>
        <a:srgbClr val="00B0F0"/>
      </a:accent5>
      <a:accent6>
        <a:srgbClr val="0070C0"/>
      </a:accent6>
      <a:hlink>
        <a:srgbClr val="00B0F0"/>
      </a:hlink>
      <a:folHlink>
        <a:srgbClr val="0070C0"/>
      </a:folHlink>
    </a:clrScheme>
    <a:fontScheme name="Temp">
      <a:majorFont>
        <a:latin typeface="张海山锐线体简"/>
        <a:ea typeface="张海山锐线体简"/>
        <a:cs typeface=""/>
      </a:majorFont>
      <a:minorFont>
        <a:latin typeface="张海山锐线体简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428</Words>
  <Application>Microsoft Office PowerPoint</Application>
  <PresentationFormat>自定义</PresentationFormat>
  <Paragraphs>43</Paragraphs>
  <Slides>9</Slides>
  <Notes>9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Calibri</vt:lpstr>
      <vt:lpstr>Wingdings</vt:lpstr>
      <vt:lpstr>微软雅黑</vt:lpstr>
      <vt:lpstr>Arial</vt:lpstr>
      <vt:lpstr>张海山锐线体简</vt:lpstr>
      <vt:lpstr>宋体</vt:lpstr>
      <vt:lpstr>Office 主题​​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lenovo</cp:lastModifiedBy>
  <cp:revision>404</cp:revision>
  <dcterms:created xsi:type="dcterms:W3CDTF">2015-09-13T11:28:00Z</dcterms:created>
  <dcterms:modified xsi:type="dcterms:W3CDTF">2018-05-07T02:08:40Z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